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536.xml"/>
  <Override ContentType="application/vnd.openxmlformats-officedocument.presentationml.slideLayout+xml" PartName="/ppt/slideLayouts/slideLayout722.xml"/>
  <Override ContentType="application/vnd.openxmlformats-officedocument.presentationml.slideLayout+xml" PartName="/ppt/slideLayouts/slideLayout439.xml"/>
  <Override ContentType="application/vnd.openxmlformats-officedocument.presentationml.slideLayout+xml" PartName="/ppt/slideLayouts/slideLayout528.xml"/>
  <Override ContentType="application/vnd.openxmlformats-officedocument.presentationml.slideLayout+xml" PartName="/ppt/slideLayouts/slideLayout714.xml"/>
  <Override ContentType="application/vnd.openxmlformats-officedocument.presentationml.slideLayout+xml" PartName="/ppt/slideLayouts/slideLayout447.xml"/>
  <Override ContentType="application/vnd.openxmlformats-officedocument.presentationml.slideLayout+xml" PartName="/ppt/slideLayouts/slideLayout633.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803.xml"/>
  <Override ContentType="application/vnd.openxmlformats-officedocument.presentationml.slideLayout+xml" PartName="/ppt/slideLayouts/slideLayout641.xml"/>
  <Override ContentType="application/vnd.openxmlformats-officedocument.presentationml.slideLayout+xml" PartName="/ppt/slideLayouts/slideLayout358.xml"/>
  <Override ContentType="application/vnd.openxmlformats-officedocument.presentationml.slideLayout+xml" PartName="/ppt/slideLayouts/slideLayout617.xml"/>
  <Override ContentType="application/vnd.openxmlformats-officedocument.presentationml.slideLayout+xml" PartName="/ppt/slideLayouts/slideLayout544.xml"/>
  <Override ContentType="application/vnd.openxmlformats-officedocument.presentationml.slideLayout+xml" PartName="/ppt/slideLayouts/slideLayout730.xml"/>
  <Override ContentType="application/vnd.openxmlformats-officedocument.presentationml.slideLayout+xml" PartName="/ppt/slideLayouts/slideLayout269.xml"/>
  <Override ContentType="application/vnd.openxmlformats-officedocument.presentationml.slideLayout+xml" PartName="/ppt/slideLayouts/slideLayout706.xml"/>
  <Override ContentType="application/vnd.openxmlformats-officedocument.presentationml.slideLayout+xml" PartName="/ppt/slideLayouts/slideLayout285.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609.xml"/>
  <Override ContentType="application/vnd.openxmlformats-officedocument.presentationml.slideLayout+xml" PartName="/ppt/slideLayouts/slideLayout196.xml"/>
  <Override ContentType="application/vnd.openxmlformats-officedocument.presentationml.slideLayout+xml" PartName="/ppt/slideLayouts/slideLayout552.xml"/>
  <Override ContentType="application/vnd.openxmlformats-officedocument.presentationml.slideLayout+xml" PartName="/ppt/slideLayouts/slideLayout463.xml"/>
  <Override ContentType="application/vnd.openxmlformats-officedocument.presentationml.slideLayout+xml" PartName="/ppt/slideLayouts/slideLayout560.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858.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900.xml"/>
  <Override ContentType="application/vnd.openxmlformats-officedocument.presentationml.slideLayout+xml" PartName="/ppt/slideLayouts/slideLayout214.xml"/>
  <Override ContentType="application/vnd.openxmlformats-officedocument.presentationml.slideLayout+xml" PartName="/ppt/slideLayouts/slideLayout625.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866.xml"/>
  <Override ContentType="application/vnd.openxmlformats-officedocument.presentationml.slideLayout+xml" PartName="/ppt/slideLayouts/slideLayout874.xml"/>
  <Override ContentType="application/vnd.openxmlformats-officedocument.presentationml.slideLayout+xml" PartName="/ppt/slideLayouts/slideLayout768.xml"/>
  <Override ContentType="application/vnd.openxmlformats-officedocument.presentationml.slideLayout+xml" PartName="/ppt/slideLayouts/slideLayout73.xml"/>
  <Override ContentType="application/vnd.openxmlformats-officedocument.presentationml.slideLayout+xml" PartName="/ppt/slideLayouts/slideLayout599.xml"/>
  <Override ContentType="application/vnd.openxmlformats-officedocument.presentationml.slideLayout+xml" PartName="/ppt/slideLayouts/slideLayout785.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776.xml"/>
  <Override ContentType="application/vnd.openxmlformats-officedocument.presentationml.slideLayout+xml" PartName="/ppt/slideLayouts/slideLayout304.xml"/>
  <Override ContentType="application/vnd.openxmlformats-officedocument.presentationml.slideLayout+xml" PartName="/ppt/slideLayouts/slideLayout793.xml"/>
  <Override ContentType="application/vnd.openxmlformats-officedocument.presentationml.slideLayout+xml" PartName="/ppt/slideLayouts/slideLayout695.xml"/>
  <Override ContentType="application/vnd.openxmlformats-officedocument.presentationml.slideLayout+xml" PartName="/ppt/slideLayouts/slideLayout206.xml"/>
  <Override ContentType="application/vnd.openxmlformats-officedocument.presentationml.slideLayout+xml" PartName="/ppt/slideLayouts/slideLayout849.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553.xml"/>
  <Override ContentType="application/vnd.openxmlformats-officedocument.presentationml.slideLayout+xml" PartName="/ppt/slideLayouts/slideLayout608.xml"/>
  <Override ContentType="application/vnd.openxmlformats-officedocument.presentationml.slideLayout+xml" PartName="/ppt/slideLayouts/slideLayout535.xml"/>
  <Override ContentType="application/vnd.openxmlformats-officedocument.presentationml.slideLayout+xml" PartName="/ppt/slideLayouts/slideLayout626.xml"/>
  <Override ContentType="application/vnd.openxmlformats-officedocument.presentationml.slideLayout+xml" PartName="/ppt/slideLayouts/slideLayout810.xml"/>
  <Override ContentType="application/vnd.openxmlformats-officedocument.presentationml.slideLayout+xml" PartName="/ppt/slideLayouts/slideLayout446.xml"/>
  <Override ContentType="application/vnd.openxmlformats-officedocument.presentationml.slideLayout+xml" PartName="/ppt/slideLayouts/slideLayout529.xml"/>
  <Override ContentType="application/vnd.openxmlformats-officedocument.presentationml.slideLayout+xml" PartName="/ppt/slideLayouts/slideLayout357.xml"/>
  <Override ContentType="application/vnd.openxmlformats-officedocument.presentationml.slideLayout+xml" PartName="/ppt/slideLayouts/slideLayout715.xml"/>
  <Override ContentType="application/vnd.openxmlformats-officedocument.presentationml.slideLayout+xml" PartName="/ppt/slideLayouts/slideLayout901.xml"/>
  <Override ContentType="application/vnd.openxmlformats-officedocument.presentationml.slideLayout+xml" PartName="/ppt/slideLayouts/slideLayout543.xml"/>
  <Override ContentType="application/vnd.openxmlformats-officedocument.presentationml.slideLayout+xml" PartName="/ppt/slideLayouts/slideLayout721.xml"/>
  <Override ContentType="application/vnd.openxmlformats-officedocument.presentationml.slideLayout+xml" PartName="/ppt/slideLayouts/slideLayout804.xml"/>
  <Override ContentType="application/vnd.openxmlformats-officedocument.presentationml.slideLayout+xml" PartName="/ppt/slideLayouts/slideLayout632.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470.xml"/>
  <Override ContentType="application/vnd.openxmlformats-officedocument.presentationml.slideLayout+xml" PartName="/ppt/slideLayouts/slideLayout881.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373.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642.xml"/>
  <Override ContentType="application/vnd.openxmlformats-officedocument.presentationml.slideLayout+xml" PartName="/ppt/slideLayouts/slideLayout705.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859.xml"/>
  <Override ContentType="application/vnd.openxmlformats-officedocument.presentationml.slideLayout+xml" PartName="/ppt/slideLayouts/slideLayout786.xml"/>
  <Override ContentType="application/vnd.openxmlformats-officedocument.presentationml.slideLayout+xml" PartName="/ppt/slideLayouts/slideLayout875.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74.xml"/>
  <Override ContentType="application/vnd.openxmlformats-officedocument.presentationml.slideLayout+xml" PartName="/ppt/slideLayouts/slideLayout696.xml"/>
  <Override ContentType="application/vnd.openxmlformats-officedocument.presentationml.slideLayout+xml" PartName="/ppt/slideLayouts/slideLayout882.xml"/>
  <Override ContentType="application/vnd.openxmlformats-officedocument.presentationml.slideLayout+xml" PartName="/ppt/slideLayouts/slideLayout679.xml"/>
  <Override ContentType="application/vnd.openxmlformats-officedocument.presentationml.slideLayout+xml" PartName="/ppt/slideLayouts/slideLayout865.xml"/>
  <Override ContentType="application/vnd.openxmlformats-officedocument.presentationml.slideLayout+xml" PartName="/ppt/slideLayouts/slideLayout224.xml"/>
  <Override ContentType="application/vnd.openxmlformats-officedocument.presentationml.slideLayout+xml" PartName="/ppt/slideLayouts/slideLayout848.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7.xml"/>
  <Override ContentType="application/vnd.openxmlformats-officedocument.presentationml.slideLayout+xml" PartName="/ppt/slideLayouts/slideLayout775.xml"/>
  <Override ContentType="application/vnd.openxmlformats-officedocument.presentationml.slideLayout+xml" PartName="/ppt/slideLayouts/slideLayout80.xml"/>
  <Override ContentType="application/vnd.openxmlformats-officedocument.presentationml.slideLayout+xml" PartName="/ppt/slideLayouts/slideLayout76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792.xml"/>
  <Override ContentType="application/vnd.openxmlformats-officedocument.presentationml.slideLayout+xml" PartName="/ppt/slideLayouts/slideLayout519.xml"/>
  <Override ContentType="application/vnd.openxmlformats-officedocument.presentationml.slideLayout+xml" PartName="/ppt/slideLayouts/slideLayout320.xml"/>
  <Override ContentType="application/vnd.openxmlformats-officedocument.presentationml.slideLayout+xml" PartName="/ppt/slideLayouts/slideLayout811.xml"/>
  <Override ContentType="application/vnd.openxmlformats-officedocument.presentationml.slideLayout+xml" PartName="/ppt/slideLayouts/slideLayout198.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12.xml"/>
  <Override ContentType="application/vnd.openxmlformats-officedocument.presentationml.slideLayout+xml" PartName="/ppt/slideLayouts/slideLayout526.xml"/>
  <Override ContentType="application/vnd.openxmlformats-officedocument.presentationml.slideLayout+xml" PartName="/ppt/slideLayouts/slideLayout712.xml"/>
  <Override ContentType="application/vnd.openxmlformats-officedocument.presentationml.slideLayout+xml" PartName="/ppt/slideLayouts/slideLayout119.xml"/>
  <Override ContentType="application/vnd.openxmlformats-officedocument.presentationml.slideLayout+xml" PartName="/ppt/slideLayouts/slideLayout720.xml"/>
  <Override ContentType="application/vnd.openxmlformats-officedocument.presentationml.slideLayout+xml" PartName="/ppt/slideLayouts/slideLayout305.xml"/>
  <Override ContentType="application/vnd.openxmlformats-officedocument.presentationml.slideLayout+xml" PartName="/ppt/slideLayouts/slideLayout627.xml"/>
  <Override ContentType="application/vnd.openxmlformats-officedocument.presentationml.slideLayout+xml" PartName="/ppt/slideLayouts/slideLayout813.xml"/>
  <Override ContentType="application/vnd.openxmlformats-officedocument.presentationml.slideLayout+xml" PartName="/ppt/slideLayouts/slideLayout348.xml"/>
  <Override ContentType="application/vnd.openxmlformats-officedocument.presentationml.slideLayout+xml" PartName="/ppt/slideLayouts/slideLayout534.xml"/>
  <Override ContentType="application/vnd.openxmlformats-officedocument.presentationml.slideLayout+xml" PartName="/ppt/slideLayouts/slideLayout47.xml"/>
  <Override ContentType="application/vnd.openxmlformats-officedocument.presentationml.slideLayout+xml" PartName="/ppt/slideLayouts/slideLayout356.xml"/>
  <Override ContentType="application/vnd.openxmlformats-officedocument.presentationml.slideLayout+xml" PartName="/ppt/slideLayouts/slideLayout410.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821.xml"/>
  <Override ContentType="application/vnd.openxmlformats-officedocument.presentationml.slideLayout+xml" PartName="/ppt/slideLayouts/slideLayout429.xml"/>
  <Override ContentType="application/vnd.openxmlformats-officedocument.presentationml.slideLayout+xml" PartName="/ppt/slideLayouts/slideLayout453.xml"/>
  <Override ContentType="application/vnd.openxmlformats-officedocument.presentationml.slideLayout+xml" PartName="/ppt/slideLayouts/slideLayout864.xml"/>
  <Override ContentType="application/vnd.openxmlformats-officedocument.presentationml.slideLayout+xml" PartName="/ppt/slideLayouts/slideLayout783.xml"/>
  <Override ContentType="application/vnd.openxmlformats-officedocument.presentationml.slideLayout+xml" PartName="/ppt/slideLayouts/slideLayout740.xml"/>
  <Override ContentType="application/vnd.openxmlformats-officedocument.presentationml.slideLayout+xml" PartName="/ppt/slideLayouts/slideLayout562.xml"/>
  <Override ContentType="application/vnd.openxmlformats-officedocument.presentationml.slideLayout+xml" PartName="/ppt/slideLayouts/slideLayout368.xml"/>
  <Override ContentType="application/vnd.openxmlformats-officedocument.presentationml.slideLayout+xml" PartName="/ppt/slideLayouts/slideLayout607.xml"/>
  <Override ContentType="application/vnd.openxmlformats-officedocument.presentationml.slideLayout+xml" PartName="/ppt/slideLayouts/slideLayout778.xml"/>
  <Override ContentType="application/vnd.openxmlformats-officedocument.presentationml.slideLayout+xml" PartName="/ppt/slideLayouts/slideLayout83.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891.xml"/>
  <Override ContentType="application/vnd.openxmlformats-officedocument.presentationml.slideLayout+xml" PartName="/ppt/slideLayouts/slideLayout697.xml"/>
  <Override ContentType="application/vnd.openxmlformats-officedocument.presentationml.slideLayout+xml" PartName="/ppt/slideLayouts/slideLayout140.xml"/>
  <Override ContentType="application/vnd.openxmlformats-officedocument.presentationml.slideLayout+xml" PartName="/ppt/slideLayouts/slideLayout883.xml"/>
  <Override ContentType="application/vnd.openxmlformats-officedocument.presentationml.slideLayout+xml" PartName="/ppt/slideLayouts/slideLayout90.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462.xml"/>
  <Override ContentType="application/vnd.openxmlformats-officedocument.presentationml.slideLayout+xml" PartName="/ppt/slideLayouts/slideLayout635.xml"/>
  <Override ContentType="application/vnd.openxmlformats-officedocument.presentationml.slideLayout+xml" PartName="/ppt/slideLayouts/slideLayout678.xml"/>
  <Override ContentType="application/vnd.openxmlformats-officedocument.presentationml.slideLayout+xml" PartName="/ppt/slideLayouts/slideLayout131.xml"/>
  <Override ContentType="application/vnd.openxmlformats-officedocument.presentationml.slideLayout+xml" PartName="/ppt/slideLayouts/slideLayout708.xml"/>
  <Override ContentType="application/vnd.openxmlformats-officedocument.presentationml.slideLayout+xml" PartName="/ppt/slideLayouts/slideLayout597.xml"/>
  <Override ContentType="application/vnd.openxmlformats-officedocument.presentationml.slideLayout+xml" PartName="/ppt/slideLayouts/slideLayout812.xml"/>
  <Override ContentType="application/vnd.openxmlformats-officedocument.presentationml.slideLayout+xml" PartName="/ppt/slideLayouts/slideLayout554.xml"/>
  <Override ContentType="application/vnd.openxmlformats-officedocument.presentationml.slideLayout+xml" PartName="/ppt/slideLayouts/slideLayout855.xml"/>
  <Override ContentType="application/vnd.openxmlformats-officedocument.presentationml.slideLayout+xml" PartName="/ppt/slideLayouts/slideLayout791.xml"/>
  <Override ContentType="application/vnd.openxmlformats-officedocument.presentationml.slideLayout+xml" PartName="/ppt/slideLayouts/slideLayout240.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75.xml"/>
  <Override ContentType="application/vnd.openxmlformats-officedocument.presentationml.slideLayout+xml" PartName="/ppt/slideLayouts/slideLayout375.xml"/>
  <Override ContentType="application/vnd.openxmlformats-officedocument.presentationml.slideLayout+xml" PartName="/ppt/slideLayouts/slideLayout56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97.xml"/>
  <Override ContentType="application/vnd.openxmlformats-officedocument.presentationml.slideLayout+xml" PartName="/ppt/slideLayouts/slideLayout790.xml"/>
  <Override ContentType="application/vnd.openxmlformats-officedocument.presentationml.slideLayout+xml" PartName="/ppt/slideLayouts/slideLayout713.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40.xml"/>
  <Override ContentType="application/vnd.openxmlformats-officedocument.presentationml.slideLayout+xml" PartName="/ppt/slideLayouts/slideLayout707.xml"/>
  <Override ContentType="application/vnd.openxmlformats-officedocument.presentationml.slideLayout+xml" PartName="/ppt/slideLayouts/slideLayout741.xml"/>
  <Override ContentType="application/vnd.openxmlformats-officedocument.presentationml.slideLayout+xml" PartName="/ppt/slideLayouts/slideLayout606.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857.xml"/>
  <Override ContentType="application/vnd.openxmlformats-officedocument.presentationml.slideLayout+xml" PartName="/ppt/slideLayouts/slideLayout814.xml"/>
  <Override ContentType="application/vnd.openxmlformats-officedocument.presentationml.slideLayout+xml" PartName="/ppt/slideLayouts/slideLayout48.xml"/>
  <Override ContentType="application/vnd.openxmlformats-officedocument.presentationml.slideLayout+xml" PartName="/ppt/slideLayouts/slideLayout533.xml"/>
  <Override ContentType="application/vnd.openxmlformats-officedocument.presentationml.slideLayout+xml" PartName="/ppt/slideLayouts/slideLayout784.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527.xml"/>
  <Override ContentType="application/vnd.openxmlformats-officedocument.presentationml.slideLayout+xml" PartName="/ppt/slideLayouts/slideLayout820.xml"/>
  <Override ContentType="application/vnd.openxmlformats-officedocument.presentationml.slideLayout+xml" PartName="/ppt/slideLayouts/slideLayout482.xml"/>
  <Override ContentType="application/vnd.openxmlformats-officedocument.presentationml.slideLayout+xml" PartName="/ppt/slideLayouts/slideLayout863.xml"/>
  <Override ContentType="application/vnd.openxmlformats-officedocument.presentationml.slideLayout+xml" PartName="/ppt/slideLayouts/slideLayout205.xml"/>
  <Override ContentType="application/vnd.openxmlformats-officedocument.presentationml.slideLayout+xml" PartName="/ppt/slideLayouts/slideLayout698.xml"/>
  <Override ContentType="application/vnd.openxmlformats-officedocument.presentationml.slideLayout+xml" PartName="/ppt/slideLayouts/slideLayout884.xml"/>
  <Override ContentType="application/vnd.openxmlformats-officedocument.presentationml.slideLayout+xml" PartName="/ppt/slideLayouts/slideLayout282.xml"/>
  <Override ContentType="application/vnd.openxmlformats-officedocument.presentationml.slideLayout+xml" PartName="/ppt/slideLayouts/slideLayout76.xml"/>
  <Override ContentType="application/vnd.openxmlformats-officedocument.presentationml.slideLayout+xml" PartName="/ppt/slideLayouts/slideLayout777.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555.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856.xml"/>
  <Override ContentType="application/vnd.openxmlformats-officedocument.presentationml.slideLayout+xml" PartName="/ppt/slideLayouts/slideLayout126.xml"/>
  <Override ContentType="application/vnd.openxmlformats-officedocument.presentationml.slideLayout+xml" PartName="/ppt/slideLayouts/slideLayout890.xml"/>
  <Override ContentType="application/vnd.openxmlformats-officedocument.presentationml.slideLayout+xml" PartName="/ppt/slideLayouts/slideLayout598.xml"/>
  <Override ContentType="application/vnd.openxmlformats-officedocument.presentationml.slideLayout+xml" PartName="/ppt/slideLayouts/slideLayout628.xml"/>
  <Override ContentType="application/vnd.openxmlformats-officedocument.presentationml.slideLayout+xml" PartName="/ppt/slideLayouts/slideLayout169.xml"/>
  <Override ContentType="application/vnd.openxmlformats-officedocument.presentationml.slideLayout+xml" PartName="/ppt/slideLayouts/slideLayout634.xml"/>
  <Override ContentType="application/vnd.openxmlformats-officedocument.presentationml.slideLayout+xml" PartName="/ppt/slideLayouts/slideLayout67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218.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676.xml"/>
  <Override ContentType="application/vnd.openxmlformats-officedocument.presentationml.slideLayout+xml" PartName="/ppt/slideLayouts/slideLayout129.xml"/>
  <Override ContentType="application/vnd.openxmlformats-officedocument.presentationml.slideLayout+xml" PartName="/ppt/slideLayouts/slideLayout501.xml"/>
  <Override ContentType="application/vnd.openxmlformats-officedocument.presentationml.slideLayout+xml" PartName="/ppt/slideLayouts/slideLayout846.xml"/>
  <Override ContentType="application/vnd.openxmlformats-officedocument.presentationml.slideLayout+xml" PartName="/ppt/slideLayouts/slideLayout315.xml"/>
  <Override ContentType="application/vnd.openxmlformats-officedocument.presentationml.slideLayout+xml" PartName="/ppt/slideLayouts/slideLayout870.xml"/>
  <Override ContentType="application/vnd.openxmlformats-officedocument.presentationml.slideLayout+xml" PartName="/ppt/slideLayouts/slideLayout498.xml"/>
  <Override ContentType="application/vnd.openxmlformats-officedocument.presentationml.slideLayout+xml" PartName="/ppt/slideLayouts/slideLayout684.xml"/>
  <Override ContentType="application/vnd.openxmlformats-officedocument.presentationml.slideLayout+xml" PartName="/ppt/slideLayouts/slideLayout749.xml"/>
  <Override ContentType="application/vnd.openxmlformats-officedocument.presentationml.slideLayout+xml" PartName="/ppt/slideLayouts/slideLayout412.xml"/>
  <Override ContentType="application/vnd.openxmlformats-officedocument.presentationml.slideLayout+xml" PartName="/ppt/slideLayouts/slideLayout773.xml"/>
  <Override ContentType="application/vnd.openxmlformats-officedocument.presentationml.slideLayout+xml" PartName="/ppt/slideLayouts/slideLayout862.xml"/>
  <Override ContentType="application/vnd.openxmlformats-officedocument.presentationml.slideLayout+xml" PartName="/ppt/slideLayouts/slideLayout587.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661.xml"/>
  <Override ContentType="application/vnd.openxmlformats-officedocument.presentationml.slideLayout+xml" PartName="/ppt/slideLayouts/slideLayout877.xml"/>
  <Override ContentType="application/vnd.openxmlformats-officedocument.presentationml.slideLayout+xml" PartName="/ppt/slideLayouts/slideLayout386.xml"/>
  <Override ContentType="application/vnd.openxmlformats-officedocument.presentationml.slideLayout+xml" PartName="/ppt/slideLayouts/slideLayout613.xml"/>
  <Override ContentType="application/vnd.openxmlformats-officedocument.presentationml.slideLayout+xml" PartName="/ppt/slideLayouts/slideLayout699.xml"/>
  <Override ContentType="application/vnd.openxmlformats-officedocument.presentationml.slideLayout+xml" PartName="/ppt/slideLayouts/slideLayout53.xml"/>
  <Override ContentType="application/vnd.openxmlformats-officedocument.presentationml.slideLayout+xml" PartName="/ppt/slideLayouts/slideLayout257.xml"/>
  <Override ContentType="application/vnd.openxmlformats-officedocument.presentationml.slideLayout+xml" PartName="/ppt/slideLayouts/slideLayout718.xml"/>
  <Override ContentType="application/vnd.openxmlformats-officedocument.presentationml.slideLayout+xml" PartName="/ppt/slideLayouts/slideLayout815.xml"/>
  <Override ContentType="application/vnd.openxmlformats-officedocument.presentationml.slideLayout+xml" PartName="/ppt/slideLayouts/slideLayout532.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85.xml"/>
  <Override ContentType="application/vnd.openxmlformats-officedocument.presentationml.slideLayout+xml" PartName="/ppt/slideLayouts/slideLayout548.xml"/>
  <Override ContentType="application/vnd.openxmlformats-officedocument.presentationml.slideLayout+xml" PartName="/ppt/slideLayouts/slideLayout516.xml"/>
  <Override ContentType="application/vnd.openxmlformats-officedocument.presentationml.slideLayout+xml" PartName="/ppt/slideLayouts/slideLayout556.xml"/>
  <Override ContentType="application/vnd.openxmlformats-officedocument.presentationml.slideLayout+xml" PartName="/ppt/slideLayouts/slideLayout831.xml"/>
  <Override ContentType="application/vnd.openxmlformats-officedocument.presentationml.slideLayout+xml" PartName="/ppt/slideLayouts/slideLayout605.xml"/>
  <Override ContentType="application/vnd.openxmlformats-officedocument.presentationml.slideLayout+xml" PartName="/ppt/slideLayouts/slideLayout77.xml"/>
  <Override ContentType="application/vnd.openxmlformats-officedocument.presentationml.slideLayout+xml" PartName="/ppt/slideLayouts/slideLayout742.xml"/>
  <Override ContentType="application/vnd.openxmlformats-officedocument.presentationml.slideLayout+xml" PartName="/ppt/slideLayouts/slideLayout733.xml"/>
  <Override ContentType="application/vnd.openxmlformats-officedocument.presentationml.slideLayout+xml" PartName="/ppt/slideLayouts/slideLayout428.xml"/>
  <Override ContentType="application/vnd.openxmlformats-officedocument.presentationml.slideLayout+xml" PartName="/ppt/slideLayouts/slideLayout458.xml"/>
  <Override ContentType="application/vnd.openxmlformats-officedocument.presentationml.slideLayout+xml" PartName="/ppt/slideLayouts/slideLayout789.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47.xml"/>
  <Override ContentType="application/vnd.openxmlformats-officedocument.presentationml.slideLayout+xml" PartName="/ppt/slideLayouts/slideLayout885.xml"/>
  <Override ContentType="application/vnd.openxmlformats-officedocument.presentationml.slideLayout+xml" PartName="/ppt/slideLayouts/slideLayout541.xml"/>
  <Override ContentType="application/vnd.openxmlformats-officedocument.presentationml.slideLayout+xml" PartName="/ppt/slideLayouts/slideLayout460.xml"/>
  <Override ContentType="application/vnd.openxmlformats-officedocument.presentationml.slideLayout+xml" PartName="/ppt/slideLayouts/slideLayout806.xml"/>
  <Override ContentType="application/vnd.openxmlformats-officedocument.presentationml.slideLayout+xml" PartName="/ppt/slideLayouts/slideLayout629.xml"/>
  <Override ContentType="application/vnd.openxmlformats-officedocument.presentationml.slideLayout+xml" PartName="/ppt/slideLayouts/slideLayout443.xml"/>
  <Override ContentType="application/vnd.openxmlformats-officedocument.presentationml.slideLayout+xml" PartName="/ppt/slideLayouts/slideLayout757.xml"/>
  <Override ContentType="application/vnd.openxmlformats-officedocument.presentationml.slideLayout+xml" PartName="/ppt/slideLayouts/slideLayout571.xml"/>
  <Override ContentType="application/vnd.openxmlformats-officedocument.presentationml.slideLayout+xml" PartName="/ppt/slideLayouts/slideLayout904.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99.xml"/>
  <Override ContentType="application/vnd.openxmlformats-officedocument.presentationml.slideLayout+xml" PartName="/ppt/slideLayouts/slideLayout871.xml"/>
  <Override ContentType="application/vnd.openxmlformats-officedocument.presentationml.slideLayout+xml" PartName="/ppt/slideLayouts/slideLayout685.xml"/>
  <Override ContentType="application/vnd.openxmlformats-officedocument.presentationml.slideLayout+xml" PartName="/ppt/slideLayouts/slideLayout219.xml"/>
  <Override ContentType="application/vnd.openxmlformats-officedocument.presentationml.slideLayout+xml" PartName="/ppt/slideLayouts/slideLayout217.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675.xml"/>
  <Override ContentType="application/vnd.openxmlformats-officedocument.presentationml.slideLayout+xml" PartName="/ppt/slideLayouts/slideLayout758.xml"/>
  <Override ContentType="application/vnd.openxmlformats-officedocument.presentationml.slideLayout+xml" PartName="/ppt/slideLayouts/slideLayout861.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847.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586.xml"/>
  <Override ContentType="application/vnd.openxmlformats-officedocument.presentationml.slideLayout+xml" PartName="/ppt/slideLayouts/slideLayout614.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202.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660.xml"/>
  <Override ContentType="application/vnd.openxmlformats-officedocument.presentationml.slideLayout+xml" PartName="/ppt/slideLayouts/slideLayout515.xml"/>
  <Override ContentType="application/vnd.openxmlformats-officedocument.presentationml.slideLayout+xml" PartName="/ppt/slideLayouts/slideLayout876.xml"/>
  <Override ContentType="application/vnd.openxmlformats-officedocument.presentationml.slideLayout+xml" PartName="/ppt/slideLayouts/slideLayout385.xml"/>
  <Override ContentType="application/vnd.openxmlformats-officedocument.presentationml.slideLayout+xml" PartName="/ppt/slideLayouts/slideLayout748.xml"/>
  <Override ContentType="application/vnd.openxmlformats-officedocument.presentationml.slideLayout+xml" PartName="/ppt/slideLayouts/slideLayout273.xml"/>
  <Override ContentType="application/vnd.openxmlformats-officedocument.presentationml.slideLayout+xml" PartName="/ppt/slideLayouts/slideLayout531.xml"/>
  <Override ContentType="application/vnd.openxmlformats-officedocument.presentationml.slideLayout+xml" PartName="/ppt/slideLayouts/slideLayout184.xml"/>
  <Override ContentType="application/vnd.openxmlformats-officedocument.presentationml.slideLayout+xml" PartName="/ppt/slideLayouts/slideLayout816.xml"/>
  <Override ContentType="application/vnd.openxmlformats-officedocument.presentationml.slideLayout+xml" PartName="/ppt/slideLayouts/slideLayout832.xml"/>
  <Override ContentType="application/vnd.openxmlformats-officedocument.presentationml.slideLayout+xml" PartName="/ppt/slideLayouts/slideLayout329.xml"/>
  <Override ContentType="application/vnd.openxmlformats-officedocument.presentationml.slideLayout+xml" PartName="/ppt/slideLayouts/slideLayout604.xml"/>
  <Override ContentType="application/vnd.openxmlformats-officedocument.presentationml.slideLayout+xml" PartName="/ppt/slideLayouts/slideLayout743.xml"/>
  <Override ContentType="application/vnd.openxmlformats-officedocument.presentationml.slideLayout+xml" PartName="/ppt/slideLayouts/slideLayout55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905.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670.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547.xml"/>
  <Override ContentType="application/vnd.openxmlformats-officedocument.presentationml.slideLayout+xml" PartName="/ppt/slideLayouts/slideLayout800.xml"/>
  <Override ContentType="application/vnd.openxmlformats-officedocument.presentationml.slideLayout+xml" PartName="/ppt/slideLayouts/slideLayout542.xml"/>
  <Override ContentType="application/vnd.openxmlformats-officedocument.presentationml.slideLayout+xml" PartName="/ppt/slideLayouts/slideLayout130.xml"/>
  <Override ContentType="application/vnd.openxmlformats-officedocument.presentationml.slideLayout+xml" PartName="/ppt/slideLayouts/slideLayout886.xml"/>
  <Override ContentType="application/vnd.openxmlformats-officedocument.presentationml.slideLayout+xml" PartName="/ppt/slideLayouts/slideLayout805.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615.xml"/>
  <Override ContentType="application/vnd.openxmlformats-officedocument.presentationml.slideLayout+xml" PartName="/ppt/slideLayouts/slideLayout732.xml"/>
  <Override ContentType="application/vnd.openxmlformats-officedocument.presentationml.slideLayout+xml" PartName="/ppt/slideLayouts/slideLayout241.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570.xml"/>
  <Override ContentType="application/vnd.openxmlformats-officedocument.presentationml.slideLayout+xml" PartName="/ppt/slideLayouts/slideLayout801.xml"/>
  <Override ContentType="application/vnd.openxmlformats-officedocument.presentationml.slideLayout+xml" PartName="/ppt/slideLayouts/slideLayout658.xml"/>
  <Override ContentType="application/vnd.openxmlformats-officedocument.presentationml.slideLayout+xml" PartName="/ppt/slideLayouts/slideLayout844.xml"/>
  <Override ContentType="application/vnd.openxmlformats-officedocument.presentationml.slideLayout+xml" PartName="/ppt/slideLayouts/slideLayout88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759.xml"/>
  <Override ContentType="application/vnd.openxmlformats-officedocument.presentationml.slideLayout+xml" PartName="/ppt/slideLayouts/slideLayout771.xml"/>
  <Override ContentType="application/vnd.openxmlformats-officedocument.presentationml.slideLayout+xml" PartName="/ppt/slideLayouts/slideLayout619.xml"/>
  <Override ContentType="application/vnd.openxmlformats-officedocument.presentationml.slideLayout+xml" PartName="/ppt/slideLayouts/slideLayout674.xml"/>
  <Override ContentType="application/vnd.openxmlformats-officedocument.presentationml.slideLayout+xml" PartName="/ppt/slideLayouts/slideLayout259.xml"/>
  <Override ContentType="application/vnd.openxmlformats-officedocument.presentationml.slideLayout+xml" PartName="/ppt/slideLayouts/slideLayout716.xml"/>
  <Override ContentType="application/vnd.openxmlformats-officedocument.presentationml.slideLayout+xml" PartName="/ppt/slideLayouts/slideLayout631.xml"/>
  <Override ContentType="application/vnd.openxmlformats-officedocument.presentationml.slideLayout+xml" PartName="/ppt/slideLayouts/slideLayout503.xml"/>
  <Override ContentType="application/vnd.openxmlformats-officedocument.presentationml.slideLayout+xml" PartName="/ppt/slideLayouts/slideLayout589.xml"/>
  <Override ContentType="application/vnd.openxmlformats-officedocument.presentationml.slideLayout+xml" PartName="/ppt/slideLayouts/slideLayout600.xml"/>
  <Override ContentType="application/vnd.openxmlformats-officedocument.presentationml.slideLayout+xml" PartName="/ppt/slideLayouts/slideLayout747.xml"/>
  <Override ContentType="application/vnd.openxmlformats-officedocument.presentationml.slideLayout+xml" PartName="/ppt/slideLayouts/slideLayout546.xml"/>
  <Override ContentType="application/vnd.openxmlformats-officedocument.presentationml.slideLayout+xml" PartName="/ppt/slideLayouts/slideLayout704.xml"/>
  <Override ContentType="application/vnd.openxmlformats-officedocument.presentationml.slideLayout+xml" PartName="/ppt/slideLayouts/slideLayout643.xml"/>
  <Override ContentType="application/vnd.openxmlformats-officedocument.presentationml.slideLayout+xml" PartName="/ppt/slideLayouts/slideLayout287.xml"/>
  <Override ContentType="application/vnd.openxmlformats-officedocument.presentationml.slideLayout+xml" PartName="/ppt/slideLayouts/slideLayout686.xml"/>
  <Override ContentType="application/vnd.openxmlformats-officedocument.presentationml.slideLayout+xml" PartName="/ppt/slideLayouts/slideLayout372.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0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646.xml"/>
  <Override ContentType="application/vnd.openxmlformats-officedocument.presentationml.slideLayout+xml" PartName="/ppt/slideLayouts/slideLayout671.xml"/>
  <Override ContentType="application/vnd.openxmlformats-officedocument.presentationml.slideLayout+xml" PartName="/ppt/slideLayouts/slideLayout689.xml"/>
  <Override ContentType="application/vnd.openxmlformats-officedocument.presentationml.slideLayout+xml" PartName="/ppt/slideLayouts/slideLayout418.xml"/>
  <Override ContentType="application/vnd.openxmlformats-officedocument.presentationml.slideLayout+xml" PartName="/ppt/slideLayouts/slideLayout719.xml"/>
  <Override ContentType="application/vnd.openxmlformats-officedocument.presentationml.slideLayout+xml" PartName="/ppt/slideLayouts/slideLayout388.xml"/>
  <Override ContentType="application/vnd.openxmlformats-officedocument.presentationml.slideLayout+xml" PartName="/ppt/slideLayouts/slideLayout573.xml"/>
  <Override ContentType="application/vnd.openxmlformats-officedocument.presentationml.slideLayout+xml" PartName="/ppt/slideLayouts/slideLayout530.xml"/>
  <Override ContentType="application/vnd.openxmlformats-officedocument.presentationml.slideLayout+xml" PartName="/ppt/slideLayouts/slideLayout817.xml"/>
  <Override ContentType="application/vnd.openxmlformats-officedocument.presentationml.slideLayout+xml" PartName="/ppt/slideLayouts/slideLayout272.xml"/>
  <Override ContentType="application/vnd.openxmlformats-officedocument.presentationml.slideLayout+xml" PartName="/ppt/slideLayouts/slideLayout902.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518.xml"/>
  <Override ContentType="application/vnd.openxmlformats-officedocument.presentationml.slideLayout+xml" PartName="/ppt/slideLayouts/slideLayout430.xml"/>
  <Override ContentType="application/vnd.openxmlformats-officedocument.presentationml.slideLayout+xml" PartName="/ppt/slideLayouts/slideLayout872.xml"/>
  <Override ContentType="application/vnd.openxmlformats-officedocument.presentationml.slideLayout+xml" PartName="/ppt/slideLayouts/slideLayout473.xml"/>
  <Override ContentType="application/vnd.openxmlformats-officedocument.presentationml.slideLayout+xml" PartName="/ppt/slideLayouts/slideLayout659.xml"/>
  <Override ContentType="application/vnd.openxmlformats-officedocument.presentationml.slideLayout+xml" PartName="/ppt/slideLayouts/slideLayout774.xml"/>
  <Override ContentType="application/vnd.openxmlformats-officedocument.presentationml.slideLayout+xml" PartName="/ppt/slideLayouts/slideLayout616.xml"/>
  <Override ContentType="application/vnd.openxmlformats-officedocument.presentationml.slideLayout+xml" PartName="/ppt/slideLayouts/slideLayout701.xml"/>
  <Override ContentType="application/vnd.openxmlformats-officedocument.presentationml.slideLayout+xml" PartName="/ppt/slideLayouts/slideLayout8.xml"/>
  <Override ContentType="application/vnd.openxmlformats-officedocument.presentationml.slideLayout+xml" PartName="/ppt/slideLayouts/slideLayout787.xml"/>
  <Override ContentType="application/vnd.openxmlformats-officedocument.presentationml.slideLayout+xml" PartName="/ppt/slideLayouts/slideLayout744.xml"/>
  <Override ContentType="application/vnd.openxmlformats-officedocument.presentationml.slideLayout+xml" PartName="/ppt/slideLayouts/slideLayout731.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845.xml"/>
  <Override ContentType="application/vnd.openxmlformats-officedocument.presentationml.slideLayout+xml" PartName="/ppt/slideLayouts/slideLayout88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618.xml"/>
  <Override ContentType="application/vnd.openxmlformats-officedocument.presentationml.slideLayout+xml" PartName="/ppt/slideLayouts/slideLayout101.xml"/>
  <Override ContentType="application/vnd.openxmlformats-officedocument.presentationml.slideLayout+xml" PartName="/ppt/slideLayouts/slideLayout772.xml"/>
  <Override ContentType="application/vnd.openxmlformats-officedocument.presentationml.slideLayout+xml" PartName="/ppt/slideLayouts/slideLayout687.xml"/>
  <Override ContentType="application/vnd.openxmlformats-officedocument.presentationml.slideLayout+xml" PartName="/ppt/slideLayouts/slideLayout644.xml"/>
  <Override ContentType="application/vnd.openxmlformats-officedocument.presentationml.slideLayout+xml" PartName="/ppt/slideLayouts/slideLayout601.xml"/>
  <Override ContentType="application/vnd.openxmlformats-officedocument.presentationml.slideLayout+xml" PartName="/ppt/slideLayouts/slideLayout703.xml"/>
  <Override ContentType="application/vnd.openxmlformats-officedocument.presentationml.slideLayout+xml" PartName="/ppt/slideLayouts/slideLayout215.xml"/>
  <Override ContentType="application/vnd.openxmlformats-officedocument.presentationml.slideLayout+xml" PartName="/ppt/slideLayouts/slideLayout630.xml"/>
  <Override ContentType="application/vnd.openxmlformats-officedocument.presentationml.slideLayout+xml" PartName="/ppt/slideLayouts/slideLayout258.xml"/>
  <Override ContentType="application/vnd.openxmlformats-officedocument.presentationml.slideLayout+xml" PartName="/ppt/slideLayouts/slideLayout717.xml"/>
  <Override ContentType="application/vnd.openxmlformats-officedocument.presentationml.slideLayout+xml" PartName="/ppt/slideLayouts/slideLayout66.xml"/>
  <Override ContentType="application/vnd.openxmlformats-officedocument.presentationml.slideLayout+xml" PartName="/ppt/slideLayouts/slideLayout673.xml"/>
  <Override ContentType="application/vnd.openxmlformats-officedocument.presentationml.slideLayout+xml" PartName="/ppt/slideLayouts/slideLayout545.xml"/>
  <Override ContentType="application/vnd.openxmlformats-officedocument.presentationml.slideLayout+xml" PartName="/ppt/slideLayouts/slideLayout588.xml"/>
  <Override ContentType="application/vnd.openxmlformats-officedocument.presentationml.slideLayout+xml" PartName="/ppt/slideLayouts/slideLayout502.xml"/>
  <Override ContentType="application/vnd.openxmlformats-officedocument.presentationml.slideLayout+xml" PartName="/ppt/slideLayouts/slideLayout802.xml"/>
  <Override ContentType="application/vnd.openxmlformats-officedocument.presentationml.slideLayout+xml" PartName="/ppt/slideLayouts/slideLayout23.xml"/>
  <Override ContentType="application/vnd.openxmlformats-officedocument.presentationml.slideLayout+xml" PartName="/ppt/slideLayouts/slideLayout417.xml"/>
  <Override ContentType="application/vnd.openxmlformats-officedocument.presentationml.slideLayout+xml" PartName="/ppt/slideLayouts/slideLayout672.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602.xml"/>
  <Override ContentType="application/vnd.openxmlformats-officedocument.presentationml.slideLayout+xml" PartName="/ppt/slideLayouts/slideLayout688.xml"/>
  <Override ContentType="application/vnd.openxmlformats-officedocument.presentationml.slideLayout+xml" PartName="/ppt/slideLayouts/slideLayout115.xml"/>
  <Override ContentType="application/vnd.openxmlformats-officedocument.presentationml.slideLayout+xml" PartName="/ppt/slideLayouts/slideLayout645.xml"/>
  <Override ContentType="application/vnd.openxmlformats-officedocument.presentationml.slideLayout+xml" PartName="/ppt/slideLayouts/slideLayout301.xml"/>
  <Override ContentType="application/vnd.openxmlformats-officedocument.presentationml.slideLayout+xml" PartName="/ppt/slideLayouts/slideLayout873.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818.xml"/>
  <Override ContentType="application/vnd.openxmlformats-officedocument.presentationml.slideLayout+xml" PartName="/ppt/slideLayouts/slideLayout830.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702.xml"/>
  <Override ContentType="application/vnd.openxmlformats-officedocument.presentationml.slideLayout+xml" PartName="/ppt/slideLayouts/slideLayout903.xml"/>
  <Override ContentType="application/vnd.openxmlformats-officedocument.presentationml.slideLayout+xml" PartName="/ppt/slideLayouts/slideLayout9.xml"/>
  <Override ContentType="application/vnd.openxmlformats-officedocument.presentationml.slideLayout+xml" PartName="/ppt/slideLayouts/slideLayout572.xml"/>
  <Override ContentType="application/vnd.openxmlformats-officedocument.presentationml.slideLayout+xml" PartName="/ppt/slideLayouts/slideLayout745.xml"/>
  <Override ContentType="application/vnd.openxmlformats-officedocument.presentationml.slideLayout+xml" PartName="/ppt/slideLayouts/slideLayout50.xml"/>
  <Override ContentType="application/vnd.openxmlformats-officedocument.presentationml.slideLayout+xml" PartName="/ppt/slideLayouts/slideLayout788.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89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02.xml"/>
  <Override ContentType="application/vnd.openxmlformats-officedocument.presentationml.slideLayout+xml" PartName="/ppt/slideLayouts/slideLayout165.xml"/>
  <Override ContentType="application/vnd.openxmlformats-officedocument.presentationml.slideLayout+xml" PartName="/ppt/slideLayouts/slideLayout907.xml"/>
  <Override ContentType="application/vnd.openxmlformats-officedocument.presentationml.slideLayout+xml" PartName="/ppt/slideLayouts/slideLayout343.xml"/>
  <Override ContentType="application/vnd.openxmlformats-officedocument.presentationml.slideLayout+xml" PartName="/ppt/slideLayouts/slideLayout729.xml"/>
  <Override ContentType="application/vnd.openxmlformats-officedocument.presentationml.slideLayout+xml" PartName="/ppt/slideLayouts/slideLayout262.xml"/>
  <Override ContentType="application/vnd.openxmlformats-officedocument.presentationml.slideLayout+xml" PartName="/ppt/slideLayouts/slideLayout834.xml"/>
  <Override ContentType="application/vnd.openxmlformats-officedocument.presentationml.slideLayout+xml" PartName="/ppt/slideLayouts/slideLayout559.xml"/>
  <Override ContentType="application/vnd.openxmlformats-officedocument.presentationml.slideLayout+xml" PartName="/ppt/slideLayouts/slideLayout440.xml"/>
  <Override ContentType="application/vnd.openxmlformats-officedocument.presentationml.slideLayout+xml" PartName="/ppt/slideLayouts/slideLayout753.xml"/>
  <Override ContentType="application/vnd.openxmlformats-officedocument.presentationml.slideLayout+xml" PartName="/ppt/slideLayouts/slideLayout319.xml"/>
  <Override ContentType="application/vnd.openxmlformats-officedocument.presentationml.slideLayout+xml" PartName="/ppt/slideLayouts/slideLayout656.xml"/>
  <Override ContentType="application/vnd.openxmlformats-officedocument.presentationml.slideLayout+xml" PartName="/ppt/slideLayouts/slideLayout181.xml"/>
  <Override ContentType="application/vnd.openxmlformats-officedocument.presentationml.slideLayout+xml" PartName="/ppt/slideLayouts/slideLayout41.xml"/>
  <Override ContentType="application/vnd.openxmlformats-officedocument.presentationml.slideLayout+xml" PartName="/ppt/slideLayouts/slideLayout575.xml"/>
  <Override ContentType="application/vnd.openxmlformats-officedocument.presentationml.slideLayout+xml" PartName="/ppt/slideLayouts/slideLayout478.xml"/>
  <Override ContentType="application/vnd.openxmlformats-officedocument.presentationml.slideLayout+xml" PartName="/ppt/slideLayouts/slideLayout889.xml"/>
  <Override ContentType="application/vnd.openxmlformats-officedocument.presentationml.slideLayout+xml" PartName="/ppt/slideLayouts/slideLayout850.xml"/>
  <Override ContentType="application/vnd.openxmlformats-officedocument.presentationml.slideLayout+xml" PartName="/ppt/slideLayouts/slideLayout494.xml"/>
  <Override ContentType="application/vnd.openxmlformats-officedocument.presentationml.slideLayout+xml" PartName="/ppt/slideLayouts/slideLayout680.xml"/>
  <Override ContentType="application/vnd.openxmlformats-officedocument.presentationml.slideLayout+xml" PartName="/ppt/slideLayouts/slideLayout17.xml"/>
  <Override ContentType="application/vnd.openxmlformats-officedocument.presentationml.slideLayout+xml" PartName="/ppt/slideLayouts/slideLayout648.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915.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746.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738.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665.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842.xml"/>
  <Override ContentType="application/vnd.openxmlformats-officedocument.presentationml.slideLayout+xml" PartName="/ppt/slideLayouts/slideLayout172.xml"/>
  <Override ContentType="application/vnd.openxmlformats-officedocument.presentationml.slideLayout+xml" PartName="/ppt/slideLayouts/slideLayout567.xml"/>
  <Override ContentType="application/vnd.openxmlformats-officedocument.presentationml.slideLayout+xml" PartName="/ppt/slideLayouts/slideLayout819.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761.xml"/>
  <Override ContentType="application/vnd.openxmlformats-officedocument.presentationml.slideLayout+xml" PartName="/ppt/slideLayouts/slideLayout253.xml"/>
  <Override ContentType="application/vnd.openxmlformats-officedocument.presentationml.slideLayout+xml" PartName="/ppt/slideLayouts/slideLayout584.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896.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57.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754.xml"/>
  <Override ContentType="application/vnd.openxmlformats-officedocument.presentationml.slideLayout+xml" PartName="/ppt/slideLayouts/slideLayout479.xml"/>
  <Override ContentType="application/vnd.openxmlformats-officedocument.presentationml.slideLayout+xml" PartName="/ppt/slideLayouts/slideLayout827.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79.xml"/>
  <Override ContentType="application/vnd.openxmlformats-officedocument.presentationml.slideLayout+xml" PartName="/ppt/slideLayouts/slideLayout495.xml"/>
  <Override ContentType="application/vnd.openxmlformats-officedocument.presentationml.slideLayout+xml" PartName="/ppt/slideLayouts/slideLayout592.xml"/>
  <Override ContentType="application/vnd.openxmlformats-officedocument.presentationml.slideLayout+xml" PartName="/ppt/slideLayouts/slideLayout833.xml"/>
  <Override ContentType="application/vnd.openxmlformats-officedocument.presentationml.slideLayout+xml" PartName="/ppt/slideLayouts/slideLayout342.xml"/>
  <Override ContentType="application/vnd.openxmlformats-officedocument.presentationml.slideLayout+xml" PartName="/ppt/slideLayouts/slideLayout558.xml"/>
  <Override ContentType="application/vnd.openxmlformats-officedocument.presentationml.slideLayout+xml" PartName="/ppt/slideLayouts/slideLayout770.xml"/>
  <Override ContentType="application/vnd.openxmlformats-officedocument.presentationml.slideLayout+xml" PartName="/ppt/slideLayouts/slideLayout76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59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700.xml"/>
  <Override ContentType="application/vnd.openxmlformats-officedocument.presentationml.slideLayout+xml" PartName="/ppt/slideLayouts/slideLayout299.xml"/>
  <Override ContentType="application/vnd.openxmlformats-officedocument.presentationml.slideLayout+xml" PartName="/ppt/slideLayouts/slideLayout574.xml"/>
  <Override ContentType="application/vnd.openxmlformats-officedocument.presentationml.slideLayout+xml" PartName="/ppt/slideLayouts/slideLayout25.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737.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809.xml"/>
  <Override ContentType="application/vnd.openxmlformats-officedocument.presentationml.slideLayout+xml" PartName="/ppt/slideLayouts/slideLayout504.xml"/>
  <Override ContentType="application/vnd.openxmlformats-officedocument.presentationml.slideLayout+xml" PartName="/ppt/slideLayouts/slideLayout610.xml"/>
  <Override ContentType="application/vnd.openxmlformats-officedocument.presentationml.slideLayout+xml" PartName="/ppt/slideLayouts/slideLayout229.xml"/>
  <Override ContentType="application/vnd.openxmlformats-officedocument.presentationml.slideLayout+xml" PartName="/ppt/slideLayouts/slideLayout826.xml"/>
  <Override ContentType="application/vnd.openxmlformats-officedocument.presentationml.slideLayout+xml" PartName="/ppt/slideLayouts/slideLayout190.xml"/>
  <Override ContentType="application/vnd.openxmlformats-officedocument.presentationml.slideLayout+xml" PartName="/ppt/slideLayouts/slideLayout585.xml"/>
  <Override ContentType="application/vnd.openxmlformats-officedocument.presentationml.slideLayout+xml" PartName="/ppt/slideLayouts/slideLayout860.xml"/>
  <Override ContentType="application/vnd.openxmlformats-officedocument.presentationml.slideLayout+xml" PartName="/ppt/slideLayouts/slideLayout568.xml"/>
  <Override ContentType="application/vnd.openxmlformats-officedocument.presentationml.slideLayout+xml" PartName="/ppt/slideLayouts/slideLayout843.xml"/>
  <Override ContentType="application/vnd.openxmlformats-officedocument.presentationml.slideLayout+xml" PartName="/ppt/slideLayouts/slideLayout431.xml"/>
  <Override ContentType="application/vnd.openxmlformats-officedocument.presentationml.slideLayout+xml" PartName="/ppt/slideLayouts/slideLayout916.xml"/>
  <Override ContentType="application/vnd.openxmlformats-officedocument.presentationml.slideLayout+xml" PartName="/ppt/slideLayouts/slideLayout414.xml"/>
  <Override ContentType="application/vnd.openxmlformats-officedocument.presentationml.slideLayout+xml" PartName="/ppt/slideLayouts/slideLayout139.xml"/>
  <Override ContentType="application/vnd.openxmlformats-officedocument.presentationml.slideLayout+xml" PartName="/ppt/slideLayouts/slideLayout681.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647.xml"/>
  <Override ContentType="application/vnd.openxmlformats-officedocument.presentationml.slideLayout+xml" PartName="/ppt/slideLayouts/slideLayout173.xml"/>
  <Override ContentType="application/vnd.openxmlformats-officedocument.presentationml.slideLayout+xml" PartName="/ppt/slideLayouts/slideLayout664.xml"/>
  <Override ContentType="application/vnd.openxmlformats-officedocument.presentationml.slideLayout+xml" PartName="/ppt/slideLayouts/slideLayout389.xml"/>
  <Override ContentType="application/vnd.openxmlformats-officedocument.presentationml.slideLayout+xml" PartName="/ppt/slideLayouts/slideLayout260.xml"/>
  <Override ContentType="application/vnd.openxmlformats-officedocument.presentationml.slideLayout+xml" PartName="/ppt/slideLayouts/slideLayout252.xml"/>
  <Override ContentType="application/vnd.openxmlformats-officedocument.presentationml.slideLayout+xml" PartName="/ppt/slideLayouts/slideLayout909.xml"/>
  <Override ContentType="application/vnd.openxmlformats-officedocument.presentationml.slideLayout+xml" PartName="/ppt/slideLayouts/slideLayout98.xml"/>
  <Override ContentType="application/vnd.openxmlformats-officedocument.presentationml.slideLayout+xml" PartName="/ppt/slideLayouts/slideLayout798.xml"/>
  <Override ContentType="application/vnd.openxmlformats-officedocument.presentationml.slideLayout+xml" PartName="/ppt/slideLayouts/slideLayout406.xml"/>
  <Override ContentType="application/vnd.openxmlformats-officedocument.presentationml.slideLayout+xml" PartName="/ppt/slideLayouts/slideLayout569.xml"/>
  <Override ContentType="application/vnd.openxmlformats-officedocument.presentationml.slideLayout+xml" PartName="/ppt/slideLayouts/slideLayout755.xml"/>
  <Override ContentType="application/vnd.openxmlformats-officedocument.presentationml.slideLayout+xml" PartName="/ppt/slideLayouts/slideLayout399.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577.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828.xml"/>
  <Override ContentType="application/vnd.openxmlformats-officedocument.presentationml.slideLayout+xml" PartName="/ppt/slideLayouts/slideLayout690.xml"/>
  <Override ContentType="application/vnd.openxmlformats-officedocument.presentationml.slideLayout+xml" PartName="/ppt/slideLayouts/slideLayout620.xml"/>
  <Override ContentType="application/vnd.openxmlformats-officedocument.presentationml.slideLayout+xml" PartName="/ppt/slideLayouts/slideLayout663.xml"/>
  <Override ContentType="application/vnd.openxmlformats-officedocument.presentationml.slideLayout+xml" PartName="/ppt/slideLayouts/slideLayout913.xml"/>
  <Override ContentType="application/vnd.openxmlformats-officedocument.presentationml.slideLayout+xml" PartName="/ppt/slideLayouts/slideLayout477.xml"/>
  <Override ContentType="application/vnd.openxmlformats-officedocument.presentationml.slideLayout+xml" PartName="/ppt/slideLayouts/slideLayout73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727.xml"/>
  <Override ContentType="application/vnd.openxmlformats-officedocument.presentationml.slideLayout+xml" PartName="/ppt/slideLayouts/slideLayout434.xml"/>
  <Override ContentType="application/vnd.openxmlformats-officedocument.presentationml.slideLayout+xml" PartName="/ppt/slideLayouts/slideLayout611.xml"/>
  <Override ContentType="application/vnd.openxmlformats-officedocument.presentationml.slideLayout+xml" PartName="/ppt/slideLayouts/slideLayout808.xml"/>
  <Override ContentType="application/vnd.openxmlformats-officedocument.presentationml.slideLayout+xml" PartName="/ppt/slideLayouts/slideLayout40.xml"/>
  <Override ContentType="application/vnd.openxmlformats-officedocument.presentationml.slideLayout+xml" PartName="/ppt/slideLayouts/slideLayout654.xml"/>
  <Override ContentType="application/vnd.openxmlformats-officedocument.presentationml.slideLayout+xml" PartName="/ppt/slideLayouts/slideLayout736.xml"/>
  <Override ContentType="application/vnd.openxmlformats-officedocument.presentationml.slideLayout+xml" PartName="/ppt/slideLayouts/slideLayout840.xml"/>
  <Override ContentType="application/vnd.openxmlformats-officedocument.presentationml.slideLayout+xml" PartName="/ppt/slideLayouts/slideLayout507.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590.xml"/>
  <Override ContentType="application/vnd.openxmlformats-officedocument.presentationml.slideLayout+xml" PartName="/ppt/slideLayouts/slideLayout396.xml"/>
  <Override ContentType="application/vnd.openxmlformats-officedocument.presentationml.slideLayout+xml" PartName="/ppt/slideLayouts/slideLayout582.xml"/>
  <Override ContentType="application/vnd.openxmlformats-officedocument.presentationml.slideLayout+xml" PartName="/ppt/slideLayouts/slideLayout906.xml"/>
  <Override ContentType="application/vnd.openxmlformats-officedocument.presentationml.slideLayout+xml" PartName="/ppt/slideLayouts/slideLayout255.xml"/>
  <Override ContentType="application/vnd.openxmlformats-officedocument.presentationml.slideLayout+xml" PartName="/ppt/slideLayouts/slideLayout682.xml"/>
  <Override ContentType="application/vnd.openxmlformats-officedocument.presentationml.slideLayout+xml" PartName="/ppt/slideLayouts/slideLayout763.xml"/>
  <Override ContentType="application/vnd.openxmlformats-officedocument.presentationml.slideLayout+xml" PartName="/ppt/slideLayouts/slideLayout174.xml"/>
  <Override ContentType="application/vnd.openxmlformats-officedocument.presentationml.slideLayout+xml" PartName="/ppt/slideLayouts/slideLayout879.xml"/>
  <Override ContentType="application/vnd.openxmlformats-officedocument.presentationml.slideLayout+xml" PartName="/ppt/slideLayouts/slideLayout836.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898.xml"/>
  <Override ContentType="application/vnd.openxmlformats-officedocument.presentationml.slideLayout+xml" PartName="/ppt/slideLayouts/slideLayout413.xml"/>
  <Override ContentType="application/vnd.openxmlformats-officedocument.presentationml.slideLayout+xml" PartName="/ppt/slideLayouts/slideLayout112.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829.xml"/>
  <Override ContentType="application/vnd.openxmlformats-officedocument.presentationml.slideLayout+xml" PartName="/ppt/slideLayouts/slideLayout154.xml"/>
  <Override ContentType="application/vnd.openxmlformats-officedocument.presentationml.slideLayout+xml" PartName="/ppt/slideLayouts/slideLayout340.xml"/>
  <Override ContentType="application/vnd.openxmlformats-officedocument.presentationml.slideLayout+xml" PartName="/ppt/slideLayouts/slideLayout756.xml"/>
  <Override ContentType="application/vnd.openxmlformats-officedocument.presentationml.slideLayout+xml" PartName="/ppt/slideLayouts/slideLayout799.xml"/>
  <Override ContentType="application/vnd.openxmlformats-officedocument.presentationml.slideLayout+xml" PartName="/ppt/slideLayouts/slideLayout683.xml"/>
  <Override ContentType="application/vnd.openxmlformats-officedocument.presentationml.slideLayout+xml" PartName="/ppt/slideLayouts/slideLayout497.xml"/>
  <Override ContentType="application/vnd.openxmlformats-officedocument.presentationml.slideLayout+xml" PartName="/ppt/slideLayouts/slideLayout60.xml"/>
  <Override ContentType="application/vnd.openxmlformats-officedocument.presentationml.slideLayout+xml" PartName="/ppt/slideLayouts/slideLayout878.xml"/>
  <Override ContentType="application/vnd.openxmlformats-officedocument.presentationml.slideLayout+xml" PartName="/ppt/slideLayouts/slideLayout326.xml"/>
  <Override ContentType="application/vnd.openxmlformats-officedocument.presentationml.slideLayout+xml" PartName="/ppt/slideLayouts/slideLayout649.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576.xml"/>
  <Override ContentType="application/vnd.openxmlformats-officedocument.presentationml.slideLayout+xml" PartName="/ppt/slideLayouts/slideLayout1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908.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405.xml"/>
  <Override ContentType="application/vnd.openxmlformats-officedocument.presentationml.slideLayout+xml" PartName="/ppt/slideLayouts/slideLayout227.xml"/>
  <Override ContentType="application/vnd.openxmlformats-officedocument.presentationml.slideLayout+xml" PartName="/ppt/slideLayouts/slideLayout655.xml"/>
  <Override ContentType="application/vnd.openxmlformats-officedocument.presentationml.slideLayout+xml" PartName="/ppt/slideLayouts/slideLayout612.xml"/>
  <Override ContentType="application/vnd.openxmlformats-officedocument.presentationml.slideLayout+xml" PartName="/ppt/slideLayouts/slideLayout248.xml"/>
  <Override ContentType="application/vnd.openxmlformats-officedocument.presentationml.slideLayout+xml" PartName="/ppt/slideLayouts/slideLayout841.xml"/>
  <Override ContentType="application/vnd.openxmlformats-officedocument.presentationml.slideLayout+xml" PartName="/ppt/slideLayouts/slideLayout807.xml"/>
  <Override ContentType="application/vnd.openxmlformats-officedocument.presentationml.slideLayout+xml" PartName="/ppt/slideLayouts/slideLayout354.xml"/>
  <Override ContentType="application/vnd.openxmlformats-officedocument.presentationml.slideLayout+xml" PartName="/ppt/slideLayouts/slideLayout540.xml"/>
  <Override ContentType="application/vnd.openxmlformats-officedocument.presentationml.slideLayout+xml" PartName="/ppt/slideLayouts/slideLayout397.xml"/>
  <Override ContentType="application/vnd.openxmlformats-officedocument.presentationml.slideLayout+xml" PartName="/ppt/slideLayouts/slideLayout583.xml"/>
  <Override ContentType="application/vnd.openxmlformats-officedocument.presentationml.slideLayout+xml" PartName="/ppt/slideLayouts/slideLayout33.xml"/>
  <Override ContentType="application/vnd.openxmlformats-officedocument.presentationml.slideLayout+xml" PartName="/ppt/slideLayouts/slideLayout734.xml"/>
  <Override ContentType="application/vnd.openxmlformats-officedocument.presentationml.slideLayout+xml" PartName="/ppt/slideLayouts/slideLayout728.xml"/>
  <Override ContentType="application/vnd.openxmlformats-officedocument.presentationml.slideLayout+xml" PartName="/ppt/slideLayouts/slideLayout476.xml"/>
  <Override ContentType="application/vnd.openxmlformats-officedocument.presentationml.slideLayout+xml" PartName="/ppt/slideLayouts/slideLayout662.xml"/>
  <Override ContentType="application/vnd.openxmlformats-officedocument.presentationml.slideLayout+xml" PartName="/ppt/slideLayouts/slideLayout914.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835.xml"/>
  <Override ContentType="application/vnd.openxmlformats-officedocument.presentationml.slideLayout+xml" PartName="/ppt/slideLayouts/slideLayout899.xml"/>
  <Override ContentType="application/vnd.openxmlformats-officedocument.presentationml.slideLayout+xml" PartName="/ppt/slideLayouts/slideLayout762.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27.xml"/>
  <Override ContentType="application/vnd.openxmlformats-officedocument.presentationml.slideLayout+xml" PartName="/ppt/slideLayouts/slideLayout549.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307.xml"/>
  <Override ContentType="application/vnd.openxmlformats-officedocument.presentationml.slideLayout+xml" PartName="/ppt/slideLayouts/slideLayout579.xml"/>
  <Override ContentType="application/vnd.openxmlformats-officedocument.presentationml.slideLayout+xml" PartName="/ppt/slideLayouts/slideLayout668.xml"/>
  <Override ContentType="application/vnd.openxmlformats-officedocument.presentationml.slideLayout+xml" PartName="/ppt/slideLayouts/slideLayout3.xml"/>
  <Override ContentType="application/vnd.openxmlformats-officedocument.presentationml.slideLayout+xml" PartName="/ppt/slideLayouts/slideLayout854.xml"/>
  <Override ContentType="application/vnd.openxmlformats-officedocument.presentationml.slideLayout+xml" PartName="/ppt/slideLayouts/slideLayout29.xml"/>
  <Override ContentType="application/vnd.openxmlformats-officedocument.presentationml.slideLayout+xml" PartName="/ppt/slideLayouts/slideLayout76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838.xml"/>
  <Override ContentType="application/vnd.openxmlformats-officedocument.presentationml.slideLayout+xml" PartName="/ppt/slideLayouts/slideLayout153.xml"/>
  <Override ContentType="application/vnd.openxmlformats-officedocument.presentationml.slideLayout+xml" PartName="/ppt/slideLayouts/slideLayout250.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595.xml"/>
  <Override ContentType="application/vnd.openxmlformats-officedocument.presentationml.slideLayout+xml" PartName="/ppt/slideLayouts/slideLayout781.xml"/>
  <Override ContentType="application/vnd.openxmlformats-officedocument.presentationml.slideLayout+xml" PartName="/ppt/slideLayouts/slideLayout692.xml"/>
  <Override ContentType="application/vnd.openxmlformats-officedocument.presentationml.slideLayout+xml" PartName="/ppt/slideLayouts/slideLayout580.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710.xml"/>
  <Override ContentType="application/vnd.openxmlformats-officedocument.presentationml.slideLayout+xml" PartName="/ppt/slideLayouts/slideLayout637.xml"/>
  <Override ContentType="application/vnd.openxmlformats-officedocument.presentationml.slideLayout+xml" PartName="/ppt/slideLayouts/slideLayout796.xml"/>
  <Override ContentType="application/vnd.openxmlformats-officedocument.presentationml.slideLayout+xml" PartName="/ppt/slideLayouts/slideLayout912.xml"/>
  <Override ContentType="application/vnd.openxmlformats-officedocument.presentationml.slideLayout+xml" PartName="/ppt/slideLayouts/slideLayout435.xml"/>
  <Override ContentType="application/vnd.openxmlformats-officedocument.presentationml.slideLayout+xml" PartName="/ppt/slideLayouts/slideLayout893.xml"/>
  <Override ContentType="application/vnd.openxmlformats-officedocument.presentationml.slideLayout+xml" PartName="/ppt/slideLayouts/slideLayout84.xml"/>
  <Override ContentType="application/vnd.openxmlformats-officedocument.presentationml.slideLayout+xml" PartName="/ppt/slideLayouts/slideLayout193.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823.xml"/>
  <Override ContentType="application/vnd.openxmlformats-officedocument.presentationml.slideLayout+xml" PartName="/ppt/slideLayouts/slideLayout176.xml"/>
  <Override ContentType="application/vnd.openxmlformats-officedocument.presentationml.slideLayout+xml" PartName="/ppt/slideLayouts/slideLayout750.xml"/>
  <Override ContentType="application/vnd.openxmlformats-officedocument.presentationml.slideLayout+xml" PartName="/ppt/slideLayouts/slideLayout106.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67.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725.xml"/>
  <Override ContentType="application/vnd.openxmlformats-officedocument.presentationml.slideLayout+xml" PartName="/ppt/slideLayouts/slideLayout377.xml"/>
  <Override ContentType="application/vnd.openxmlformats-officedocument.presentationml.slideLayout+xml" PartName="/ppt/slideLayouts/slideLayout622.xml"/>
  <Override ContentType="application/vnd.openxmlformats-officedocument.presentationml.slideLayout+xml" PartName="/ppt/slideLayouts/slideLayout161.xml"/>
  <Override ContentType="application/vnd.openxmlformats-officedocument.presentationml.slideLayout+xml" PartName="/ppt/slideLayouts/slideLayout652.xml"/>
  <Override ContentType="application/vnd.openxmlformats-officedocument.presentationml.slideLayout+xml" PartName="/ppt/slideLayouts/slideLayout524.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59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53.xml"/>
  <Override ContentType="application/vnd.openxmlformats-officedocument.presentationml.slideLayout+xml" PartName="/ppt/slideLayouts/slideLayout70.xml"/>
  <Override ContentType="application/vnd.openxmlformats-officedocument.presentationml.slideLayout+xml" PartName="/ppt/slideLayouts/slideLayout782.xml"/>
  <Override ContentType="application/vnd.openxmlformats-officedocument.presentationml.slideLayout+xml" PartName="/ppt/slideLayouts/slideLayout308.xml"/>
  <Override ContentType="application/vnd.openxmlformats-officedocument.presentationml.slideLayout+xml" PartName="/ppt/slideLayouts/slideLayout57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764.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711.xml"/>
  <Override ContentType="application/vnd.openxmlformats-officedocument.presentationml.slideLayout+xml" PartName="/ppt/slideLayouts/slideLayout563.xml"/>
  <Override ContentType="application/vnd.openxmlformats-officedocument.presentationml.slideLayout+xml" PartName="/ppt/slideLayouts/slideLayout797.xml"/>
  <Override ContentType="application/vnd.openxmlformats-officedocument.presentationml.slideLayout+xml" PartName="/ppt/slideLayouts/slideLayout85.xml"/>
  <Override ContentType="application/vnd.openxmlformats-officedocument.presentationml.slideLayout+xml" PartName="/ppt/slideLayouts/slideLayout509.xml"/>
  <Override ContentType="application/vnd.openxmlformats-officedocument.presentationml.slideLayout+xml" PartName="/ppt/slideLayouts/slideLayout691.xml"/>
  <Override ContentType="application/vnd.openxmlformats-officedocument.presentationml.slideLayout+xml" PartName="/ppt/slideLayouts/slideLayout177.xml"/>
  <Override ContentType="application/vnd.openxmlformats-officedocument.presentationml.slideLayout+xml" PartName="/ppt/slideLayouts/slideLayout669.xml"/>
  <Override ContentType="application/vnd.openxmlformats-officedocument.presentationml.slideLayout+xml" PartName="/ppt/slideLayouts/slideLayout779.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892.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468.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581.xml"/>
  <Override ContentType="application/vnd.openxmlformats-officedocument.presentationml.slideLayout+xml" PartName="/ppt/slideLayouts/slideLayout869.xml"/>
  <Override ContentType="application/vnd.openxmlformats-officedocument.presentationml.slideLayout+xml" PartName="/ppt/slideLayouts/slideLayout911.xml"/>
  <Override ContentType="application/vnd.openxmlformats-officedocument.presentationml.slideLayout+xml" PartName="/ppt/slideLayouts/slideLayout564.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636.xml"/>
  <Override ContentType="application/vnd.openxmlformats-officedocument.presentationml.slideLayout+xml" PartName="/ppt/slideLayouts/slideLayout822.xml"/>
  <Override ContentType="application/vnd.openxmlformats-officedocument.presentationml.slideLayout+xml" PartName="/ppt/slideLayouts/slideLayout653.xml"/>
  <Override ContentType="application/vnd.openxmlformats-officedocument.presentationml.slideLayout+xml" PartName="/ppt/slideLayouts/slideLayout508.xml"/>
  <Override ContentType="application/vnd.openxmlformats-officedocument.presentationml.slideLayout+xml" PartName="/ppt/slideLayouts/slideLayout267.xml"/>
  <Override ContentType="application/vnd.openxmlformats-officedocument.presentationml.slideLayout+xml" PartName="/ppt/slideLayouts/slideLayout525.xml"/>
  <Override ContentType="application/vnd.openxmlformats-officedocument.presentationml.slideLayout+xml" PartName="/ppt/slideLayouts/slideLayout363.xml"/>
  <Override ContentType="application/vnd.openxmlformats-officedocument.presentationml.slideLayout+xml" PartName="/ppt/slideLayouts/slideLayout709.xml"/>
  <Override ContentType="application/vnd.openxmlformats-officedocument.presentationml.slideLayout+xml" PartName="/ppt/slideLayouts/slideLayout31.xml"/>
  <Override ContentType="application/vnd.openxmlformats-officedocument.presentationml.slideLayout+xml" PartName="/ppt/slideLayouts/slideLayout62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726.xml"/>
  <Override ContentType="application/vnd.openxmlformats-officedocument.presentationml.slideLayout+xml" PartName="/ppt/slideLayouts/slideLayout510.xml"/>
  <Override ContentType="application/vnd.openxmlformats-officedocument.presentationml.slideLayout+xml" PartName="/ppt/slideLayouts/slideLayout491.xml"/>
  <Override ContentType="application/vnd.openxmlformats-officedocument.presentationml.slideLayout+xml" PartName="/ppt/slideLayouts/slideLayout837.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623.xml"/>
  <Override ContentType="application/vnd.openxmlformats-officedocument.presentationml.slideLayout+xml" PartName="/ppt/slideLayouts/slideLayout852.xml"/>
  <Override ContentType="application/vnd.openxmlformats-officedocument.presentationml.slideLayout+xml" PartName="/ppt/slideLayouts/slideLayout538.xml"/>
  <Override ContentType="application/vnd.openxmlformats-officedocument.presentationml.slideLayout+xml" PartName="/ppt/slideLayouts/slideLayout895.xml"/>
  <Override ContentType="application/vnd.openxmlformats-officedocument.presentationml.slideLayout+xml" PartName="/ppt/slideLayouts/slideLayout309.xml"/>
  <Override ContentType="application/vnd.openxmlformats-officedocument.presentationml.slideLayout+xml" PartName="/ppt/slideLayouts/slideLayout666.xml"/>
  <Override ContentType="application/vnd.openxmlformats-officedocument.presentationml.slideLayout+xml" PartName="/ppt/slideLayouts/slideLayout593.xml"/>
  <Override ContentType="application/vnd.openxmlformats-officedocument.presentationml.slideLayout+xml" PartName="/ppt/slideLayouts/slideLayout550.xml"/>
  <Override ContentType="application/vnd.openxmlformats-officedocument.presentationml.slideLayout+xml" PartName="/ppt/slideLayouts/slideLayout724.xml"/>
  <Override ContentType="application/vnd.openxmlformats-officedocument.presentationml.slideLayout+xml" PartName="/ppt/slideLayouts/slideLayout208.xml"/>
  <Override ContentType="application/vnd.openxmlformats-officedocument.presentationml.slideLayout+xml" PartName="/ppt/slideLayouts/slideLayout767.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880.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409.xml"/>
  <Override ContentType="application/vnd.openxmlformats-officedocument.presentationml.slideLayout+xml" PartName="/ppt/slideLayouts/slideLayout795.xml"/>
  <Override ContentType="application/vnd.openxmlformats-officedocument.presentationml.slideLayout+xml" PartName="/ppt/slideLayouts/slideLayout638.xml"/>
  <Override ContentType="application/vnd.openxmlformats-officedocument.presentationml.slideLayout+xml" PartName="/ppt/slideLayouts/slideLayout752.xml"/>
  <Override ContentType="application/vnd.openxmlformats-officedocument.presentationml.slideLayout+xml" PartName="/ppt/slideLayouts/slideLayout221.xml"/>
  <Override ContentType="application/vnd.openxmlformats-officedocument.presentationml.slideLayout+xml" PartName="/ppt/slideLayouts/slideLayout522.xml"/>
  <Override ContentType="application/vnd.openxmlformats-officedocument.presentationml.slideLayout+xml" PartName="/ppt/slideLayouts/slideLayout868.xml"/>
  <Override ContentType="application/vnd.openxmlformats-officedocument.presentationml.slideLayout+xml" PartName="/ppt/slideLayouts/slideLayout336.xml"/>
  <Override ContentType="application/vnd.openxmlformats-officedocument.presentationml.slideLayout+xml" PartName="/ppt/slideLayouts/slideLayout825.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565.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910.xml"/>
  <Override ContentType="application/vnd.openxmlformats-officedocument.presentationml.slideLayout+xml" PartName="/ppt/slideLayouts/slideLayout1.xml"/>
  <Override ContentType="application/vnd.openxmlformats-officedocument.presentationml.slideLayout+xml" PartName="/ppt/slideLayouts/slideLayout780.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3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693.xml"/>
  <Override ContentType="application/vnd.openxmlformats-officedocument.presentationml.slideLayout+xml" PartName="/ppt/slideLayouts/slideLayout438.xml"/>
  <Override ContentType="application/vnd.openxmlformats-officedocument.presentationml.slideLayout+xml" PartName="/ppt/slideLayouts/slideLayout667.xml"/>
  <Override ContentType="application/vnd.openxmlformats-officedocument.presentationml.slideLayout+xml" PartName="/ppt/slideLayouts/slideLayout624.xml"/>
  <Override ContentType="application/vnd.openxmlformats-officedocument.presentationml.slideLayout+xml" PartName="/ppt/slideLayouts/slideLayout650.xml"/>
  <Override ContentType="application/vnd.openxmlformats-officedocument.presentationml.slideLayout+xml" PartName="/ppt/slideLayouts/slideLayout55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839.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539.xml"/>
  <Override ContentType="application/vnd.openxmlformats-officedocument.presentationml.slideLayout+xml" PartName="/ppt/slideLayouts/slideLayout594.xml"/>
  <Override ContentType="application/vnd.openxmlformats-officedocument.presentationml.slideLayout+xml" PartName="/ppt/slideLayouts/slideLayout894.xml"/>
  <Override ContentType="application/vnd.openxmlformats-officedocument.presentationml.slideLayout+xml" PartName="/ppt/slideLayouts/slideLayout466.xml"/>
  <Override ContentType="application/vnd.openxmlformats-officedocument.presentationml.slideLayout+xml" PartName="/ppt/slideLayouts/slideLayout851.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766.xml"/>
  <Override ContentType="application/vnd.openxmlformats-officedocument.presentationml.slideLayout+xml" PartName="/ppt/slideLayouts/slideLayout723.xml"/>
  <Override ContentType="application/vnd.openxmlformats-officedocument.presentationml.slideLayout+xml" PartName="/ppt/slideLayouts/slideLayout209.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824.xml"/>
  <Override ContentType="application/vnd.openxmlformats-officedocument.presentationml.slideLayout+xml" PartName="/ppt/slideLayouts/slideLayout867.xml"/>
  <Override ContentType="application/vnd.openxmlformats-officedocument.presentationml.slideLayout+xml" PartName="/ppt/slideLayouts/slideLayout523.xml"/>
  <Override ContentType="application/vnd.openxmlformats-officedocument.presentationml.slideLayout+xml" PartName="/ppt/slideLayouts/slideLayout222.xml"/>
  <Override ContentType="application/vnd.openxmlformats-officedocument.presentationml.slideLayout+xml" PartName="/ppt/slideLayouts/slideLayout566.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639.xml"/>
  <Override ContentType="application/vnd.openxmlformats-officedocument.presentationml.slideLayout+xml" PartName="/ppt/slideLayouts/slideLayout59.xml"/>
  <Override ContentType="application/vnd.openxmlformats-officedocument.presentationml.slideLayout+xml" PartName="/ppt/slideLayouts/slideLayout109.xml"/>
  <Override ContentType="application/vnd.openxmlformats-officedocument.presentationml.slideLayout+xml" PartName="/ppt/slideLayouts/slideLayout794.xml"/>
  <Override ContentType="application/vnd.openxmlformats-officedocument.presentationml.slideLayout+xml" PartName="/ppt/slideLayouts/slideLayout75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237.xml"/>
  <Override ContentType="application/vnd.openxmlformats-officedocument.presentationml.slideLayout+xml" PartName="/ppt/slideLayouts/slideLayout87.xml"/>
  <Override ContentType="application/vnd.openxmlformats-officedocument.presentationml.slideLayout+xml" PartName="/ppt/slideLayouts/slideLayout44.xml"/>
  <Override ContentType="application/vnd.openxmlformats-officedocument.presentationml.slideLayout+xml" PartName="/ppt/slideLayouts/slideLayout694.xml"/>
  <Override ContentType="application/vnd.openxmlformats-officedocument.presentationml.slideLayout+xml" PartName="/ppt/slideLayouts/slideLayout350.xml"/>
  <Override ContentType="application/vnd.openxmlformats-officedocument.presentationml.slideLayout+xml" PartName="/ppt/slideLayouts/slideLayout739.xml"/>
  <Override ContentType="application/vnd.openxmlformats-officedocument.presentationml.slideLayout+xml" PartName="/ppt/slideLayouts/slideLayout393.xml"/>
  <Override ContentType="application/vnd.openxmlformats-officedocument.presentationml.slideLayout+xml" PartName="/ppt/slideLayouts/slideLayout651.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13.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5.xml"/>
  <Override ContentType="application/vnd.openxmlformats-officedocument.presentationml.slideMaster+xml" PartName="/ppt/slideMasters/slideMaster19.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20.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22.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0.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24.xml"/>
  <Override ContentType="application/vnd.openxmlformats-officedocument.theme+xml" PartName="/ppt/theme/theme5.xml"/>
  <Override ContentType="application/vnd.openxmlformats-officedocument.theme+xml" PartName="/ppt/theme/theme26.xml"/>
  <Override ContentType="application/vnd.openxmlformats-officedocument.theme+xml" PartName="/ppt/theme/theme7.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21.xml"/>
  <Override ContentType="application/vnd.openxmlformats-officedocument.theme+xml" PartName="/ppt/theme/theme2.xml"/>
  <Override ContentType="application/vnd.openxmlformats-officedocument.theme+xml" PartName="/ppt/theme/theme16.xml"/>
  <Override ContentType="application/vnd.openxmlformats-officedocument.theme+xml" PartName="/ppt/theme/theme25.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564" r:id="rId5"/>
    <p:sldMasterId id="2147484565" r:id="rId6"/>
    <p:sldMasterId id="2147484566" r:id="rId7"/>
    <p:sldMasterId id="2147484567" r:id="rId8"/>
    <p:sldMasterId id="2147484568" r:id="rId9"/>
    <p:sldMasterId id="2147484569" r:id="rId10"/>
    <p:sldMasterId id="2147484570" r:id="rId11"/>
    <p:sldMasterId id="2147484571" r:id="rId12"/>
    <p:sldMasterId id="2147484572" r:id="rId13"/>
    <p:sldMasterId id="2147484573" r:id="rId14"/>
    <p:sldMasterId id="2147484574" r:id="rId15"/>
    <p:sldMasterId id="2147484575" r:id="rId16"/>
    <p:sldMasterId id="2147484576" r:id="rId17"/>
    <p:sldMasterId id="2147484577" r:id="rId18"/>
    <p:sldMasterId id="2147484578" r:id="rId19"/>
    <p:sldMasterId id="2147484579" r:id="rId20"/>
    <p:sldMasterId id="2147484580" r:id="rId21"/>
    <p:sldMasterId id="2147484581" r:id="rId22"/>
    <p:sldMasterId id="2147484582" r:id="rId23"/>
    <p:sldMasterId id="2147484583" r:id="rId24"/>
    <p:sldMasterId id="2147484584" r:id="rId25"/>
    <p:sldMasterId id="2147484585" r:id="rId26"/>
    <p:sldMasterId id="2147484586" r:id="rId27"/>
    <p:sldMasterId id="2147484587" r:id="rId28"/>
    <p:sldMasterId id="2147484588" r:id="rId29"/>
  </p:sldMasterIdLst>
  <p:notesMasterIdLst>
    <p:notesMasterId r:id="rId30"/>
  </p:notes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97" r:id="rId72"/>
    <p:sldId id="298" r:id="rId73"/>
    <p:sldId id="299" r:id="rId74"/>
    <p:sldId id="300" r:id="rId75"/>
    <p:sldId id="301" r:id="rId76"/>
    <p:sldId id="302" r:id="rId77"/>
    <p:sldId id="303" r:id="rId78"/>
    <p:sldId id="304"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20" r:id="rId95"/>
    <p:sldId id="321" r:id="rId96"/>
    <p:sldId id="322" r:id="rId97"/>
    <p:sldId id="323" r:id="rId98"/>
    <p:sldId id="324" r:id="rId99"/>
    <p:sldId id="325" r:id="rId100"/>
    <p:sldId id="326" r:id="rId101"/>
    <p:sldId id="327" r:id="rId102"/>
    <p:sldId id="328" r:id="rId103"/>
    <p:sldId id="329" r:id="rId104"/>
    <p:sldId id="330" r:id="rId105"/>
    <p:sldId id="331" r:id="rId106"/>
    <p:sldId id="332" r:id="rId107"/>
    <p:sldId id="333" r:id="rId108"/>
    <p:sldId id="334" r:id="rId109"/>
    <p:sldId id="335" r:id="rId110"/>
    <p:sldId id="336" r:id="rId111"/>
    <p:sldId id="337" r:id="rId112"/>
    <p:sldId id="338" r:id="rId113"/>
    <p:sldId id="339" r:id="rId114"/>
    <p:sldId id="340" r:id="rId115"/>
    <p:sldId id="341" r:id="rId116"/>
    <p:sldId id="342" r:id="rId117"/>
    <p:sldId id="343" r:id="rId118"/>
    <p:sldId id="344" r:id="rId119"/>
    <p:sldId id="345" r:id="rId120"/>
    <p:sldId id="346" r:id="rId121"/>
    <p:sldId id="347" r:id="rId122"/>
    <p:sldId id="348" r:id="rId123"/>
    <p:sldId id="349" r:id="rId124"/>
    <p:sldId id="350" r:id="rId125"/>
    <p:sldId id="351" r:id="rId126"/>
    <p:sldId id="352" r:id="rId127"/>
    <p:sldId id="353" r:id="rId128"/>
    <p:sldId id="354" r:id="rId129"/>
    <p:sldId id="355" r:id="rId130"/>
    <p:sldId id="356" r:id="rId131"/>
    <p:sldId id="357" r:id="rId132"/>
    <p:sldId id="358" r:id="rId133"/>
    <p:sldId id="359" r:id="rId134"/>
    <p:sldId id="360" r:id="rId135"/>
    <p:sldId id="361" r:id="rId136"/>
    <p:sldId id="362" r:id="rId137"/>
    <p:sldId id="363" r:id="rId138"/>
    <p:sldId id="364" r:id="rId139"/>
    <p:sldId id="365" r:id="rId140"/>
    <p:sldId id="366" r:id="rId141"/>
    <p:sldId id="367" r:id="rId142"/>
    <p:sldId id="368" r:id="rId143"/>
    <p:sldId id="369" r:id="rId144"/>
    <p:sldId id="370" r:id="rId145"/>
    <p:sldId id="371" r:id="rId146"/>
    <p:sldId id="372" r:id="rId147"/>
    <p:sldId id="373" r:id="rId148"/>
    <p:sldId id="374" r:id="rId149"/>
    <p:sldId id="375" r:id="rId150"/>
    <p:sldId id="376" r:id="rId151"/>
    <p:sldId id="377" r:id="rId152"/>
    <p:sldId id="378" r:id="rId153"/>
    <p:sldId id="379" r:id="rId154"/>
    <p:sldId id="380" r:id="rId155"/>
  </p:sldIdLst>
  <p:sldSz cy="6858000" cx="12192000"/>
  <p:notesSz cx="6858000" cy="9144000"/>
  <p:embeddedFontLst>
    <p:embeddedFont>
      <p:font typeface="Roboto Medium"/>
      <p:regular r:id="rId156"/>
      <p:bold r:id="rId157"/>
      <p:italic r:id="rId158"/>
      <p:boldItalic r:id="rId159"/>
    </p:embeddedFont>
    <p:embeddedFont>
      <p:font typeface="DM Mono Medium"/>
      <p:regular r:id="rId160"/>
      <p:italic r:id="rId161"/>
    </p:embeddedFont>
    <p:embeddedFont>
      <p:font typeface="Helvetica Neue"/>
      <p:regular r:id="rId162"/>
      <p:bold r:id="rId163"/>
      <p:italic r:id="rId164"/>
      <p:boldItalic r:id="rId165"/>
    </p:embeddedFont>
    <p:embeddedFont>
      <p:font typeface="Roboto Mono"/>
      <p:regular r:id="rId166"/>
      <p:bold r:id="rId167"/>
      <p:italic r:id="rId168"/>
      <p:boldItalic r:id="rId169"/>
    </p:embeddedFont>
    <p:embeddedFont>
      <p:font typeface="Barlow"/>
      <p:regular r:id="rId170"/>
      <p:bold r:id="rId171"/>
      <p:italic r:id="rId172"/>
      <p:boldItalic r:id="rId173"/>
    </p:embeddedFont>
    <p:embeddedFont>
      <p:font typeface="DM Mono"/>
      <p:regular r:id="rId174"/>
      <p:italic r:id="rId175"/>
    </p:embeddedFont>
    <p:embeddedFont>
      <p:font typeface="DM Sans Medium"/>
      <p:regular r:id="rId176"/>
      <p:bold r:id="rId177"/>
      <p:italic r:id="rId178"/>
      <p:boldItalic r:id="rId179"/>
    </p:embeddedFont>
    <p:embeddedFont>
      <p:font typeface="Montserrat SemiBold"/>
      <p:regular r:id="rId180"/>
      <p:bold r:id="rId181"/>
      <p:italic r:id="rId182"/>
      <p:boldItalic r:id="rId183"/>
    </p:embeddedFont>
    <p:embeddedFont>
      <p:font typeface="Roboto"/>
      <p:regular r:id="rId184"/>
      <p:bold r:id="rId185"/>
      <p:italic r:id="rId186"/>
      <p:boldItalic r:id="rId187"/>
    </p:embeddedFont>
    <p:embeddedFont>
      <p:font typeface="Montserrat"/>
      <p:regular r:id="rId188"/>
      <p:bold r:id="rId189"/>
      <p:italic r:id="rId190"/>
      <p:boldItalic r:id="rId191"/>
    </p:embeddedFont>
    <p:embeddedFont>
      <p:font typeface="JetBrains Mono Medium"/>
      <p:regular r:id="rId192"/>
      <p:bold r:id="rId193"/>
      <p:italic r:id="rId194"/>
      <p:boldItalic r:id="rId195"/>
    </p:embeddedFont>
    <p:embeddedFont>
      <p:font typeface="DM Sans Light"/>
      <p:regular r:id="rId196"/>
      <p:bold r:id="rId197"/>
      <p:italic r:id="rId198"/>
      <p:boldItalic r:id="rId199"/>
    </p:embeddedFont>
    <p:embeddedFont>
      <p:font typeface="JetBrains Mono Light"/>
      <p:regular r:id="rId200"/>
      <p:bold r:id="rId201"/>
      <p:italic r:id="rId202"/>
      <p:boldItalic r:id="rId203"/>
    </p:embeddedFont>
    <p:embeddedFont>
      <p:font typeface="DM Sans"/>
      <p:regular r:id="rId204"/>
      <p:bold r:id="rId205"/>
      <p:italic r:id="rId206"/>
      <p:boldItalic r:id="rId207"/>
    </p:embeddedFont>
    <p:embeddedFont>
      <p:font typeface="JetBrains Mono"/>
      <p:regular r:id="rId208"/>
      <p:bold r:id="rId209"/>
      <p:italic r:id="rId210"/>
      <p:boldItalic r:id="rId2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Vlad Mar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7212C7-0781-4C91-9690-86B48EB6A41A}">
  <a:tblStyle styleId="{477212C7-0781-4C91-9690-86B48EB6A41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D1DDE23-553F-46CC-BFE9-A8C0A277071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10.xml"/><Relationship Id="rId190" Type="http://schemas.openxmlformats.org/officeDocument/2006/relationships/font" Target="fonts/Montserrat-italic.fntdata"/><Relationship Id="rId42" Type="http://schemas.openxmlformats.org/officeDocument/2006/relationships/slide" Target="slides/slide12.xml"/><Relationship Id="rId41" Type="http://schemas.openxmlformats.org/officeDocument/2006/relationships/slide" Target="slides/slide11.xml"/><Relationship Id="rId44" Type="http://schemas.openxmlformats.org/officeDocument/2006/relationships/slide" Target="slides/slide14.xml"/><Relationship Id="rId194" Type="http://schemas.openxmlformats.org/officeDocument/2006/relationships/font" Target="fonts/JetBrainsMonoMedium-italic.fntdata"/><Relationship Id="rId43" Type="http://schemas.openxmlformats.org/officeDocument/2006/relationships/slide" Target="slides/slide13.xml"/><Relationship Id="rId193" Type="http://schemas.openxmlformats.org/officeDocument/2006/relationships/font" Target="fonts/JetBrainsMonoMedium-bold.fntdata"/><Relationship Id="rId46" Type="http://schemas.openxmlformats.org/officeDocument/2006/relationships/slide" Target="slides/slide16.xml"/><Relationship Id="rId192" Type="http://schemas.openxmlformats.org/officeDocument/2006/relationships/font" Target="fonts/JetBrainsMonoMedium-regular.fntdata"/><Relationship Id="rId45" Type="http://schemas.openxmlformats.org/officeDocument/2006/relationships/slide" Target="slides/slide15.xml"/><Relationship Id="rId191" Type="http://schemas.openxmlformats.org/officeDocument/2006/relationships/font" Target="fonts/Montserrat-boldItalic.fntdata"/><Relationship Id="rId48" Type="http://schemas.openxmlformats.org/officeDocument/2006/relationships/slide" Target="slides/slide18.xml"/><Relationship Id="rId187" Type="http://schemas.openxmlformats.org/officeDocument/2006/relationships/font" Target="fonts/Roboto-boldItalic.fntdata"/><Relationship Id="rId47" Type="http://schemas.openxmlformats.org/officeDocument/2006/relationships/slide" Target="slides/slide17.xml"/><Relationship Id="rId186" Type="http://schemas.openxmlformats.org/officeDocument/2006/relationships/font" Target="fonts/Roboto-italic.fntdata"/><Relationship Id="rId185" Type="http://schemas.openxmlformats.org/officeDocument/2006/relationships/font" Target="fonts/Roboto-bold.fntdata"/><Relationship Id="rId49" Type="http://schemas.openxmlformats.org/officeDocument/2006/relationships/slide" Target="slides/slide19.xml"/><Relationship Id="rId184" Type="http://schemas.openxmlformats.org/officeDocument/2006/relationships/font" Target="fonts/Roboto-regular.fntdata"/><Relationship Id="rId189" Type="http://schemas.openxmlformats.org/officeDocument/2006/relationships/font" Target="fonts/Montserrat-bold.fntdata"/><Relationship Id="rId188" Type="http://schemas.openxmlformats.org/officeDocument/2006/relationships/font" Target="fonts/Montserrat-regular.fntdata"/><Relationship Id="rId31" Type="http://schemas.openxmlformats.org/officeDocument/2006/relationships/slide" Target="slides/slide1.xml"/><Relationship Id="rId30" Type="http://schemas.openxmlformats.org/officeDocument/2006/relationships/notesMaster" Target="notesMasters/notesMaster1.xml"/><Relationship Id="rId33" Type="http://schemas.openxmlformats.org/officeDocument/2006/relationships/slide" Target="slides/slide3.xml"/><Relationship Id="rId183" Type="http://schemas.openxmlformats.org/officeDocument/2006/relationships/font" Target="fonts/MontserratSemiBold-boldItalic.fntdata"/><Relationship Id="rId32" Type="http://schemas.openxmlformats.org/officeDocument/2006/relationships/slide" Target="slides/slide2.xml"/><Relationship Id="rId182" Type="http://schemas.openxmlformats.org/officeDocument/2006/relationships/font" Target="fonts/MontserratSemiBold-italic.fntdata"/><Relationship Id="rId35" Type="http://schemas.openxmlformats.org/officeDocument/2006/relationships/slide" Target="slides/slide5.xml"/><Relationship Id="rId181" Type="http://schemas.openxmlformats.org/officeDocument/2006/relationships/font" Target="fonts/MontserratSemiBold-bold.fntdata"/><Relationship Id="rId34" Type="http://schemas.openxmlformats.org/officeDocument/2006/relationships/slide" Target="slides/slide4.xml"/><Relationship Id="rId180" Type="http://schemas.openxmlformats.org/officeDocument/2006/relationships/font" Target="fonts/MontserratSemiBold-regular.fntdata"/><Relationship Id="rId37" Type="http://schemas.openxmlformats.org/officeDocument/2006/relationships/slide" Target="slides/slide7.xml"/><Relationship Id="rId176" Type="http://schemas.openxmlformats.org/officeDocument/2006/relationships/font" Target="fonts/DMSansMedium-regular.fntdata"/><Relationship Id="rId36" Type="http://schemas.openxmlformats.org/officeDocument/2006/relationships/slide" Target="slides/slide6.xml"/><Relationship Id="rId175" Type="http://schemas.openxmlformats.org/officeDocument/2006/relationships/font" Target="fonts/DMMono-italic.fntdata"/><Relationship Id="rId39" Type="http://schemas.openxmlformats.org/officeDocument/2006/relationships/slide" Target="slides/slide9.xml"/><Relationship Id="rId174" Type="http://schemas.openxmlformats.org/officeDocument/2006/relationships/font" Target="fonts/DMMono-regular.fntdata"/><Relationship Id="rId38" Type="http://schemas.openxmlformats.org/officeDocument/2006/relationships/slide" Target="slides/slide8.xml"/><Relationship Id="rId173" Type="http://schemas.openxmlformats.org/officeDocument/2006/relationships/font" Target="fonts/Barlow-boldItalic.fntdata"/><Relationship Id="rId179" Type="http://schemas.openxmlformats.org/officeDocument/2006/relationships/font" Target="fonts/DMSansMedium-boldItalic.fntdata"/><Relationship Id="rId178" Type="http://schemas.openxmlformats.org/officeDocument/2006/relationships/font" Target="fonts/DMSansMedium-italic.fntdata"/><Relationship Id="rId177" Type="http://schemas.openxmlformats.org/officeDocument/2006/relationships/font" Target="fonts/DMSansMedium-bold.fntdata"/><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slideMaster" Target="slideMasters/slideMaster20.xml"/><Relationship Id="rId23" Type="http://schemas.openxmlformats.org/officeDocument/2006/relationships/slideMaster" Target="slideMasters/slideMaster19.xml"/><Relationship Id="rId26" Type="http://schemas.openxmlformats.org/officeDocument/2006/relationships/slideMaster" Target="slideMasters/slideMaster22.xml"/><Relationship Id="rId25" Type="http://schemas.openxmlformats.org/officeDocument/2006/relationships/slideMaster" Target="slideMasters/slideMaster21.xml"/><Relationship Id="rId28" Type="http://schemas.openxmlformats.org/officeDocument/2006/relationships/slideMaster" Target="slideMasters/slideMaster24.xml"/><Relationship Id="rId27" Type="http://schemas.openxmlformats.org/officeDocument/2006/relationships/slideMaster" Target="slideMasters/slideMaster23.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98" Type="http://schemas.openxmlformats.org/officeDocument/2006/relationships/font" Target="fonts/DMSansLight-italic.fntdata"/><Relationship Id="rId14" Type="http://schemas.openxmlformats.org/officeDocument/2006/relationships/slideMaster" Target="slideMasters/slideMaster10.xml"/><Relationship Id="rId197" Type="http://schemas.openxmlformats.org/officeDocument/2006/relationships/font" Target="fonts/DMSansLight-bold.fntdata"/><Relationship Id="rId17" Type="http://schemas.openxmlformats.org/officeDocument/2006/relationships/slideMaster" Target="slideMasters/slideMaster13.xml"/><Relationship Id="rId196" Type="http://schemas.openxmlformats.org/officeDocument/2006/relationships/font" Target="fonts/DMSansLight-regular.fntdata"/><Relationship Id="rId16" Type="http://schemas.openxmlformats.org/officeDocument/2006/relationships/slideMaster" Target="slideMasters/slideMaster12.xml"/><Relationship Id="rId195" Type="http://schemas.openxmlformats.org/officeDocument/2006/relationships/font" Target="fonts/JetBrainsMonoMedium-boldItalic.fntdata"/><Relationship Id="rId19" Type="http://schemas.openxmlformats.org/officeDocument/2006/relationships/slideMaster" Target="slideMasters/slideMaster15.xml"/><Relationship Id="rId18" Type="http://schemas.openxmlformats.org/officeDocument/2006/relationships/slideMaster" Target="slideMasters/slideMaster14.xml"/><Relationship Id="rId199" Type="http://schemas.openxmlformats.org/officeDocument/2006/relationships/font" Target="fonts/DMSansLight-boldItalic.fntdata"/><Relationship Id="rId84" Type="http://schemas.openxmlformats.org/officeDocument/2006/relationships/slide" Target="slides/slide54.xml"/><Relationship Id="rId83" Type="http://schemas.openxmlformats.org/officeDocument/2006/relationships/slide" Target="slides/slide53.xml"/><Relationship Id="rId86" Type="http://schemas.openxmlformats.org/officeDocument/2006/relationships/slide" Target="slides/slide56.xml"/><Relationship Id="rId85" Type="http://schemas.openxmlformats.org/officeDocument/2006/relationships/slide" Target="slides/slide55.xml"/><Relationship Id="rId88" Type="http://schemas.openxmlformats.org/officeDocument/2006/relationships/slide" Target="slides/slide58.xml"/><Relationship Id="rId150" Type="http://schemas.openxmlformats.org/officeDocument/2006/relationships/slide" Target="slides/slide120.xml"/><Relationship Id="rId87" Type="http://schemas.openxmlformats.org/officeDocument/2006/relationships/slide" Target="slides/slide57.xml"/><Relationship Id="rId89" Type="http://schemas.openxmlformats.org/officeDocument/2006/relationships/slide" Target="slides/slide59.xml"/><Relationship Id="rId80" Type="http://schemas.openxmlformats.org/officeDocument/2006/relationships/slide" Target="slides/slide50.xml"/><Relationship Id="rId82" Type="http://schemas.openxmlformats.org/officeDocument/2006/relationships/slide" Target="slides/slide52.xml"/><Relationship Id="rId81" Type="http://schemas.openxmlformats.org/officeDocument/2006/relationships/slide" Target="slides/slide51.xml"/><Relationship Id="rId1" Type="http://schemas.openxmlformats.org/officeDocument/2006/relationships/theme" Target="theme/theme8.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19.xml"/><Relationship Id="rId4" Type="http://schemas.openxmlformats.org/officeDocument/2006/relationships/commentAuthors" Target="commentAuthors.xml"/><Relationship Id="rId148" Type="http://schemas.openxmlformats.org/officeDocument/2006/relationships/slide" Target="slides/slide118.xml"/><Relationship Id="rId9" Type="http://schemas.openxmlformats.org/officeDocument/2006/relationships/slideMaster" Target="slideMasters/slideMaster5.xml"/><Relationship Id="rId143" Type="http://schemas.openxmlformats.org/officeDocument/2006/relationships/slide" Target="slides/slide113.xml"/><Relationship Id="rId142" Type="http://schemas.openxmlformats.org/officeDocument/2006/relationships/slide" Target="slides/slide112.xml"/><Relationship Id="rId141" Type="http://schemas.openxmlformats.org/officeDocument/2006/relationships/slide" Target="slides/slide111.xml"/><Relationship Id="rId140" Type="http://schemas.openxmlformats.org/officeDocument/2006/relationships/slide" Target="slides/slide110.xml"/><Relationship Id="rId5" Type="http://schemas.openxmlformats.org/officeDocument/2006/relationships/slideMaster" Target="slideMasters/slideMaster1.xml"/><Relationship Id="rId147" Type="http://schemas.openxmlformats.org/officeDocument/2006/relationships/slide" Target="slides/slide117.xml"/><Relationship Id="rId6" Type="http://schemas.openxmlformats.org/officeDocument/2006/relationships/slideMaster" Target="slideMasters/slideMaster2.xml"/><Relationship Id="rId146" Type="http://schemas.openxmlformats.org/officeDocument/2006/relationships/slide" Target="slides/slide116.xml"/><Relationship Id="rId7" Type="http://schemas.openxmlformats.org/officeDocument/2006/relationships/slideMaster" Target="slideMasters/slideMaster3.xml"/><Relationship Id="rId145" Type="http://schemas.openxmlformats.org/officeDocument/2006/relationships/slide" Target="slides/slide115.xml"/><Relationship Id="rId8" Type="http://schemas.openxmlformats.org/officeDocument/2006/relationships/slideMaster" Target="slideMasters/slideMaster4.xml"/><Relationship Id="rId144" Type="http://schemas.openxmlformats.org/officeDocument/2006/relationships/slide" Target="slides/slide114.xml"/><Relationship Id="rId73" Type="http://schemas.openxmlformats.org/officeDocument/2006/relationships/slide" Target="slides/slide43.xml"/><Relationship Id="rId72" Type="http://schemas.openxmlformats.org/officeDocument/2006/relationships/slide" Target="slides/slide42.xml"/><Relationship Id="rId75" Type="http://schemas.openxmlformats.org/officeDocument/2006/relationships/slide" Target="slides/slide45.xml"/><Relationship Id="rId74" Type="http://schemas.openxmlformats.org/officeDocument/2006/relationships/slide" Target="slides/slide44.xml"/><Relationship Id="rId77" Type="http://schemas.openxmlformats.org/officeDocument/2006/relationships/slide" Target="slides/slide47.xml"/><Relationship Id="rId76" Type="http://schemas.openxmlformats.org/officeDocument/2006/relationships/slide" Target="slides/slide46.xml"/><Relationship Id="rId79" Type="http://schemas.openxmlformats.org/officeDocument/2006/relationships/slide" Target="slides/slide49.xml"/><Relationship Id="rId78" Type="http://schemas.openxmlformats.org/officeDocument/2006/relationships/slide" Target="slides/slide48.xml"/><Relationship Id="rId71" Type="http://schemas.openxmlformats.org/officeDocument/2006/relationships/slide" Target="slides/slide41.xml"/><Relationship Id="rId70" Type="http://schemas.openxmlformats.org/officeDocument/2006/relationships/slide" Target="slides/slide40.xml"/><Relationship Id="rId139" Type="http://schemas.openxmlformats.org/officeDocument/2006/relationships/slide" Target="slides/slide109.xml"/><Relationship Id="rId138" Type="http://schemas.openxmlformats.org/officeDocument/2006/relationships/slide" Target="slides/slide108.xml"/><Relationship Id="rId137" Type="http://schemas.openxmlformats.org/officeDocument/2006/relationships/slide" Target="slides/slide107.xml"/><Relationship Id="rId132" Type="http://schemas.openxmlformats.org/officeDocument/2006/relationships/slide" Target="slides/slide102.xml"/><Relationship Id="rId131" Type="http://schemas.openxmlformats.org/officeDocument/2006/relationships/slide" Target="slides/slide101.xml"/><Relationship Id="rId130" Type="http://schemas.openxmlformats.org/officeDocument/2006/relationships/slide" Target="slides/slide100.xml"/><Relationship Id="rId136" Type="http://schemas.openxmlformats.org/officeDocument/2006/relationships/slide" Target="slides/slide106.xml"/><Relationship Id="rId135" Type="http://schemas.openxmlformats.org/officeDocument/2006/relationships/slide" Target="slides/slide105.xml"/><Relationship Id="rId134" Type="http://schemas.openxmlformats.org/officeDocument/2006/relationships/slide" Target="slides/slide104.xml"/><Relationship Id="rId133" Type="http://schemas.openxmlformats.org/officeDocument/2006/relationships/slide" Target="slides/slide103.xml"/><Relationship Id="rId62" Type="http://schemas.openxmlformats.org/officeDocument/2006/relationships/slide" Target="slides/slide32.xml"/><Relationship Id="rId61" Type="http://schemas.openxmlformats.org/officeDocument/2006/relationships/slide" Target="slides/slide31.xml"/><Relationship Id="rId64" Type="http://schemas.openxmlformats.org/officeDocument/2006/relationships/slide" Target="slides/slide34.xml"/><Relationship Id="rId63" Type="http://schemas.openxmlformats.org/officeDocument/2006/relationships/slide" Target="slides/slide33.xml"/><Relationship Id="rId66" Type="http://schemas.openxmlformats.org/officeDocument/2006/relationships/slide" Target="slides/slide36.xml"/><Relationship Id="rId172" Type="http://schemas.openxmlformats.org/officeDocument/2006/relationships/font" Target="fonts/Barlow-italic.fntdata"/><Relationship Id="rId65" Type="http://schemas.openxmlformats.org/officeDocument/2006/relationships/slide" Target="slides/slide35.xml"/><Relationship Id="rId171" Type="http://schemas.openxmlformats.org/officeDocument/2006/relationships/font" Target="fonts/Barlow-bold.fntdata"/><Relationship Id="rId68" Type="http://schemas.openxmlformats.org/officeDocument/2006/relationships/slide" Target="slides/slide38.xml"/><Relationship Id="rId170" Type="http://schemas.openxmlformats.org/officeDocument/2006/relationships/font" Target="fonts/Barlow-regular.fntdata"/><Relationship Id="rId67" Type="http://schemas.openxmlformats.org/officeDocument/2006/relationships/slide" Target="slides/slide37.xml"/><Relationship Id="rId60" Type="http://schemas.openxmlformats.org/officeDocument/2006/relationships/slide" Target="slides/slide30.xml"/><Relationship Id="rId165" Type="http://schemas.openxmlformats.org/officeDocument/2006/relationships/font" Target="fonts/HelveticaNeue-boldItalic.fntdata"/><Relationship Id="rId69" Type="http://schemas.openxmlformats.org/officeDocument/2006/relationships/slide" Target="slides/slide39.xml"/><Relationship Id="rId164" Type="http://schemas.openxmlformats.org/officeDocument/2006/relationships/font" Target="fonts/HelveticaNeue-italic.fntdata"/><Relationship Id="rId163" Type="http://schemas.openxmlformats.org/officeDocument/2006/relationships/font" Target="fonts/HelveticaNeue-bold.fntdata"/><Relationship Id="rId162" Type="http://schemas.openxmlformats.org/officeDocument/2006/relationships/font" Target="fonts/HelveticaNeue-regular.fntdata"/><Relationship Id="rId169" Type="http://schemas.openxmlformats.org/officeDocument/2006/relationships/font" Target="fonts/RobotoMono-boldItalic.fntdata"/><Relationship Id="rId168" Type="http://schemas.openxmlformats.org/officeDocument/2006/relationships/font" Target="fonts/RobotoMono-italic.fntdata"/><Relationship Id="rId167" Type="http://schemas.openxmlformats.org/officeDocument/2006/relationships/font" Target="fonts/RobotoMono-bold.fntdata"/><Relationship Id="rId166" Type="http://schemas.openxmlformats.org/officeDocument/2006/relationships/font" Target="fonts/RobotoMono-regular.fntdata"/><Relationship Id="rId51" Type="http://schemas.openxmlformats.org/officeDocument/2006/relationships/slide" Target="slides/slide21.xml"/><Relationship Id="rId50" Type="http://schemas.openxmlformats.org/officeDocument/2006/relationships/slide" Target="slides/slide20.xml"/><Relationship Id="rId53" Type="http://schemas.openxmlformats.org/officeDocument/2006/relationships/slide" Target="slides/slide23.xml"/><Relationship Id="rId52" Type="http://schemas.openxmlformats.org/officeDocument/2006/relationships/slide" Target="slides/slide22.xml"/><Relationship Id="rId55" Type="http://schemas.openxmlformats.org/officeDocument/2006/relationships/slide" Target="slides/slide25.xml"/><Relationship Id="rId161" Type="http://schemas.openxmlformats.org/officeDocument/2006/relationships/font" Target="fonts/DMMonoMedium-italic.fntdata"/><Relationship Id="rId54" Type="http://schemas.openxmlformats.org/officeDocument/2006/relationships/slide" Target="slides/slide24.xml"/><Relationship Id="rId160" Type="http://schemas.openxmlformats.org/officeDocument/2006/relationships/font" Target="fonts/DMMonoMedium-regular.fntdata"/><Relationship Id="rId57" Type="http://schemas.openxmlformats.org/officeDocument/2006/relationships/slide" Target="slides/slide27.xml"/><Relationship Id="rId56" Type="http://schemas.openxmlformats.org/officeDocument/2006/relationships/slide" Target="slides/slide26.xml"/><Relationship Id="rId159" Type="http://schemas.openxmlformats.org/officeDocument/2006/relationships/font" Target="fonts/RobotoMedium-boldItalic.fntdata"/><Relationship Id="rId59" Type="http://schemas.openxmlformats.org/officeDocument/2006/relationships/slide" Target="slides/slide29.xml"/><Relationship Id="rId154" Type="http://schemas.openxmlformats.org/officeDocument/2006/relationships/slide" Target="slides/slide124.xml"/><Relationship Id="rId58" Type="http://schemas.openxmlformats.org/officeDocument/2006/relationships/slide" Target="slides/slide28.xml"/><Relationship Id="rId153" Type="http://schemas.openxmlformats.org/officeDocument/2006/relationships/slide" Target="slides/slide123.xml"/><Relationship Id="rId152" Type="http://schemas.openxmlformats.org/officeDocument/2006/relationships/slide" Target="slides/slide122.xml"/><Relationship Id="rId151" Type="http://schemas.openxmlformats.org/officeDocument/2006/relationships/slide" Target="slides/slide121.xml"/><Relationship Id="rId158" Type="http://schemas.openxmlformats.org/officeDocument/2006/relationships/font" Target="fonts/RobotoMedium-italic.fntdata"/><Relationship Id="rId157" Type="http://schemas.openxmlformats.org/officeDocument/2006/relationships/font" Target="fonts/RobotoMedium-bold.fntdata"/><Relationship Id="rId156" Type="http://schemas.openxmlformats.org/officeDocument/2006/relationships/font" Target="fonts/RobotoMedium-regular.fntdata"/><Relationship Id="rId155" Type="http://schemas.openxmlformats.org/officeDocument/2006/relationships/slide" Target="slides/slide125.xml"/><Relationship Id="rId107" Type="http://schemas.openxmlformats.org/officeDocument/2006/relationships/slide" Target="slides/slide77.xml"/><Relationship Id="rId106" Type="http://schemas.openxmlformats.org/officeDocument/2006/relationships/slide" Target="slides/slide76.xml"/><Relationship Id="rId105" Type="http://schemas.openxmlformats.org/officeDocument/2006/relationships/slide" Target="slides/slide75.xml"/><Relationship Id="rId104" Type="http://schemas.openxmlformats.org/officeDocument/2006/relationships/slide" Target="slides/slide74.xml"/><Relationship Id="rId109" Type="http://schemas.openxmlformats.org/officeDocument/2006/relationships/slide" Target="slides/slide79.xml"/><Relationship Id="rId108" Type="http://schemas.openxmlformats.org/officeDocument/2006/relationships/slide" Target="slides/slide78.xml"/><Relationship Id="rId103" Type="http://schemas.openxmlformats.org/officeDocument/2006/relationships/slide" Target="slides/slide73.xml"/><Relationship Id="rId102" Type="http://schemas.openxmlformats.org/officeDocument/2006/relationships/slide" Target="slides/slide72.xml"/><Relationship Id="rId101" Type="http://schemas.openxmlformats.org/officeDocument/2006/relationships/slide" Target="slides/slide71.xml"/><Relationship Id="rId100" Type="http://schemas.openxmlformats.org/officeDocument/2006/relationships/slide" Target="slides/slide70.xml"/><Relationship Id="rId211" Type="http://schemas.openxmlformats.org/officeDocument/2006/relationships/font" Target="fonts/JetBrainsMono-boldItalic.fntdata"/><Relationship Id="rId210" Type="http://schemas.openxmlformats.org/officeDocument/2006/relationships/font" Target="fonts/JetBrainsMono-italic.fntdata"/><Relationship Id="rId129" Type="http://schemas.openxmlformats.org/officeDocument/2006/relationships/slide" Target="slides/slide99.xml"/><Relationship Id="rId128" Type="http://schemas.openxmlformats.org/officeDocument/2006/relationships/slide" Target="slides/slide98.xml"/><Relationship Id="rId127" Type="http://schemas.openxmlformats.org/officeDocument/2006/relationships/slide" Target="slides/slide97.xml"/><Relationship Id="rId126" Type="http://schemas.openxmlformats.org/officeDocument/2006/relationships/slide" Target="slides/slide96.xml"/><Relationship Id="rId121" Type="http://schemas.openxmlformats.org/officeDocument/2006/relationships/slide" Target="slides/slide91.xml"/><Relationship Id="rId120" Type="http://schemas.openxmlformats.org/officeDocument/2006/relationships/slide" Target="slides/slide90.xml"/><Relationship Id="rId125" Type="http://schemas.openxmlformats.org/officeDocument/2006/relationships/slide" Target="slides/slide95.xml"/><Relationship Id="rId124" Type="http://schemas.openxmlformats.org/officeDocument/2006/relationships/slide" Target="slides/slide94.xml"/><Relationship Id="rId123" Type="http://schemas.openxmlformats.org/officeDocument/2006/relationships/slide" Target="slides/slide93.xml"/><Relationship Id="rId122" Type="http://schemas.openxmlformats.org/officeDocument/2006/relationships/slide" Target="slides/slide92.xml"/><Relationship Id="rId95" Type="http://schemas.openxmlformats.org/officeDocument/2006/relationships/slide" Target="slides/slide65.xml"/><Relationship Id="rId94" Type="http://schemas.openxmlformats.org/officeDocument/2006/relationships/slide" Target="slides/slide64.xml"/><Relationship Id="rId97" Type="http://schemas.openxmlformats.org/officeDocument/2006/relationships/slide" Target="slides/slide67.xml"/><Relationship Id="rId96" Type="http://schemas.openxmlformats.org/officeDocument/2006/relationships/slide" Target="slides/slide66.xml"/><Relationship Id="rId99" Type="http://schemas.openxmlformats.org/officeDocument/2006/relationships/slide" Target="slides/slide69.xml"/><Relationship Id="rId98" Type="http://schemas.openxmlformats.org/officeDocument/2006/relationships/slide" Target="slides/slide68.xml"/><Relationship Id="rId91" Type="http://schemas.openxmlformats.org/officeDocument/2006/relationships/slide" Target="slides/slide61.xml"/><Relationship Id="rId90" Type="http://schemas.openxmlformats.org/officeDocument/2006/relationships/slide" Target="slides/slide60.xml"/><Relationship Id="rId93" Type="http://schemas.openxmlformats.org/officeDocument/2006/relationships/slide" Target="slides/slide63.xml"/><Relationship Id="rId92" Type="http://schemas.openxmlformats.org/officeDocument/2006/relationships/slide" Target="slides/slide62.xml"/><Relationship Id="rId118" Type="http://schemas.openxmlformats.org/officeDocument/2006/relationships/slide" Target="slides/slide88.xml"/><Relationship Id="rId117" Type="http://schemas.openxmlformats.org/officeDocument/2006/relationships/slide" Target="slides/slide87.xml"/><Relationship Id="rId116" Type="http://schemas.openxmlformats.org/officeDocument/2006/relationships/slide" Target="slides/slide86.xml"/><Relationship Id="rId115" Type="http://schemas.openxmlformats.org/officeDocument/2006/relationships/slide" Target="slides/slide85.xml"/><Relationship Id="rId119" Type="http://schemas.openxmlformats.org/officeDocument/2006/relationships/slide" Target="slides/slide89.xml"/><Relationship Id="rId110" Type="http://schemas.openxmlformats.org/officeDocument/2006/relationships/slide" Target="slides/slide80.xml"/><Relationship Id="rId114" Type="http://schemas.openxmlformats.org/officeDocument/2006/relationships/slide" Target="slides/slide84.xml"/><Relationship Id="rId113" Type="http://schemas.openxmlformats.org/officeDocument/2006/relationships/slide" Target="slides/slide83.xml"/><Relationship Id="rId112" Type="http://schemas.openxmlformats.org/officeDocument/2006/relationships/slide" Target="slides/slide82.xml"/><Relationship Id="rId111" Type="http://schemas.openxmlformats.org/officeDocument/2006/relationships/slide" Target="slides/slide81.xml"/><Relationship Id="rId206" Type="http://schemas.openxmlformats.org/officeDocument/2006/relationships/font" Target="fonts/DMSans-italic.fntdata"/><Relationship Id="rId205" Type="http://schemas.openxmlformats.org/officeDocument/2006/relationships/font" Target="fonts/DMSans-bold.fntdata"/><Relationship Id="rId204" Type="http://schemas.openxmlformats.org/officeDocument/2006/relationships/font" Target="fonts/DMSans-regular.fntdata"/><Relationship Id="rId203" Type="http://schemas.openxmlformats.org/officeDocument/2006/relationships/font" Target="fonts/JetBrainsMonoLight-boldItalic.fntdata"/><Relationship Id="rId209" Type="http://schemas.openxmlformats.org/officeDocument/2006/relationships/font" Target="fonts/JetBrainsMono-bold.fntdata"/><Relationship Id="rId208" Type="http://schemas.openxmlformats.org/officeDocument/2006/relationships/font" Target="fonts/JetBrainsMono-regular.fntdata"/><Relationship Id="rId207" Type="http://schemas.openxmlformats.org/officeDocument/2006/relationships/font" Target="fonts/DMSans-boldItalic.fntdata"/><Relationship Id="rId202" Type="http://schemas.openxmlformats.org/officeDocument/2006/relationships/font" Target="fonts/JetBrainsMonoLight-italic.fntdata"/><Relationship Id="rId201" Type="http://schemas.openxmlformats.org/officeDocument/2006/relationships/font" Target="fonts/JetBrainsMonoLight-bold.fntdata"/><Relationship Id="rId200" Type="http://schemas.openxmlformats.org/officeDocument/2006/relationships/font" Target="fonts/JetBrainsMonoLight-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23T12:02:09.129">
    <p:pos x="472" y="337"/>
    <p:text>please review @alexandre.farin@databricks.com; I added the examples, but not the pros yet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bricks.com/blog/announcing-general-availability-predictive-io-reads.html"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atabricks.com/sql/language-manual/index.html" TargetMode="External"/><Relationship Id="rId3" Type="http://schemas.openxmlformats.org/officeDocument/2006/relationships/hyperlink" Target="https://docs.google.com/document/d/1gchJCL1Rr_49Mn1vbgVfCIf1ivNUSTHbGWkb7Dk_JO8/edit#heading=h.x4yu4qbvj61p" TargetMode="External"/><Relationship Id="rId4" Type="http://schemas.openxmlformats.org/officeDocument/2006/relationships/hyperlink" Target="https://databricks.atlassian.net/wiki/spaces/UN/pages/2659943487/SQL+Execution+API+-+Private+preview+sql+exec+api+private+preview"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0" name="Shape 7010"/>
        <p:cNvGrpSpPr/>
        <p:nvPr/>
      </p:nvGrpSpPr>
      <p:grpSpPr>
        <a:xfrm>
          <a:off x="0" y="0"/>
          <a:ext cx="0" cy="0"/>
          <a:chOff x="0" y="0"/>
          <a:chExt cx="0" cy="0"/>
        </a:xfrm>
      </p:grpSpPr>
      <p:sp>
        <p:nvSpPr>
          <p:cNvPr id="7011" name="Google Shape;7011;g134a8d8aa1c_0_3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2" name="Google Shape;7012;g134a8d8aa1c_0_3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7" name="Shape 7147"/>
        <p:cNvGrpSpPr/>
        <p:nvPr/>
      </p:nvGrpSpPr>
      <p:grpSpPr>
        <a:xfrm>
          <a:off x="0" y="0"/>
          <a:ext cx="0" cy="0"/>
          <a:chOff x="0" y="0"/>
          <a:chExt cx="0" cy="0"/>
        </a:xfrm>
      </p:grpSpPr>
      <p:sp>
        <p:nvSpPr>
          <p:cNvPr id="7148" name="Google Shape;7148;g2cef62e9622_1_11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9" name="Google Shape;7149;g2cef62e9622_1_11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M Sans"/>
              <a:buChar char="●"/>
            </a:pPr>
            <a:r>
              <a:rPr lang="en-US">
                <a:latin typeface="DM Sans"/>
                <a:ea typeface="DM Sans"/>
                <a:cs typeface="DM Sans"/>
                <a:sym typeface="DM Sans"/>
              </a:rPr>
              <a:t>First, the Data Intelligence Platform is rooted in a lakehouse</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The unification data and governance is foundational to making a Data Intelligence Platform work</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0" name="Shape 8950"/>
        <p:cNvGrpSpPr/>
        <p:nvPr/>
      </p:nvGrpSpPr>
      <p:grpSpPr>
        <a:xfrm>
          <a:off x="0" y="0"/>
          <a:ext cx="0" cy="0"/>
          <a:chOff x="0" y="0"/>
          <a:chExt cx="0" cy="0"/>
        </a:xfrm>
      </p:grpSpPr>
      <p:sp>
        <p:nvSpPr>
          <p:cNvPr id="8951" name="Google Shape;8951;g2cd18b443fc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2" name="Google Shape;8952;g2cd18b443fc_0_4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8" name="Shape 8958"/>
        <p:cNvGrpSpPr/>
        <p:nvPr/>
      </p:nvGrpSpPr>
      <p:grpSpPr>
        <a:xfrm>
          <a:off x="0" y="0"/>
          <a:ext cx="0" cy="0"/>
          <a:chOff x="0" y="0"/>
          <a:chExt cx="0" cy="0"/>
        </a:xfrm>
      </p:grpSpPr>
      <p:sp>
        <p:nvSpPr>
          <p:cNvPr id="8959" name="Google Shape;8959;g2cd18b443fc_0_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0" name="Google Shape;8960;g2cd18b443fc_0_4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1" name="Google Shape;8961;g2cd18b443fc_0_4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4" name="Shape 8994"/>
        <p:cNvGrpSpPr/>
        <p:nvPr/>
      </p:nvGrpSpPr>
      <p:grpSpPr>
        <a:xfrm>
          <a:off x="0" y="0"/>
          <a:ext cx="0" cy="0"/>
          <a:chOff x="0" y="0"/>
          <a:chExt cx="0" cy="0"/>
        </a:xfrm>
      </p:grpSpPr>
      <p:sp>
        <p:nvSpPr>
          <p:cNvPr id="8995" name="Google Shape;8995;g2cd18b443fc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6" name="Google Shape;8996;g2cd18b443fc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2" name="Shape 9002"/>
        <p:cNvGrpSpPr/>
        <p:nvPr/>
      </p:nvGrpSpPr>
      <p:grpSpPr>
        <a:xfrm>
          <a:off x="0" y="0"/>
          <a:ext cx="0" cy="0"/>
          <a:chOff x="0" y="0"/>
          <a:chExt cx="0" cy="0"/>
        </a:xfrm>
      </p:grpSpPr>
      <p:sp>
        <p:nvSpPr>
          <p:cNvPr id="9003" name="Google Shape;9003;g2ce728774d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4" name="Google Shape;9004;g2ce728774d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5" name="Google Shape;9005;g2ce728774d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8" name="Shape 9008"/>
        <p:cNvGrpSpPr/>
        <p:nvPr/>
      </p:nvGrpSpPr>
      <p:grpSpPr>
        <a:xfrm>
          <a:off x="0" y="0"/>
          <a:ext cx="0" cy="0"/>
          <a:chOff x="0" y="0"/>
          <a:chExt cx="0" cy="0"/>
        </a:xfrm>
      </p:grpSpPr>
      <p:sp>
        <p:nvSpPr>
          <p:cNvPr id="9009" name="Google Shape;9009;g2ce728774df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0" name="Google Shape;9010;g2ce728774df_0_1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First, we are thrilled to announce that Databricks Assistant will shortly become generally available to all users on all clouds. Since we launched Databricks Assistant last year we’ve seen a staggering level of adoption. Just last month alone we noticed over 100 thousand unique users are relying on the assistant to help them generate, explain, and fix python and SQL code with natural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you can see from some of these customer quotes, Databricks Assistant is getting rave reviews. So if you’ve not yet tried it out you should. Its enabled by default in your Databricks workspace so go check it out today.</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8" name="Shape 9028"/>
        <p:cNvGrpSpPr/>
        <p:nvPr/>
      </p:nvGrpSpPr>
      <p:grpSpPr>
        <a:xfrm>
          <a:off x="0" y="0"/>
          <a:ext cx="0" cy="0"/>
          <a:chOff x="0" y="0"/>
          <a:chExt cx="0" cy="0"/>
        </a:xfrm>
      </p:grpSpPr>
      <p:sp>
        <p:nvSpPr>
          <p:cNvPr id="9029" name="Google Shape;9029;g2ce728774df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0" name="Google Shape;9030;g2ce728774df_0_18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One of the more important innovations we are bringing is the introduction of serverless compute to Workflows. With serverelss, you will no longer need to define job clusters for tasks and will be able to enjoy a more cost efficient and reliable compute option managed by Databricks.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Serverless compute is currently in private preview and we expect to expand that preview in the coming months</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9" name="Shape 9049"/>
        <p:cNvGrpSpPr/>
        <p:nvPr/>
      </p:nvGrpSpPr>
      <p:grpSpPr>
        <a:xfrm>
          <a:off x="0" y="0"/>
          <a:ext cx="0" cy="0"/>
          <a:chOff x="0" y="0"/>
          <a:chExt cx="0" cy="0"/>
        </a:xfrm>
      </p:grpSpPr>
      <p:sp>
        <p:nvSpPr>
          <p:cNvPr id="9050" name="Google Shape;9050;g2ce728774df_0_1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1" name="Google Shape;9051;g2ce728774df_0_15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Problem: Data teams struggle to optimize cost-performance and reliability of complex pipelines.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Solution: Serverless Compute for DLT provides: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Better reliability</a:t>
            </a:r>
            <a:endParaRPr/>
          </a:p>
          <a:p>
            <a:pPr indent="-317500" lvl="1" marL="914400" rtl="0" algn="l">
              <a:spcBef>
                <a:spcPts val="0"/>
              </a:spcBef>
              <a:spcAft>
                <a:spcPts val="0"/>
              </a:spcAft>
              <a:buSzPts val="1400"/>
              <a:buChar char="○"/>
            </a:pPr>
            <a:r>
              <a:rPr lang="en-US">
                <a:solidFill>
                  <a:schemeClr val="dk1"/>
                </a:solidFill>
              </a:rPr>
              <a:t>Automatic vertical auto-scaling</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Fully managed compute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Advanced performance optimizations</a:t>
            </a:r>
            <a:endParaRPr>
              <a:solidFill>
                <a:schemeClr val="dk1"/>
              </a:solidFill>
            </a:endParaRPr>
          </a:p>
          <a:p>
            <a:pPr indent="-317500" lvl="1" marL="914400" rtl="0" algn="l">
              <a:spcBef>
                <a:spcPts val="0"/>
              </a:spcBef>
              <a:spcAft>
                <a:spcPts val="0"/>
              </a:spcAft>
              <a:buSzPts val="1400"/>
              <a:buChar char="○"/>
            </a:pPr>
            <a:r>
              <a:rPr lang="en-US"/>
              <a:t>Incremental refresh for MVs (powered by Enzyme) that supports complex transformations with low-latency.</a:t>
            </a:r>
            <a:endParaRPr/>
          </a:p>
          <a:p>
            <a:pPr indent="-317500" lvl="1" marL="914400" rtl="0" algn="l">
              <a:spcBef>
                <a:spcPts val="0"/>
              </a:spcBef>
              <a:spcAft>
                <a:spcPts val="0"/>
              </a:spcAft>
              <a:buSzPts val="1400"/>
              <a:buChar char="○"/>
            </a:pPr>
            <a:r>
              <a:rPr lang="en-US"/>
              <a:t>Fast start-up times using a warm pool to handle low-latency use cases</a:t>
            </a:r>
            <a:endParaRPr/>
          </a:p>
          <a:p>
            <a:pPr indent="-317500" lvl="1" marL="914400" rtl="0" algn="l">
              <a:spcBef>
                <a:spcPts val="0"/>
              </a:spcBef>
              <a:spcAft>
                <a:spcPts val="0"/>
              </a:spcAft>
              <a:buSzPts val="1400"/>
              <a:buChar char="○"/>
            </a:pPr>
            <a:r>
              <a:rPr lang="en-US"/>
              <a:t>Advanced performance optimizations like micro-batch pippeling for streaming ingestion</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5" name="Shape 9065"/>
        <p:cNvGrpSpPr/>
        <p:nvPr/>
      </p:nvGrpSpPr>
      <p:grpSpPr>
        <a:xfrm>
          <a:off x="0" y="0"/>
          <a:ext cx="0" cy="0"/>
          <a:chOff x="0" y="0"/>
          <a:chExt cx="0" cy="0"/>
        </a:xfrm>
      </p:grpSpPr>
      <p:sp>
        <p:nvSpPr>
          <p:cNvPr id="9066" name="Google Shape;9066;g2ce728774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7" name="Google Shape;9067;g2ce728774df_0_6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US">
                <a:solidFill>
                  <a:schemeClr val="dk1"/>
                </a:solidFill>
              </a:rPr>
              <a:t>We are consistently working to improve the speed and performance of Serverless SQL to provide you with the best user experience and TCO. But BI workloads often have changing demand throughout the day as users login and run many dashboards. Users expect these queries to return quickly. However when query loads increase, warehouses may take time to upscale causing some delays the dashboards showing new data.</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Solution: today we are announcing the general availability of Intelligent workload management for Serverless SQL warehouses. This feature intelligently responds to the number and size of queries coming in to upscale the warehouse upto 3x faster. This along with read enhancement improvements coming to Predivtive IO will also result in faster query latency for long running BI queries.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Availability: To take advantage of this make sure that Auto-Scaling is enabled for your Serverless SQL Warehouses. </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Intelligent Workload Management will be rolling out to all Serverless SQL warehouses on AWS and Azure.</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Predictive IO Read Enhancements will come to Serverless SQL and Pro warehouses on AWS in Q4 with Azure and GCP in subsequent quarters </a:t>
            </a:r>
            <a:endParaRPr>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8" name="Shape 9078"/>
        <p:cNvGrpSpPr/>
        <p:nvPr/>
      </p:nvGrpSpPr>
      <p:grpSpPr>
        <a:xfrm>
          <a:off x="0" y="0"/>
          <a:ext cx="0" cy="0"/>
          <a:chOff x="0" y="0"/>
          <a:chExt cx="0" cy="0"/>
        </a:xfrm>
      </p:grpSpPr>
      <p:sp>
        <p:nvSpPr>
          <p:cNvPr id="9079" name="Google Shape;9079;g2ce728774df_0_2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0" name="Google Shape;9080;g2ce728774df_0_2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Observibility remains an important part of Databricks Workflows and we continuously invest in bringing more experiences that allow our customers to get actionable insights regarding their workflows and how each job runs. We are adding an exciting new visualization to Workflows which is especially useful for non-trivial jobs with multiple tasks. This Gantt view will let you see each job run with the various dependencies and you’ll be able to easily identify which tasks in a job run slowly and where you might have opportunities to optimize.</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5" name="Shape 9095"/>
        <p:cNvGrpSpPr/>
        <p:nvPr/>
      </p:nvGrpSpPr>
      <p:grpSpPr>
        <a:xfrm>
          <a:off x="0" y="0"/>
          <a:ext cx="0" cy="0"/>
          <a:chOff x="0" y="0"/>
          <a:chExt cx="0" cy="0"/>
        </a:xfrm>
      </p:grpSpPr>
      <p:sp>
        <p:nvSpPr>
          <p:cNvPr id="9096" name="Google Shape;9096;g2ce728774df_0_3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7" name="Google Shape;9097;g2ce728774df_0_3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Partitioning your data provides significant performance benefits, but it’s hard to get right. And even if you manage to find the perfect partitioning strategy for your data right now, it won’t adapt as your data changes over time, forcing you to repartition your data down the road. Liquid Clustering is a new data layout technique with better performance than partitioning. Liquid automatically determines the best clustering approach based on your data and usage patterns, and makes incremental changes over time. Not only is it easy to use, you can change your clustering columns at any time without having to force a data rewrite, and you also have the freedom to pick any column you want regardless of cardinality, which is one of the main limitations of Hive-style partitioning.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This functionality is fantastic for customers like Cisco, who need optimal performance for large scale exploration and discovery across data sets. Liquid helps them optimize their datasets quickly, without the need for static, Hive-style partitioning.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Liquid Clustering is in public preview now and will be going to GA in the first half of this year.</a:t>
            </a:r>
            <a:endParaRPr>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1200"/>
              </a:spcBef>
              <a:spcAft>
                <a:spcPts val="0"/>
              </a:spcAft>
              <a:buSzPts val="1100"/>
              <a:buNone/>
            </a:pPr>
            <a:r>
              <a:rPr b="1" lang="en-US">
                <a:solidFill>
                  <a:schemeClr val="dk1"/>
                </a:solidFill>
                <a:latin typeface="DM Sans"/>
                <a:ea typeface="DM Sans"/>
                <a:cs typeface="DM Sans"/>
                <a:sym typeface="DM Sans"/>
              </a:rPr>
              <a:t>**** </a:t>
            </a:r>
            <a:r>
              <a:rPr lang="en-US">
                <a:solidFill>
                  <a:schemeClr val="dk1"/>
                </a:solidFill>
              </a:rPr>
              <a:t>IGNORE FROM HERE</a:t>
            </a:r>
            <a:endParaRPr b="1">
              <a:solidFill>
                <a:schemeClr val="dk1"/>
              </a:solidFill>
              <a:latin typeface="DM Sans"/>
              <a:ea typeface="DM Sans"/>
              <a:cs typeface="DM Sans"/>
              <a:sym typeface="DM Sans"/>
            </a:endParaRPr>
          </a:p>
          <a:p>
            <a:pPr indent="0" lvl="0" marL="0" rtl="0" algn="l">
              <a:lnSpc>
                <a:spcPct val="100000"/>
              </a:lnSpc>
              <a:spcBef>
                <a:spcPts val="1200"/>
              </a:spcBef>
              <a:spcAft>
                <a:spcPts val="0"/>
              </a:spcAft>
              <a:buSzPts val="1100"/>
              <a:buNone/>
            </a:pPr>
            <a:r>
              <a:rPr b="1" lang="en-US">
                <a:solidFill>
                  <a:schemeClr val="dk1"/>
                </a:solidFill>
                <a:latin typeface="DM Sans"/>
                <a:ea typeface="DM Sans"/>
                <a:cs typeface="DM Sans"/>
                <a:sym typeface="DM Sans"/>
              </a:rPr>
              <a:t>Problem</a:t>
            </a:r>
            <a:endParaRPr b="1">
              <a:solidFill>
                <a:schemeClr val="dk1"/>
              </a:solidFill>
              <a:latin typeface="DM Sans"/>
              <a:ea typeface="DM Sans"/>
              <a:cs typeface="DM Sans"/>
              <a:sym typeface="DM Sans"/>
            </a:endParaRPr>
          </a:p>
          <a:p>
            <a:pPr indent="0" lvl="0" marL="0" rtl="0" algn="l">
              <a:lnSpc>
                <a:spcPct val="100000"/>
              </a:lnSpc>
              <a:spcBef>
                <a:spcPts val="1200"/>
              </a:spcBef>
              <a:spcAft>
                <a:spcPts val="0"/>
              </a:spcAft>
              <a:buNone/>
            </a:pPr>
            <a:r>
              <a:rPr lang="en-US">
                <a:solidFill>
                  <a:schemeClr val="dk1"/>
                </a:solidFill>
                <a:latin typeface="DM Sans"/>
                <a:ea typeface="DM Sans"/>
                <a:cs typeface="DM Sans"/>
                <a:sym typeface="DM Sans"/>
              </a:rPr>
              <a:t>Partitioning provides significant performance benefits, but is challenging to get right - for example, you cannot partition on high-cardinality columns - and if you want to change what columns you partition on, you’ll need to rewrite your entire table. And even in the best partitioning strategies, parts of the table can still be over- or under-partitioned…</a:t>
            </a:r>
            <a:endParaRPr>
              <a:solidFill>
                <a:schemeClr val="dk1"/>
              </a:solidFill>
              <a:latin typeface="DM Sans"/>
              <a:ea typeface="DM Sans"/>
              <a:cs typeface="DM Sans"/>
              <a:sym typeface="DM Sans"/>
            </a:endParaRPr>
          </a:p>
          <a:p>
            <a:pPr indent="0" lvl="0" marL="0" rtl="0" algn="l">
              <a:lnSpc>
                <a:spcPct val="100000"/>
              </a:lnSpc>
              <a:spcBef>
                <a:spcPts val="1200"/>
              </a:spcBef>
              <a:spcAft>
                <a:spcPts val="0"/>
              </a:spcAft>
              <a:buSzPts val="1100"/>
              <a:buNone/>
            </a:pPr>
            <a:r>
              <a:rPr b="1" lang="en-US">
                <a:solidFill>
                  <a:schemeClr val="dk1"/>
                </a:solidFill>
                <a:latin typeface="DM Sans"/>
                <a:ea typeface="DM Sans"/>
                <a:cs typeface="DM Sans"/>
                <a:sym typeface="DM Sans"/>
              </a:rPr>
              <a:t>Solution</a:t>
            </a:r>
            <a:endParaRPr b="1">
              <a:solidFill>
                <a:schemeClr val="dk1"/>
              </a:solidFill>
              <a:latin typeface="DM Sans"/>
              <a:ea typeface="DM Sans"/>
              <a:cs typeface="DM Sans"/>
              <a:sym typeface="DM Sans"/>
            </a:endParaRPr>
          </a:p>
          <a:p>
            <a:pPr indent="0" lvl="1" marL="520700" rtl="0" algn="l">
              <a:lnSpc>
                <a:spcPct val="100000"/>
              </a:lnSpc>
              <a:spcBef>
                <a:spcPts val="0"/>
              </a:spcBef>
              <a:spcAft>
                <a:spcPts val="0"/>
              </a:spcAft>
              <a:buClr>
                <a:schemeClr val="dk1"/>
              </a:buClr>
              <a:buSzPts val="1700"/>
              <a:buFont typeface="DM Sans"/>
              <a:buNone/>
            </a:pPr>
            <a:r>
              <a:t/>
            </a:r>
            <a:endParaRPr>
              <a:solidFill>
                <a:schemeClr val="dk1"/>
              </a:solidFill>
              <a:latin typeface="DM Sans"/>
              <a:ea typeface="DM Sans"/>
              <a:cs typeface="DM Sans"/>
              <a:sym typeface="DM Sans"/>
            </a:endParaRPr>
          </a:p>
          <a:p>
            <a:pPr indent="0" lvl="1" marL="0" rtl="0" algn="l">
              <a:lnSpc>
                <a:spcPct val="100000"/>
              </a:lnSpc>
              <a:spcBef>
                <a:spcPts val="0"/>
              </a:spcBef>
              <a:spcAft>
                <a:spcPts val="0"/>
              </a:spcAft>
              <a:buClr>
                <a:schemeClr val="dk1"/>
              </a:buClr>
              <a:buSzPts val="1700"/>
              <a:buFont typeface="DM Sans"/>
              <a:buNone/>
            </a:pPr>
            <a:r>
              <a:rPr lang="en-US">
                <a:solidFill>
                  <a:schemeClr val="dk1"/>
                </a:solidFill>
                <a:latin typeface="DM Sans"/>
                <a:ea typeface="DM Sans"/>
                <a:cs typeface="DM Sans"/>
                <a:sym typeface="DM Sans"/>
              </a:rPr>
              <a:t>Liquid clustering is an innovative new clustering technique, which provides better clustering performance than existing techniques like partitioning or ZORDER, all while being easier to use. Liquid automatically determines the best clustering data layout, mitigating the risk of tables being over or underpartitioned.</a:t>
            </a:r>
            <a:endParaRPr>
              <a:solidFill>
                <a:schemeClr val="dk1"/>
              </a:solidFill>
              <a:latin typeface="DM Sans"/>
              <a:ea typeface="DM Sans"/>
              <a:cs typeface="DM Sans"/>
              <a:sym typeface="DM Sans"/>
            </a:endParaRPr>
          </a:p>
          <a:p>
            <a:pPr indent="0" lvl="1" marL="0" rtl="0" algn="l">
              <a:lnSpc>
                <a:spcPct val="100000"/>
              </a:lnSpc>
              <a:spcBef>
                <a:spcPts val="0"/>
              </a:spcBef>
              <a:spcAft>
                <a:spcPts val="0"/>
              </a:spcAft>
              <a:buClr>
                <a:schemeClr val="dk1"/>
              </a:buClr>
              <a:buSzPts val="1700"/>
              <a:buFont typeface="DM Sans"/>
              <a:buNone/>
            </a:pPr>
            <a:r>
              <a:rPr lang="en-US">
                <a:solidFill>
                  <a:schemeClr val="dk1"/>
                </a:solidFill>
                <a:latin typeface="DM Sans"/>
                <a:ea typeface="DM Sans"/>
                <a:cs typeface="DM Sans"/>
                <a:sym typeface="DM Sans"/>
              </a:rPr>
              <a:t>Liquid clustering is performed incrementally and efficiently, providing singifincatly faster than than both Hive partitioning and ZORDER (as seen in the chart on the left). Liquid’s incremental nature also paves the way for more consistent read performance (as seen in the chart on the right)</a:t>
            </a:r>
            <a:endParaRPr>
              <a:solidFill>
                <a:schemeClr val="dk1"/>
              </a:solidFill>
              <a:latin typeface="DM Sans"/>
              <a:ea typeface="DM Sans"/>
              <a:cs typeface="DM Sans"/>
              <a:sym typeface="DM Sans"/>
            </a:endParaRPr>
          </a:p>
          <a:p>
            <a:pPr indent="0" lvl="1" marL="0" rtl="0" algn="l">
              <a:lnSpc>
                <a:spcPct val="100000"/>
              </a:lnSpc>
              <a:spcBef>
                <a:spcPts val="0"/>
              </a:spcBef>
              <a:spcAft>
                <a:spcPts val="0"/>
              </a:spcAft>
              <a:buClr>
                <a:schemeClr val="dk1"/>
              </a:buClr>
              <a:buSzPts val="1700"/>
              <a:buFont typeface="DM Sans"/>
              <a:buNone/>
            </a:pPr>
            <a:r>
              <a:t/>
            </a:r>
            <a:endParaRPr>
              <a:solidFill>
                <a:schemeClr val="dk1"/>
              </a:solidFill>
              <a:latin typeface="DM Sans"/>
              <a:ea typeface="DM Sans"/>
              <a:cs typeface="DM Sans"/>
              <a:sym typeface="DM Sans"/>
            </a:endParaRPr>
          </a:p>
          <a:p>
            <a:pPr indent="0" lvl="1" marL="0" rtl="0" algn="l">
              <a:lnSpc>
                <a:spcPct val="100000"/>
              </a:lnSpc>
              <a:spcBef>
                <a:spcPts val="0"/>
              </a:spcBef>
              <a:spcAft>
                <a:spcPts val="0"/>
              </a:spcAft>
              <a:buClr>
                <a:schemeClr val="dk1"/>
              </a:buClr>
              <a:buSzPts val="1700"/>
              <a:buFont typeface="DM Sans"/>
              <a:buNone/>
            </a:pPr>
            <a:r>
              <a:rPr lang="en-US">
                <a:solidFill>
                  <a:schemeClr val="dk1"/>
                </a:solidFill>
                <a:latin typeface="DM Sans"/>
                <a:ea typeface="DM Sans"/>
                <a:cs typeface="DM Sans"/>
                <a:sym typeface="DM Sans"/>
              </a:rPr>
              <a:t>Liquid is easy to use. Not only can you change your clustering columns at any time without rewrite, but you can also pick clustering columns without considering their cardinality - which you could never do before.</a:t>
            </a:r>
            <a:endParaRPr>
              <a:solidFill>
                <a:schemeClr val="dk1"/>
              </a:solidFill>
              <a:latin typeface="DM Sans"/>
              <a:ea typeface="DM Sans"/>
              <a:cs typeface="DM Sans"/>
              <a:sym typeface="DM Sans"/>
            </a:endParaRPr>
          </a:p>
          <a:p>
            <a:pPr indent="0" lvl="1" marL="0" rtl="0" algn="l">
              <a:lnSpc>
                <a:spcPct val="100000"/>
              </a:lnSpc>
              <a:spcBef>
                <a:spcPts val="0"/>
              </a:spcBef>
              <a:spcAft>
                <a:spcPts val="0"/>
              </a:spcAft>
              <a:buClr>
                <a:schemeClr val="dk1"/>
              </a:buClr>
              <a:buSzPts val="1700"/>
              <a:buFont typeface="DM Sans"/>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9" name="Shape 7169"/>
        <p:cNvGrpSpPr/>
        <p:nvPr/>
      </p:nvGrpSpPr>
      <p:grpSpPr>
        <a:xfrm>
          <a:off x="0" y="0"/>
          <a:ext cx="0" cy="0"/>
          <a:chOff x="0" y="0"/>
          <a:chExt cx="0" cy="0"/>
        </a:xfrm>
      </p:grpSpPr>
      <p:sp>
        <p:nvSpPr>
          <p:cNvPr id="7170" name="Google Shape;7170;g2cef62e9622_1_11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1" name="Google Shape;7171;g2cef62e9622_1_11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M Sans"/>
              <a:buChar char="●"/>
            </a:pPr>
            <a:r>
              <a:rPr lang="en-US">
                <a:latin typeface="DM Sans"/>
                <a:ea typeface="DM Sans"/>
                <a:cs typeface="DM Sans"/>
                <a:sym typeface="DM Sans"/>
              </a:rPr>
              <a:t>The Data Intelligence Platform then combines this with an Intelligence Engine</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This uses generative AI model to understand the semantics of your data and uses that understanding across everything in the platform</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Let’s look at some examples of what that means</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3" name="Shape 9113"/>
        <p:cNvGrpSpPr/>
        <p:nvPr/>
      </p:nvGrpSpPr>
      <p:grpSpPr>
        <a:xfrm>
          <a:off x="0" y="0"/>
          <a:ext cx="0" cy="0"/>
          <a:chOff x="0" y="0"/>
          <a:chExt cx="0" cy="0"/>
        </a:xfrm>
      </p:grpSpPr>
      <p:sp>
        <p:nvSpPr>
          <p:cNvPr id="9114" name="Google Shape;9114;g2ce728774df_0_2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5" name="Google Shape;9115;g2ce728774df_0_24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Predictive Optimization solves a problem that many customers don’t realize they have. This feature uses Unity Catalog and DatabricksIQ to determine and schedule the best optimizations to perform on your data and then runs them on dedicated serverless infrastructure. With a simple toggle in your account console, you can start automatically optimizing your Unity Catalog storage and save not only on storage costs, but on the operational overhead you would typically spend on maintenance tasks. Predictive Optimization is seeing strong adoption in Public Preview, with customers like Anker seeing a significant savings in storage costs </a:t>
            </a:r>
            <a:r>
              <a:rPr b="1" lang="en-US">
                <a:solidFill>
                  <a:schemeClr val="dk1"/>
                </a:solidFill>
              </a:rPr>
              <a:t>and</a:t>
            </a:r>
            <a:r>
              <a:rPr lang="en-US">
                <a:solidFill>
                  <a:schemeClr val="dk1"/>
                </a:solidFill>
              </a:rPr>
              <a:t> better performance for their queries. Predictive Optimization will go to GA in the next quarter. </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1000">
                <a:solidFill>
                  <a:srgbClr val="1B3139"/>
                </a:solidFill>
                <a:latin typeface="DM Sans"/>
                <a:ea typeface="DM Sans"/>
                <a:cs typeface="DM Sans"/>
                <a:sym typeface="DM Sans"/>
              </a:rPr>
              <a:t>**** </a:t>
            </a:r>
            <a:r>
              <a:rPr lang="en-US">
                <a:solidFill>
                  <a:schemeClr val="dk1"/>
                </a:solidFill>
              </a:rPr>
              <a:t>IGNORE FROM HERE</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1000">
                <a:solidFill>
                  <a:srgbClr val="1B3139"/>
                </a:solidFill>
                <a:latin typeface="DM Sans"/>
                <a:ea typeface="DM Sans"/>
                <a:cs typeface="DM Sans"/>
                <a:sym typeface="DM Sans"/>
              </a:rPr>
              <a:t>Key takeaway</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1000">
                <a:solidFill>
                  <a:srgbClr val="1B3139"/>
                </a:solidFill>
                <a:latin typeface="DM Sans"/>
                <a:ea typeface="DM Sans"/>
                <a:cs typeface="DM Sans"/>
                <a:sym typeface="DM Sans"/>
              </a:rPr>
              <a:t>With Predictive Optimization, Databricks will ensure your tables see optimal performance and cost-efficiency, by automatically performing maintenance on the tables that need it most.</a:t>
            </a:r>
            <a:endParaRPr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1000">
                <a:solidFill>
                  <a:srgbClr val="1B3139"/>
                </a:solidFill>
                <a:latin typeface="DM Sans"/>
                <a:ea typeface="DM Sans"/>
                <a:cs typeface="DM Sans"/>
                <a:sym typeface="DM Sans"/>
              </a:rPr>
              <a:t>Talking points</a:t>
            </a:r>
            <a:endParaRPr b="1"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With Predictive Optimization, we aim to automatically perform maintenance your Delta tables</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This will ensure that your tables see the best performance and cost-effectiveness, while freeing up your time and energy</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We do this by automatically running table maintenance operations using serverless jobs</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For example, we’ll run OPTIMIZE on tables to improve query performance by optimizing the file sizes for your Delta tables</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We’ll run VACUUM on tables to get rid of no-longer-needed files, reducing storage costs</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And it’s able to ensure cluster your Liquid tables </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We apply Databricks’ AI capabilities to prioritize tables with the highest return-on-investment</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And we’ll provide out-of-the-box observability via system tables, so you can see what PO is doing, and what benefits you’re getting</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We’re excited to announce that PO will GA at the end of Q4</a:t>
            </a:r>
            <a:endParaRPr sz="1000">
              <a:solidFill>
                <a:srgbClr val="1B3139"/>
              </a:solidFill>
              <a:latin typeface="DM Sans"/>
              <a:ea typeface="DM Sans"/>
              <a:cs typeface="DM Sans"/>
              <a:sym typeface="DM Sans"/>
            </a:endParaRPr>
          </a:p>
          <a:p>
            <a:pPr indent="0" lvl="0" marL="457200" rtl="0" algn="l">
              <a:spcBef>
                <a:spcPts val="0"/>
              </a:spcBef>
              <a:spcAft>
                <a:spcPts val="0"/>
              </a:spcAft>
              <a:buNone/>
            </a:pPr>
            <a:r>
              <a:t/>
            </a:r>
            <a:endParaRPr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rgbClr val="1B3139"/>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1" name="Shape 9131"/>
        <p:cNvGrpSpPr/>
        <p:nvPr/>
      </p:nvGrpSpPr>
      <p:grpSpPr>
        <a:xfrm>
          <a:off x="0" y="0"/>
          <a:ext cx="0" cy="0"/>
          <a:chOff x="0" y="0"/>
          <a:chExt cx="0" cy="0"/>
        </a:xfrm>
      </p:grpSpPr>
      <p:sp>
        <p:nvSpPr>
          <p:cNvPr id="9132" name="Google Shape;9132;g2ce728774df_0_4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33" name="Google Shape;9133;g2ce728774df_0_4639:notes"/>
          <p:cNvSpPr/>
          <p:nvPr>
            <p:ph idx="2" type="sldImg"/>
          </p:nvPr>
        </p:nvSpPr>
        <p:spPr>
          <a:xfrm>
            <a:off x="3805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2" name="Shape 9152"/>
        <p:cNvGrpSpPr/>
        <p:nvPr/>
      </p:nvGrpSpPr>
      <p:grpSpPr>
        <a:xfrm>
          <a:off x="0" y="0"/>
          <a:ext cx="0" cy="0"/>
          <a:chOff x="0" y="0"/>
          <a:chExt cx="0" cy="0"/>
        </a:xfrm>
      </p:grpSpPr>
      <p:sp>
        <p:nvSpPr>
          <p:cNvPr id="9153" name="Google Shape;9153;g2c871bc1e83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54" name="Google Shape;9154;g2c871bc1e83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5" name="Google Shape;9155;g2c871bc1e83_0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8" name="Shape 9158"/>
        <p:cNvGrpSpPr/>
        <p:nvPr/>
      </p:nvGrpSpPr>
      <p:grpSpPr>
        <a:xfrm>
          <a:off x="0" y="0"/>
          <a:ext cx="0" cy="0"/>
          <a:chOff x="0" y="0"/>
          <a:chExt cx="0" cy="0"/>
        </a:xfrm>
      </p:grpSpPr>
      <p:sp>
        <p:nvSpPr>
          <p:cNvPr id="9159" name="Google Shape;9159;g2ce728774df_1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0" name="Google Shape;9160;g2ce728774df_1_1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Not a competition, but a partner of ours. Don’t want to compete.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5" name="Shape 9165"/>
        <p:cNvGrpSpPr/>
        <p:nvPr/>
      </p:nvGrpSpPr>
      <p:grpSpPr>
        <a:xfrm>
          <a:off x="0" y="0"/>
          <a:ext cx="0" cy="0"/>
          <a:chOff x="0" y="0"/>
          <a:chExt cx="0" cy="0"/>
        </a:xfrm>
      </p:grpSpPr>
      <p:sp>
        <p:nvSpPr>
          <p:cNvPr id="9166" name="Google Shape;9166;g2ce728774df_1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7" name="Google Shape;9167;g2ce728774df_1_14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don’t want to spend too much time on this, but thought we would build this slide for </a:t>
            </a:r>
            <a:r>
              <a:rPr lang="en-US"/>
              <a:t>you</a:t>
            </a:r>
            <a:r>
              <a:rPr lang="en-US"/>
              <a:t>  if you want to circulate it with your peers and leadership.</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8" name="Shape 9188"/>
        <p:cNvGrpSpPr/>
        <p:nvPr/>
      </p:nvGrpSpPr>
      <p:grpSpPr>
        <a:xfrm>
          <a:off x="0" y="0"/>
          <a:ext cx="0" cy="0"/>
          <a:chOff x="0" y="0"/>
          <a:chExt cx="0" cy="0"/>
        </a:xfrm>
      </p:grpSpPr>
      <p:sp>
        <p:nvSpPr>
          <p:cNvPr id="9189" name="Google Shape;9189;g2c871bc1e83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90" name="Google Shape;9190;g2c871bc1e83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1" name="Google Shape;9191;g2c871bc1e83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4" name="Shape 9194"/>
        <p:cNvGrpSpPr/>
        <p:nvPr/>
      </p:nvGrpSpPr>
      <p:grpSpPr>
        <a:xfrm>
          <a:off x="0" y="0"/>
          <a:ext cx="0" cy="0"/>
          <a:chOff x="0" y="0"/>
          <a:chExt cx="0" cy="0"/>
        </a:xfrm>
      </p:grpSpPr>
      <p:sp>
        <p:nvSpPr>
          <p:cNvPr id="9195" name="Google Shape;9195;g2c871bc1e83_0_35: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6" name="Google Shape;9196;g2c871bc1e83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Today, I want to cover 3 examples of problems we are solving.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Indexless indexes, automatic data layout, and workload management.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2" name="Shape 9202"/>
        <p:cNvGrpSpPr/>
        <p:nvPr/>
      </p:nvGrpSpPr>
      <p:grpSpPr>
        <a:xfrm>
          <a:off x="0" y="0"/>
          <a:ext cx="0" cy="0"/>
          <a:chOff x="0" y="0"/>
          <a:chExt cx="0" cy="0"/>
        </a:xfrm>
      </p:grpSpPr>
      <p:sp>
        <p:nvSpPr>
          <p:cNvPr id="9203" name="Google Shape;9203;g2c871bc1e8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4" name="Google Shape;9204;g2c871bc1e83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https://www.databricks.com/blog/announcing-general-availability-predictive-io-reads.html</a:t>
            </a:r>
            <a:r>
              <a:rPr lang="en-US"/>
              <a:t>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6" name="Shape 9216"/>
        <p:cNvGrpSpPr/>
        <p:nvPr/>
      </p:nvGrpSpPr>
      <p:grpSpPr>
        <a:xfrm>
          <a:off x="0" y="0"/>
          <a:ext cx="0" cy="0"/>
          <a:chOff x="0" y="0"/>
          <a:chExt cx="0" cy="0"/>
        </a:xfrm>
      </p:grpSpPr>
      <p:sp>
        <p:nvSpPr>
          <p:cNvPr id="9217" name="Google Shape;9217;g2c871bc1e83_0_55:notes"/>
          <p:cNvSpPr/>
          <p:nvPr>
            <p:ph idx="2" type="sldImg"/>
          </p:nvPr>
        </p:nvSpPr>
        <p:spPr>
          <a:xfrm>
            <a:off x="382147"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9218" name="Google Shape;9218;g2c871bc1e83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Using AI, we’ve developed a new breakthrough called Predictive I/O. It can trianguage where your data might be for both reads and updates. The AI model can improve workloads by almost an order of magnitude, without any user intervention.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On the screen you can see a benchmark comparing a selective query’s performance, and DBSQL using Predictive I/O matches a cloud data warehouse’s performance with what they called search optimization service, which actually costs a lot of extra money to use.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So using AI, Predictive I/O gives you the performance of indexes, without any manual tuning or extra costs of indexes. That’s why I call it indexless indexes.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3" name="Shape 9233"/>
        <p:cNvGrpSpPr/>
        <p:nvPr/>
      </p:nvGrpSpPr>
      <p:grpSpPr>
        <a:xfrm>
          <a:off x="0" y="0"/>
          <a:ext cx="0" cy="0"/>
          <a:chOff x="0" y="0"/>
          <a:chExt cx="0" cy="0"/>
        </a:xfrm>
      </p:grpSpPr>
      <p:sp>
        <p:nvSpPr>
          <p:cNvPr id="9234" name="Google Shape;9234;g2c871bc1e83_0_71:notes"/>
          <p:cNvSpPr/>
          <p:nvPr>
            <p:ph idx="2" type="sldImg"/>
          </p:nvPr>
        </p:nvSpPr>
        <p:spPr>
          <a:xfrm>
            <a:off x="382147"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9235" name="Google Shape;9235;g2c871bc1e83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One of the common challenges in data lakes is to choose the right file size. Another one in both data warehouses and data lakes is to pick the right clustering scheme. </a:t>
            </a:r>
            <a:r>
              <a:rPr lang="en-US" sz="1800">
                <a:solidFill>
                  <a:schemeClr val="dk1"/>
                </a:solidFill>
              </a:rPr>
              <a:t>These are fairly difficult problems because the right decisions depend on your workloads. There’s no one size fits all.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We are rolling out a new feature called Predictive Optimizations that learns based on your workload, and chooses the right file sizes for compaction, clustering, and stats collection.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We started previewing this feature last month, and every customer in the preview program is loving it. They see substantial performance and even cost improvements without them having to do anything.</a:t>
            </a:r>
            <a:endParaRPr sz="1800"/>
          </a:p>
          <a:p>
            <a:pPr indent="0" lvl="0" marL="0" rtl="0" algn="l">
              <a:spcBef>
                <a:spcPts val="0"/>
              </a:spcBef>
              <a:spcAft>
                <a:spcPts val="0"/>
              </a:spcAft>
              <a:buNone/>
            </a:pPr>
            <a:r>
              <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3" name="Shape 7193"/>
        <p:cNvGrpSpPr/>
        <p:nvPr/>
      </p:nvGrpSpPr>
      <p:grpSpPr>
        <a:xfrm>
          <a:off x="0" y="0"/>
          <a:ext cx="0" cy="0"/>
          <a:chOff x="0" y="0"/>
          <a:chExt cx="0" cy="0"/>
        </a:xfrm>
      </p:grpSpPr>
      <p:sp>
        <p:nvSpPr>
          <p:cNvPr id="7194" name="Google Shape;7194;g2cef62e9622_1_11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5" name="Google Shape;7195;g2cef62e9622_1_11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M Sans"/>
              <a:buChar char="●"/>
            </a:pPr>
            <a:r>
              <a:rPr lang="en-US">
                <a:latin typeface="DM Sans"/>
                <a:ea typeface="DM Sans"/>
                <a:cs typeface="DM Sans"/>
                <a:sym typeface="DM Sans"/>
              </a:rPr>
              <a:t>In Unity Catalog, you can securely find data and understand tables with natural language that uses your company jargon</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For example, in Databricks we have over 500,000 tables. Finding the right one is a huge challenge.</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But, because the Intelligence Engine understands my data and the relationships between it, a developer can be guided to the right data just by asking.</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In Delta Lake, the IE is able to automatically optimize the data for you.</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You don’t have to worry about things like indexing and partitioning yourself.</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In data warehousing, we’re able to do a lot behind the scenes to optimize query performance</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But, one thing that will deliver a lot of simplicity and efficiency for your analysts is text-to-SQL</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You just need to specify queries in natural language, and Databricks will generated the necessary code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For orchestrating jobs, the IE automatically selects the right instances and start time to hit your requirements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It handles things like auto-scaling and error remediation to for you</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For those job themselves, we can do automated data quality monitoring</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The IE can detect when model quality is skewing, automatically flag it, and assist in remediation</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Finally, on the AI side, we’re really excited about how the platform enables you to build your own generative AI applications</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1" name="Shape 9241"/>
        <p:cNvGrpSpPr/>
        <p:nvPr/>
      </p:nvGrpSpPr>
      <p:grpSpPr>
        <a:xfrm>
          <a:off x="0" y="0"/>
          <a:ext cx="0" cy="0"/>
          <a:chOff x="0" y="0"/>
          <a:chExt cx="0" cy="0"/>
        </a:xfrm>
      </p:grpSpPr>
      <p:sp>
        <p:nvSpPr>
          <p:cNvPr id="9242" name="Google Shape;9242;g2c871bc1e8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3" name="Google Shape;9243;g2c871bc1e83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The Lakehouse can do better.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We have developed AI models that learn from your workloads, and use that to determine how they should be prioritized. This means you can send mixed workloads onto the same warehouse, and result in better performance.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0" name="Shape 9250"/>
        <p:cNvGrpSpPr/>
        <p:nvPr/>
      </p:nvGrpSpPr>
      <p:grpSpPr>
        <a:xfrm>
          <a:off x="0" y="0"/>
          <a:ext cx="0" cy="0"/>
          <a:chOff x="0" y="0"/>
          <a:chExt cx="0" cy="0"/>
        </a:xfrm>
      </p:grpSpPr>
      <p:sp>
        <p:nvSpPr>
          <p:cNvPr id="9251" name="Google Shape;9251;g2c871bc1e8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2" name="Google Shape;9252;g2c871bc1e83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3" name="Shape 9263"/>
        <p:cNvGrpSpPr/>
        <p:nvPr/>
      </p:nvGrpSpPr>
      <p:grpSpPr>
        <a:xfrm>
          <a:off x="0" y="0"/>
          <a:ext cx="0" cy="0"/>
          <a:chOff x="0" y="0"/>
          <a:chExt cx="0" cy="0"/>
        </a:xfrm>
      </p:grpSpPr>
      <p:sp>
        <p:nvSpPr>
          <p:cNvPr id="9264" name="Google Shape;9264;g2c871bc1e8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5" name="Google Shape;9265;g2c871bc1e83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Dont call it classic, call it non-serverless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Talk about the before and after.    Before you would have had minutes of latency or had to run several clusters at once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7" name="Shape 9277"/>
        <p:cNvGrpSpPr/>
        <p:nvPr/>
      </p:nvGrpSpPr>
      <p:grpSpPr>
        <a:xfrm>
          <a:off x="0" y="0"/>
          <a:ext cx="0" cy="0"/>
          <a:chOff x="0" y="0"/>
          <a:chExt cx="0" cy="0"/>
        </a:xfrm>
      </p:grpSpPr>
      <p:sp>
        <p:nvSpPr>
          <p:cNvPr id="9278" name="Google Shape;9278;g2c871bc1e8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9" name="Google Shape;9279;g2c871bc1e83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"Our analysts rely on Databricks SQL to derive business intelligence from over 2PB of data. With serverless, we get reliability, scalability, and efficiency - all by simply checking a box. Our teams no longer have to worry about performance, sizing and administering infrastructure. With the push-button simplicity of Databricks SQL Serverless, we have 30% better performance and have reduced costs by 20% on average."</a:t>
            </a:r>
            <a:endParaRPr/>
          </a:p>
          <a:p>
            <a:pPr indent="0" lvl="0" marL="0" rtl="0" algn="l">
              <a:spcBef>
                <a:spcPts val="0"/>
              </a:spcBef>
              <a:spcAft>
                <a:spcPts val="0"/>
              </a:spcAft>
              <a:buClr>
                <a:schemeClr val="dk1"/>
              </a:buClr>
              <a:buSzPts val="1100"/>
              <a:buFont typeface="Arial"/>
              <a:buNone/>
            </a:pPr>
            <a:r>
              <a:rPr lang="en-US"/>
              <a:t>— Allard de Boer, Global Director of Analytics, Adevinta</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“Having the ability to fetch data ad-hoc with compute available within seconds helps our teams get answers quickly. Being able to autoscale up and down aggressively given the fast startup time makes our spiky workloads with BI and reporting tools easier to manage.” Anup Segu, Data Engineering Tech Lead, YipitData</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“Serverless SQL is easy to use and allows us to unlock more performance at the same price point. We already see improved query performance and lower costs using this feature for our spiky BI workloads.” Ben Thwaites, Sr. Data Engineer, Intelematics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"We rely on Databricks SQL to power the business intelligence tools used by our analysts. Databricks SQL Serverless allows us to use the power of Databricks SQL while being much more efficient with our infrastructure. Checking the serverless box resulted in a 3x reduction in our infrastructure costs, which is why we're integrating Databricks SQL Serverless into more and more data pipelines." - R Tyler Croy, Director of Platform Engineering, Scribd</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6" name="Shape 9296"/>
        <p:cNvGrpSpPr/>
        <p:nvPr/>
      </p:nvGrpSpPr>
      <p:grpSpPr>
        <a:xfrm>
          <a:off x="0" y="0"/>
          <a:ext cx="0" cy="0"/>
          <a:chOff x="0" y="0"/>
          <a:chExt cx="0" cy="0"/>
        </a:xfrm>
      </p:grpSpPr>
      <p:sp>
        <p:nvSpPr>
          <p:cNvPr id="9297" name="Google Shape;9297;g2c871bc1e8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8" name="Google Shape;9298;g2c871bc1e83_0_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Databricks SQL serverless removes the need to manage, configure or scale cloud infrastructure on the Lakehouse, freeing up your data team for what they do best. Get instant, elastic SQL serverless compute - decoupled from storage -  and benefit from performance optimizations that can lower overall costs by an average of 40%.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Databricks automatically determines instance types and configuration for the best price/performance - up to 12x better than traditional cloud data warehouses - and will automatically scale to provide unlimited concurrency without disruption, for high concurrency use cases.</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0" name="Shape 9310"/>
        <p:cNvGrpSpPr/>
        <p:nvPr/>
      </p:nvGrpSpPr>
      <p:grpSpPr>
        <a:xfrm>
          <a:off x="0" y="0"/>
          <a:ext cx="0" cy="0"/>
          <a:chOff x="0" y="0"/>
          <a:chExt cx="0" cy="0"/>
        </a:xfrm>
      </p:grpSpPr>
      <p:sp>
        <p:nvSpPr>
          <p:cNvPr id="9311" name="Google Shape;9311;g134a8d8aa1c_0_40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12" name="Google Shape;9312;g134a8d8aa1c_0_40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3" name="Shape 7223"/>
        <p:cNvGrpSpPr/>
        <p:nvPr/>
      </p:nvGrpSpPr>
      <p:grpSpPr>
        <a:xfrm>
          <a:off x="0" y="0"/>
          <a:ext cx="0" cy="0"/>
          <a:chOff x="0" y="0"/>
          <a:chExt cx="0" cy="0"/>
        </a:xfrm>
      </p:grpSpPr>
      <p:sp>
        <p:nvSpPr>
          <p:cNvPr id="7224" name="Google Shape;7224;g2cef62e9622_1_115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5" name="Google Shape;7225;g2cef62e9622_1_11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M Sans"/>
              <a:buChar char="●"/>
            </a:pPr>
            <a:r>
              <a:rPr lang="en-US">
                <a:latin typeface="DM Sans"/>
                <a:ea typeface="DM Sans"/>
                <a:cs typeface="DM Sans"/>
                <a:sym typeface="DM Sans"/>
              </a:rPr>
              <a:t>You can both build models from scratch or tune existing models on your data to maintain privacy and control</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We can serve those models for you really efficiently</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And we can help you do RAG to build conversational agents with APIs like OpenAI that are really high quality</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But it’s not just about building and serving models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Databricks AI covers the end-to-end AI workflow to help you deploy and manage models all the way through production</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We provide transparent AutoML to help you find the best model quickly without any loss of control</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Monitoring of models to give insight into how they’re evolving in production and identifying drift</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And, most importantly, governing your models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We can help ensure the results are reproducible and maintain your standards and compliance rules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Best of all, because it’s all built on the open foundation of MLflow, it integrates really well with the AI ecosystem</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2" name="Shape 7242"/>
        <p:cNvGrpSpPr/>
        <p:nvPr/>
      </p:nvGrpSpPr>
      <p:grpSpPr>
        <a:xfrm>
          <a:off x="0" y="0"/>
          <a:ext cx="0" cy="0"/>
          <a:chOff x="0" y="0"/>
          <a:chExt cx="0" cy="0"/>
        </a:xfrm>
      </p:grpSpPr>
      <p:sp>
        <p:nvSpPr>
          <p:cNvPr id="7243" name="Google Shape;7243;g2cef62e9622_1_115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4" name="Google Shape;7244;g2cef62e9622_1_11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M Sans"/>
              <a:buChar char="●"/>
            </a:pPr>
            <a:r>
              <a:rPr lang="en-US">
                <a:latin typeface="DM Sans"/>
                <a:ea typeface="DM Sans"/>
                <a:cs typeface="DM Sans"/>
                <a:sym typeface="DM Sans"/>
              </a:rPr>
              <a:t>The Data Intelligence Platform then combines this with an Intelligence Engine</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This uses generative AI model to understand the semantics of your data and uses that understanding across everything in the platform</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Let’s look at some examples of what that means</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6" name="Shape 7266"/>
        <p:cNvGrpSpPr/>
        <p:nvPr/>
      </p:nvGrpSpPr>
      <p:grpSpPr>
        <a:xfrm>
          <a:off x="0" y="0"/>
          <a:ext cx="0" cy="0"/>
          <a:chOff x="0" y="0"/>
          <a:chExt cx="0" cy="0"/>
        </a:xfrm>
      </p:grpSpPr>
      <p:sp>
        <p:nvSpPr>
          <p:cNvPr id="7267" name="Google Shape;7267;g2cef62e9622_1_1158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First step is to select the right Partner Ecosystem to Ingest the data, decide on whether your team is comfortable with Databricks Notebook-based ETL or do they prefer GUI-based ETL tools such as Matilltion, Prophecy, DBT, Informatica etc. Also select a proper Semantic layer and Reporting tools and decide on how to enforce your Enterprise Data Governance policies. Databricks Unity Catalog provides full fine-grained security and governance on Databricks and it also integrates well with Immuta or Privacera for security and Alation, Collibra and Informatica Data Catalog for Lineage and Search. </a:t>
            </a:r>
            <a:endParaRPr/>
          </a:p>
        </p:txBody>
      </p:sp>
      <p:sp>
        <p:nvSpPr>
          <p:cNvPr id="7268" name="Google Shape;7268;g2cef62e9622_1_11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9" name="Shape 7339"/>
        <p:cNvGrpSpPr/>
        <p:nvPr/>
      </p:nvGrpSpPr>
      <p:grpSpPr>
        <a:xfrm>
          <a:off x="0" y="0"/>
          <a:ext cx="0" cy="0"/>
          <a:chOff x="0" y="0"/>
          <a:chExt cx="0" cy="0"/>
        </a:xfrm>
      </p:grpSpPr>
      <p:sp>
        <p:nvSpPr>
          <p:cNvPr id="7340" name="Google Shape;7340;g2cef62e9622_1_169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41" name="Google Shape;7341;g2cef62e9622_1_169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2" name="Google Shape;7342;g2cef62e9622_1_169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5" name="Shape 7345"/>
        <p:cNvGrpSpPr/>
        <p:nvPr/>
      </p:nvGrpSpPr>
      <p:grpSpPr>
        <a:xfrm>
          <a:off x="0" y="0"/>
          <a:ext cx="0" cy="0"/>
          <a:chOff x="0" y="0"/>
          <a:chExt cx="0" cy="0"/>
        </a:xfrm>
      </p:grpSpPr>
      <p:sp>
        <p:nvSpPr>
          <p:cNvPr id="7346" name="Google Shape;7346;g2cef62e9622_1_11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47" name="Google Shape;7347;g2cef62e9622_1_116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1B3038"/>
              </a:buClr>
              <a:buSzPts val="1100"/>
              <a:buFont typeface="Arial"/>
              <a:buNone/>
            </a:pPr>
            <a:r>
              <a:rPr lang="en-US"/>
              <a:t>In addition to supporting your existing SQL and BI tools, we are also focused on providing a first-class SQL development experience within Databricks. We continuously talk with analysts that use various SQL editors like SQL workbench everyday, and work with them to provide the dream set of capabilities for SQL development. </a:t>
            </a:r>
            <a:endParaRPr/>
          </a:p>
          <a:p>
            <a:pPr indent="0" lvl="0" marL="0" rtl="0" algn="l">
              <a:spcBef>
                <a:spcPts val="0"/>
              </a:spcBef>
              <a:spcAft>
                <a:spcPts val="0"/>
              </a:spcAft>
              <a:buClr>
                <a:srgbClr val="1B3038"/>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Databricks SQL offers a full-featured SQL editor that allows analysts to write queries in a familiar syntax (ANSI SQL supported in addition to Spark SQL) and easily explore schemas. Regularly used SQL code can be saved as snippets for quick reuse, and query results can be cached to keep run times short. Additionally, query updates can be scheduled to automatically refresh, as well as to issue alerts when meaningful changes occur in the data. Databricks SQL also allows analysts to make sense of data through visualizations and drag-and-drop dashboards. Once built, dashboards can be easily shared with stakeholders, both within and outside the organization, via a web browser.</a:t>
            </a:r>
            <a:endParaRPr/>
          </a:p>
          <a:p>
            <a:pPr indent="0" lvl="0" marL="0" rtl="0" algn="l">
              <a:spcBef>
                <a:spcPts val="0"/>
              </a:spcBef>
              <a:spcAft>
                <a:spcPts val="0"/>
              </a:spcAft>
              <a:buClr>
                <a:srgbClr val="1B3038"/>
              </a:buClr>
              <a:buSzPts val="1100"/>
              <a:buFont typeface="Arial"/>
              <a:buNone/>
            </a:pPr>
            <a:r>
              <a:t/>
            </a:r>
            <a:endParaRPr/>
          </a:p>
        </p:txBody>
      </p:sp>
      <p:sp>
        <p:nvSpPr>
          <p:cNvPr id="7348" name="Google Shape;7348;g2cef62e9622_1_116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4" name="Shape 7354"/>
        <p:cNvGrpSpPr/>
        <p:nvPr/>
      </p:nvGrpSpPr>
      <p:grpSpPr>
        <a:xfrm>
          <a:off x="0" y="0"/>
          <a:ext cx="0" cy="0"/>
          <a:chOff x="0" y="0"/>
          <a:chExt cx="0" cy="0"/>
        </a:xfrm>
      </p:grpSpPr>
      <p:sp>
        <p:nvSpPr>
          <p:cNvPr id="7355" name="Google Shape;7355;g2cef62e9622_1_1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6" name="Google Shape;7356;g2cef62e9622_1_116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Connect existing BI tools and dashboards or brand new ones to the freshest data using OAuth or PAT tokens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Leverage your favorite SQL workbenches or IDE to find new insights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Build custom data apps powered by the lakehouse with tools and languages you already kno</a:t>
            </a:r>
            <a:r>
              <a:rPr lang="en-US"/>
              <a:t>w</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6" name="Shape 7376"/>
        <p:cNvGrpSpPr/>
        <p:nvPr/>
      </p:nvGrpSpPr>
      <p:grpSpPr>
        <a:xfrm>
          <a:off x="0" y="0"/>
          <a:ext cx="0" cy="0"/>
          <a:chOff x="0" y="0"/>
          <a:chExt cx="0" cy="0"/>
        </a:xfrm>
      </p:grpSpPr>
      <p:sp>
        <p:nvSpPr>
          <p:cNvPr id="7377" name="Google Shape;7377;g2cef62e9622_1_11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8" name="Google Shape;7378;g2cef62e9622_1_116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000">
                <a:solidFill>
                  <a:schemeClr val="dk1"/>
                </a:solidFill>
                <a:latin typeface="DM Sans"/>
                <a:ea typeface="DM Sans"/>
                <a:cs typeface="DM Sans"/>
                <a:sym typeface="DM Sans"/>
              </a:rPr>
              <a:t>Support for Foreign &amp; Primary Key definitions </a:t>
            </a:r>
            <a:r>
              <a:rPr i="1" lang="en-US" sz="1000">
                <a:solidFill>
                  <a:schemeClr val="dk1"/>
                </a:solidFill>
                <a:latin typeface="DM Sans"/>
                <a:ea typeface="DM Sans"/>
                <a:cs typeface="DM Sans"/>
                <a:sym typeface="DM Sans"/>
              </a:rPr>
              <a:t>(non-enforced)</a:t>
            </a:r>
            <a:endParaRPr i="1" sz="10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n-US" sz="800">
                <a:solidFill>
                  <a:srgbClr val="1B5161"/>
                </a:solidFill>
                <a:latin typeface="DM Sans"/>
                <a:ea typeface="DM Sans"/>
                <a:cs typeface="DM Sans"/>
                <a:sym typeface="DM Sans"/>
              </a:rPr>
              <a:t>Ability to do more advanced data modeling with Unity Catalog &amp; DBSQL by specifying PK/FK constraints. DBSQL &amp; BI tools then leverage this metadata for improved query planning &amp; SQL generation/pushdowns. Note that these are not enforced. Will include Tableau &amp; PBI support.</a:t>
            </a:r>
            <a:endParaRPr i="1" sz="800">
              <a:solidFill>
                <a:srgbClr val="1B516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i="1" sz="800">
              <a:solidFill>
                <a:srgbClr val="1B516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800">
                <a:solidFill>
                  <a:schemeClr val="dk1"/>
                </a:solidFill>
                <a:latin typeface="DM Sans"/>
                <a:ea typeface="DM Sans"/>
                <a:cs typeface="DM Sans"/>
                <a:sym typeface="DM Sans"/>
              </a:rPr>
              <a:t>AWS / Azure / GCP</a:t>
            </a:r>
            <a:endParaRPr b="1" sz="8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800">
                <a:solidFill>
                  <a:schemeClr val="dk1"/>
                </a:solidFill>
                <a:latin typeface="DM Sans"/>
                <a:ea typeface="DM Sans"/>
                <a:cs typeface="DM Sans"/>
                <a:sym typeface="DM Sans"/>
              </a:rPr>
              <a:t>Public Preview</a:t>
            </a:r>
            <a:endParaRPr b="1" sz="8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800">
                <a:solidFill>
                  <a:schemeClr val="dk1"/>
                </a:solidFill>
                <a:latin typeface="DM Sans"/>
                <a:ea typeface="DM Sans"/>
                <a:cs typeface="DM Sans"/>
                <a:sym typeface="DM Sans"/>
              </a:rPr>
              <a:t>GA (Q2)</a:t>
            </a:r>
            <a:endParaRPr i="1" sz="800">
              <a:solidFill>
                <a:srgbClr val="1B516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1000">
                <a:solidFill>
                  <a:schemeClr val="dk1"/>
                </a:solidFill>
                <a:highlight>
                  <a:schemeClr val="lt1"/>
                </a:highlight>
                <a:latin typeface="DM Sans"/>
                <a:ea typeface="DM Sans"/>
                <a:cs typeface="DM Sans"/>
                <a:sym typeface="DM Sans"/>
              </a:rPr>
              <a:t>Surrogate Keys </a:t>
            </a:r>
            <a:endParaRPr sz="100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n-US" sz="800">
                <a:solidFill>
                  <a:srgbClr val="1B5161"/>
                </a:solidFill>
                <a:highlight>
                  <a:schemeClr val="lt1"/>
                </a:highlight>
                <a:latin typeface="DM Sans"/>
                <a:ea typeface="DM Sans"/>
                <a:cs typeface="DM Sans"/>
                <a:sym typeface="DM Sans"/>
              </a:rPr>
              <a:t>Allow customers to define auto incrementing columns in Delta tables that are unique and can be used as surrogate keys</a:t>
            </a:r>
            <a:endParaRPr i="1" sz="800">
              <a:solidFill>
                <a:srgbClr val="1B516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i="1" sz="800">
              <a:solidFill>
                <a:srgbClr val="1B516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800">
                <a:solidFill>
                  <a:schemeClr val="dk1"/>
                </a:solidFill>
                <a:latin typeface="DM Sans"/>
                <a:ea typeface="DM Sans"/>
                <a:cs typeface="DM Sans"/>
                <a:sym typeface="DM Sans"/>
              </a:rPr>
              <a:t>AWS / Azure / GCP</a:t>
            </a:r>
            <a:endParaRPr b="1" sz="8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800">
                <a:solidFill>
                  <a:schemeClr val="dk1"/>
                </a:solidFill>
                <a:latin typeface="DM Sans"/>
                <a:ea typeface="DM Sans"/>
                <a:cs typeface="DM Sans"/>
                <a:sym typeface="DM Sans"/>
              </a:rPr>
              <a:t>In Development</a:t>
            </a:r>
            <a:endParaRPr b="1" sz="8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800">
                <a:solidFill>
                  <a:schemeClr val="dk1"/>
                </a:solidFill>
                <a:latin typeface="DM Sans"/>
                <a:ea typeface="DM Sans"/>
                <a:cs typeface="DM Sans"/>
                <a:sym typeface="DM Sans"/>
              </a:rPr>
              <a:t>Private Preview (Q3)</a:t>
            </a:r>
            <a:endParaRPr b="1" sz="8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i="1" sz="800">
              <a:solidFill>
                <a:srgbClr val="1B5161"/>
              </a:solidFill>
              <a:highlight>
                <a:schemeClr val="lt1"/>
              </a:highlight>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7" name="Shape 7017"/>
        <p:cNvGrpSpPr/>
        <p:nvPr/>
      </p:nvGrpSpPr>
      <p:grpSpPr>
        <a:xfrm>
          <a:off x="0" y="0"/>
          <a:ext cx="0" cy="0"/>
          <a:chOff x="0" y="0"/>
          <a:chExt cx="0" cy="0"/>
        </a:xfrm>
      </p:grpSpPr>
      <p:sp>
        <p:nvSpPr>
          <p:cNvPr id="7018" name="Google Shape;7018;g2c871bc1e8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19" name="Google Shape;7019;g2c871bc1e8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0" name="Google Shape;7020;g2c871bc1e8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4" name="Shape 7444"/>
        <p:cNvGrpSpPr/>
        <p:nvPr/>
      </p:nvGrpSpPr>
      <p:grpSpPr>
        <a:xfrm>
          <a:off x="0" y="0"/>
          <a:ext cx="0" cy="0"/>
          <a:chOff x="0" y="0"/>
          <a:chExt cx="0" cy="0"/>
        </a:xfrm>
      </p:grpSpPr>
      <p:sp>
        <p:nvSpPr>
          <p:cNvPr id="7445" name="Google Shape;7445;g2cef62e9622_1_1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6" name="Google Shape;7446;g2cef62e9622_1_117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solidFill>
                  <a:schemeClr val="dk1"/>
                </a:solidFill>
              </a:rPr>
              <a:t>Problem: Relational modelling is a core concept of data warehousing, and while Databricks SQL has supported the ability to model relationships between tables with PK/FKs for a while, it was not possible to visualize those relationships within the product.  We’re making it easier to understand these modelled relationships within Catalog Explorer with a new Entity relationship diagram.</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Solution:  With this feature, you can view the entity relationship diagram within Data Explorer. Simply click one button to visualize all tables that join to another table. This feature is meant for UC tables only.</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Availability: This feature will be available on all clouds in public Preview in Q4.</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Context: We are currently releasing an improved UI experience for viewing Pk/Fk constraints as well as viewing the ERD diagram this quarter (was scoped for Q3). The follow up work is the support the full story by enabling users to modify and create the pk/fk constraints in the UI. Additionally, most users want to understand which tables contain primary or foreign key constraints while in context of authoring mode. We are planning to include UX to show which columns are PK Fk in the schema browser so that this can be accessible to our data practitioners while they’re authoring code.</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1" name="Shape 7461"/>
        <p:cNvGrpSpPr/>
        <p:nvPr/>
      </p:nvGrpSpPr>
      <p:grpSpPr>
        <a:xfrm>
          <a:off x="0" y="0"/>
          <a:ext cx="0" cy="0"/>
          <a:chOff x="0" y="0"/>
          <a:chExt cx="0" cy="0"/>
        </a:xfrm>
      </p:grpSpPr>
      <p:sp>
        <p:nvSpPr>
          <p:cNvPr id="7462" name="Google Shape;7462;g2cef62e9622_1_117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63" name="Google Shape;7463;g2cef62e9622_1_117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4" name="Google Shape;7464;g2cef62e9622_1_117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2" name="Shape 7472"/>
        <p:cNvGrpSpPr/>
        <p:nvPr/>
      </p:nvGrpSpPr>
      <p:grpSpPr>
        <a:xfrm>
          <a:off x="0" y="0"/>
          <a:ext cx="0" cy="0"/>
          <a:chOff x="0" y="0"/>
          <a:chExt cx="0" cy="0"/>
        </a:xfrm>
      </p:grpSpPr>
      <p:sp>
        <p:nvSpPr>
          <p:cNvPr id="7473" name="Google Shape;7473;g2cef62e9622_1_1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4" name="Google Shape;7474;g2cef62e9622_1_117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6" name="Shape 7486"/>
        <p:cNvGrpSpPr/>
        <p:nvPr/>
      </p:nvGrpSpPr>
      <p:grpSpPr>
        <a:xfrm>
          <a:off x="0" y="0"/>
          <a:ext cx="0" cy="0"/>
          <a:chOff x="0" y="0"/>
          <a:chExt cx="0" cy="0"/>
        </a:xfrm>
      </p:grpSpPr>
      <p:sp>
        <p:nvSpPr>
          <p:cNvPr id="7487" name="Google Shape;7487;g2cef62e9622_1_1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8" name="Google Shape;7488;g2cef62e9622_1_117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highlight>
                  <a:srgbClr val="F7F7F8"/>
                </a:highlight>
                <a:latin typeface="Roboto"/>
                <a:ea typeface="Roboto"/>
                <a:cs typeface="Roboto"/>
                <a:sym typeface="Roboto"/>
              </a:rPr>
              <a:t>Query Optimization</a:t>
            </a:r>
            <a:endParaRPr sz="1200">
              <a:solidFill>
                <a:srgbClr val="374151"/>
              </a:solidFill>
              <a:highlight>
                <a:srgbClr val="F7F7F8"/>
              </a:highlight>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AutoNum type="alphaLcPeriod"/>
            </a:pPr>
            <a:r>
              <a:rPr lang="en-US" sz="1200">
                <a:solidFill>
                  <a:srgbClr val="374151"/>
                </a:solidFill>
                <a:highlight>
                  <a:srgbClr val="F7F7F8"/>
                </a:highlight>
                <a:latin typeface="Roboto"/>
                <a:ea typeface="Roboto"/>
                <a:cs typeface="Roboto"/>
                <a:sym typeface="Roboto"/>
              </a:rPr>
              <a:t>The performance of exploratory analysis in data warehousing heavily relies on query optimization. This involves designing efficient and optimized queries, using appropriate indexing, data partitioning, and query rewriting techniques.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highlight>
                  <a:srgbClr val="F7F7F8"/>
                </a:highlight>
                <a:latin typeface="Roboto"/>
                <a:ea typeface="Roboto"/>
                <a:cs typeface="Roboto"/>
                <a:sym typeface="Roboto"/>
              </a:rPr>
              <a:t>Data Aggregation and Summarization</a:t>
            </a:r>
            <a:endParaRPr sz="1200">
              <a:solidFill>
                <a:srgbClr val="374151"/>
              </a:solidFill>
              <a:highlight>
                <a:srgbClr val="F7F7F8"/>
              </a:highlight>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AutoNum type="alphaLcPeriod"/>
            </a:pPr>
            <a:r>
              <a:rPr lang="en-US" sz="1200">
                <a:solidFill>
                  <a:srgbClr val="374151"/>
                </a:solidFill>
                <a:highlight>
                  <a:srgbClr val="F7F7F8"/>
                </a:highlight>
                <a:latin typeface="Roboto"/>
                <a:ea typeface="Roboto"/>
                <a:cs typeface="Roboto"/>
                <a:sym typeface="Roboto"/>
              </a:rPr>
              <a:t>Aggregating and summarizing data in advance can improve exploratory analysis performance. Pre-computed aggregates, materialized views, and derived tables can help speed up queries and provide faster insights.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highlight>
                  <a:srgbClr val="F7F7F8"/>
                </a:highlight>
                <a:latin typeface="Roboto"/>
                <a:ea typeface="Roboto"/>
                <a:cs typeface="Roboto"/>
                <a:sym typeface="Roboto"/>
              </a:rPr>
              <a:t>Distributed Processing: </a:t>
            </a:r>
            <a:endParaRPr sz="1200">
              <a:solidFill>
                <a:srgbClr val="374151"/>
              </a:solidFill>
              <a:highlight>
                <a:srgbClr val="F7F7F8"/>
              </a:highlight>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AutoNum type="alphaLcPeriod"/>
            </a:pPr>
            <a:r>
              <a:rPr lang="en-US" sz="1200">
                <a:solidFill>
                  <a:srgbClr val="374151"/>
                </a:solidFill>
                <a:highlight>
                  <a:srgbClr val="F7F7F8"/>
                </a:highlight>
                <a:latin typeface="Roboto"/>
                <a:ea typeface="Roboto"/>
                <a:cs typeface="Roboto"/>
                <a:sym typeface="Roboto"/>
              </a:rPr>
              <a:t>Leveraging distributed processing frameworks, such as Apache Spark, can enhance performance by parallelizing computations across multiple nodes or clusters.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5" name="Shape 7495"/>
        <p:cNvGrpSpPr/>
        <p:nvPr/>
      </p:nvGrpSpPr>
      <p:grpSpPr>
        <a:xfrm>
          <a:off x="0" y="0"/>
          <a:ext cx="0" cy="0"/>
          <a:chOff x="0" y="0"/>
          <a:chExt cx="0" cy="0"/>
        </a:xfrm>
      </p:grpSpPr>
      <p:sp>
        <p:nvSpPr>
          <p:cNvPr id="7496" name="Google Shape;7496;g2cef62e9622_1_1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7" name="Google Shape;7497;g2cef62e9622_1_118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Sharing insights to busines users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6" name="Shape 7506"/>
        <p:cNvGrpSpPr/>
        <p:nvPr/>
      </p:nvGrpSpPr>
      <p:grpSpPr>
        <a:xfrm>
          <a:off x="0" y="0"/>
          <a:ext cx="0" cy="0"/>
          <a:chOff x="0" y="0"/>
          <a:chExt cx="0" cy="0"/>
        </a:xfrm>
      </p:grpSpPr>
      <p:sp>
        <p:nvSpPr>
          <p:cNvPr id="7507" name="Google Shape;7507;g2cef62e9622_1_1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8" name="Google Shape;7508;g2cef62e9622_1_118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0" name="Shape 7520"/>
        <p:cNvGrpSpPr/>
        <p:nvPr/>
      </p:nvGrpSpPr>
      <p:grpSpPr>
        <a:xfrm>
          <a:off x="0" y="0"/>
          <a:ext cx="0" cy="0"/>
          <a:chOff x="0" y="0"/>
          <a:chExt cx="0" cy="0"/>
        </a:xfrm>
      </p:grpSpPr>
      <p:sp>
        <p:nvSpPr>
          <p:cNvPr id="7521" name="Google Shape;7521;g2cef62e9622_1_1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2" name="Google Shape;7522;g2cef62e9622_1_118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2" name="Shape 7532"/>
        <p:cNvGrpSpPr/>
        <p:nvPr/>
      </p:nvGrpSpPr>
      <p:grpSpPr>
        <a:xfrm>
          <a:off x="0" y="0"/>
          <a:ext cx="0" cy="0"/>
          <a:chOff x="0" y="0"/>
          <a:chExt cx="0" cy="0"/>
        </a:xfrm>
      </p:grpSpPr>
      <p:sp>
        <p:nvSpPr>
          <p:cNvPr id="7533" name="Google Shape;7533;g2cef62e9622_1_11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4" name="Google Shape;7534;g2cef62e9622_1_118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Project Genie is an brand new experience we are launching.</a:t>
            </a:r>
            <a:endParaRPr/>
          </a:p>
          <a:p>
            <a:pPr indent="0" lvl="0" marL="0" rtl="0" algn="l">
              <a:lnSpc>
                <a:spcPct val="100000"/>
              </a:lnSpc>
              <a:spcBef>
                <a:spcPts val="0"/>
              </a:spcBef>
              <a:spcAft>
                <a:spcPts val="0"/>
              </a:spcAft>
              <a:buSzPts val="1100"/>
              <a:buNone/>
            </a:pPr>
            <a:r>
              <a:rPr lang="en-US"/>
              <a:t>Brand new AI-first, user experience oriented towards the non-technical user who wouldn’t find themselves in Databricks today.</a:t>
            </a:r>
            <a:endParaRPr/>
          </a:p>
          <a:p>
            <a:pPr indent="-317500" lvl="0" marL="457200" rtl="0" algn="l">
              <a:lnSpc>
                <a:spcPct val="100000"/>
              </a:lnSpc>
              <a:spcBef>
                <a:spcPts val="0"/>
              </a:spcBef>
              <a:spcAft>
                <a:spcPts val="0"/>
              </a:spcAft>
              <a:buSzPts val="1400"/>
              <a:buChar char="-"/>
            </a:pPr>
            <a:r>
              <a:rPr lang="en-US"/>
              <a:t>Invite non-Databricks users.</a:t>
            </a:r>
            <a:endParaRPr/>
          </a:p>
          <a:p>
            <a:pPr indent="0" lvl="0" marL="0" rtl="0" algn="l">
              <a:spcBef>
                <a:spcPts val="0"/>
              </a:spcBef>
              <a:spcAft>
                <a:spcPts val="0"/>
              </a:spcAft>
              <a:buSzPts val="1100"/>
              <a:buNone/>
            </a:pPr>
            <a:r>
              <a:rPr lang="en-US">
                <a:solidFill>
                  <a:schemeClr val="dk1"/>
                </a:solidFill>
              </a:rPr>
              <a:t>Genie can expose tables in Unity Catalog as a “data room” to enable business users to ask and answer questions for themselves..</a:t>
            </a:r>
            <a:endParaRPr/>
          </a:p>
          <a:p>
            <a:pPr indent="0" lvl="0" marL="0" rtl="0" algn="l">
              <a:spcBef>
                <a:spcPts val="0"/>
              </a:spcBef>
              <a:spcAft>
                <a:spcPts val="0"/>
              </a:spcAft>
              <a:buSzPts val="1100"/>
              <a:buNone/>
            </a:pPr>
            <a:r>
              <a:rPr lang="en-US">
                <a:solidFill>
                  <a:schemeClr val="dk1"/>
                </a:solidFill>
              </a:rPr>
              <a:t>Intended to democratize access to data to those users by providing an AI-powered natural language Q&amp;A experience.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Genie features the concept of “instructions” - hints to the LLM model that the room creator can provide to ensure room visitors have a smooth experience.</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4" name="Shape 7544"/>
        <p:cNvGrpSpPr/>
        <p:nvPr/>
      </p:nvGrpSpPr>
      <p:grpSpPr>
        <a:xfrm>
          <a:off x="0" y="0"/>
          <a:ext cx="0" cy="0"/>
          <a:chOff x="0" y="0"/>
          <a:chExt cx="0" cy="0"/>
        </a:xfrm>
      </p:grpSpPr>
      <p:sp>
        <p:nvSpPr>
          <p:cNvPr id="7545" name="Google Shape;7545;g2cef62e9622_1_17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46" name="Google Shape;7546;g2cef62e9622_1_17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7" name="Google Shape;7547;g2cef62e9622_1_17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0" name="Shape 7550"/>
        <p:cNvGrpSpPr/>
        <p:nvPr/>
      </p:nvGrpSpPr>
      <p:grpSpPr>
        <a:xfrm>
          <a:off x="0" y="0"/>
          <a:ext cx="0" cy="0"/>
          <a:chOff x="0" y="0"/>
          <a:chExt cx="0" cy="0"/>
        </a:xfrm>
      </p:grpSpPr>
      <p:sp>
        <p:nvSpPr>
          <p:cNvPr id="7551" name="Google Shape;7551;g2cef62e9622_1_170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52" name="Google Shape;7552;g2cef62e9622_1_170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3" name="Google Shape;7553;g2cef62e9622_1_170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5" name="Shape 7025"/>
        <p:cNvGrpSpPr/>
        <p:nvPr/>
      </p:nvGrpSpPr>
      <p:grpSpPr>
        <a:xfrm>
          <a:off x="0" y="0"/>
          <a:ext cx="0" cy="0"/>
          <a:chOff x="0" y="0"/>
          <a:chExt cx="0" cy="0"/>
        </a:xfrm>
      </p:grpSpPr>
      <p:sp>
        <p:nvSpPr>
          <p:cNvPr id="7026" name="Google Shape;7026;g2cef62e9622_1_169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27" name="Google Shape;7027;g2cef62e9622_1_169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8" name="Google Shape;7028;g2cef62e9622_1_169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4" name="Shape 7564"/>
        <p:cNvGrpSpPr/>
        <p:nvPr/>
      </p:nvGrpSpPr>
      <p:grpSpPr>
        <a:xfrm>
          <a:off x="0" y="0"/>
          <a:ext cx="0" cy="0"/>
          <a:chOff x="0" y="0"/>
          <a:chExt cx="0" cy="0"/>
        </a:xfrm>
      </p:grpSpPr>
      <p:sp>
        <p:nvSpPr>
          <p:cNvPr id="7565" name="Google Shape;7565;g2dff62b0a3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6" name="Google Shape;7566;g2dff62b0a31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SQL customers want more control over their data.</a:t>
            </a:r>
            <a:br>
              <a:rPr lang="en-US"/>
            </a:br>
            <a:br>
              <a:rPr lang="en-US"/>
            </a:br>
            <a:r>
              <a:rPr lang="en-US"/>
              <a:t>With SQL Scripting, customers will be able to add logical flow control with common looping statements (like WHILE, FOR, etc.), group multiple statements together and process as a single statement, and easily combine with existing features like SQL variables. For customers that are not wanting to convert legacy SQL code from other systems to Python, you will now have the power and expressibility you need to control your data with pure SQL: Streamlining SQL migrations.</a:t>
            </a:r>
            <a:br>
              <a:rPr lang="en-US"/>
            </a:br>
            <a:br>
              <a:rPr lang="en-US"/>
            </a:br>
            <a:r>
              <a:rPr lang="en-US"/>
              <a:t>SQL Scripting is an exciting milestone before support for SQL</a:t>
            </a:r>
            <a:r>
              <a:rPr lang="en-US"/>
              <a:t> Stored Procedures</a:t>
            </a:r>
            <a:r>
              <a:rPr lang="en-US"/>
              <a:t>, expected to preview later this year.</a:t>
            </a:r>
            <a:br>
              <a:rPr lang="en-US"/>
            </a:br>
            <a:br>
              <a:rPr lang="en-US"/>
            </a:br>
            <a:r>
              <a:rPr lang="en-US"/>
              <a:t>SQL Scripting will be in Private Preview in Q2.</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7" name="Shape 7577"/>
        <p:cNvGrpSpPr/>
        <p:nvPr/>
      </p:nvGrpSpPr>
      <p:grpSpPr>
        <a:xfrm>
          <a:off x="0" y="0"/>
          <a:ext cx="0" cy="0"/>
          <a:chOff x="0" y="0"/>
          <a:chExt cx="0" cy="0"/>
        </a:xfrm>
      </p:grpSpPr>
      <p:sp>
        <p:nvSpPr>
          <p:cNvPr id="7578" name="Google Shape;7578;g2cef62e9622_1_170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79" name="Google Shape;7579;g2cef62e9622_1_170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0" name="Google Shape;7580;g2cef62e9622_1_170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4" name="Shape 7584"/>
        <p:cNvGrpSpPr/>
        <p:nvPr/>
      </p:nvGrpSpPr>
      <p:grpSpPr>
        <a:xfrm>
          <a:off x="0" y="0"/>
          <a:ext cx="0" cy="0"/>
          <a:chOff x="0" y="0"/>
          <a:chExt cx="0" cy="0"/>
        </a:xfrm>
      </p:grpSpPr>
      <p:sp>
        <p:nvSpPr>
          <p:cNvPr id="7585" name="Google Shape;7585;g2cef62e9622_1_170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86" name="Google Shape;7586;g2cef62e9622_1_170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7" name="Google Shape;7587;g2cef62e9622_1_170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6" name="Shape 7626"/>
        <p:cNvGrpSpPr/>
        <p:nvPr/>
      </p:nvGrpSpPr>
      <p:grpSpPr>
        <a:xfrm>
          <a:off x="0" y="0"/>
          <a:ext cx="0" cy="0"/>
          <a:chOff x="0" y="0"/>
          <a:chExt cx="0" cy="0"/>
        </a:xfrm>
      </p:grpSpPr>
      <p:sp>
        <p:nvSpPr>
          <p:cNvPr id="7627" name="Google Shape;7627;g2cef62e9622_1_170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8" name="Google Shape;7628;g2cef62e9622_1_170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000000"/>
                </a:solidFill>
                <a:latin typeface="Source Sans Pro"/>
                <a:ea typeface="Source Sans Pro"/>
                <a:cs typeface="Source Sans Pro"/>
                <a:sym typeface="Source Sans Pro"/>
              </a:rPr>
              <a:t>Key Takeaway:</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a:solidFill>
                <a:srgbClr val="000000"/>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SzPts val="1200"/>
              <a:buFont typeface="Source Sans Pro"/>
              <a:buChar char="●"/>
            </a:pPr>
            <a:r>
              <a:rPr lang="en-US">
                <a:solidFill>
                  <a:srgbClr val="000000"/>
                </a:solidFill>
                <a:latin typeface="Source Sans Pro"/>
                <a:ea typeface="Source Sans Pro"/>
                <a:cs typeface="Source Sans Pro"/>
                <a:sym typeface="Source Sans Pro"/>
              </a:rPr>
              <a:t>Combining data processing with BI and ML is key to success</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a:solidFill>
                <a:srgbClr val="00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US">
                <a:solidFill>
                  <a:srgbClr val="000000"/>
                </a:solidFill>
                <a:latin typeface="Source Sans Pro"/>
                <a:ea typeface="Source Sans Pro"/>
                <a:cs typeface="Source Sans Pro"/>
                <a:sym typeface="Source Sans Pro"/>
              </a:rPr>
              <a:t>These folks are driving business outcomes with their data by combining massive amounts of data with machine learning and BI capabilities to unlock value and those outcomes. </a:t>
            </a:r>
            <a:endParaRPr/>
          </a:p>
        </p:txBody>
      </p:sp>
      <p:sp>
        <p:nvSpPr>
          <p:cNvPr id="7629" name="Google Shape;7629;g2cef62e9622_1_170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4" name="Shape 7684"/>
        <p:cNvGrpSpPr/>
        <p:nvPr/>
      </p:nvGrpSpPr>
      <p:grpSpPr>
        <a:xfrm>
          <a:off x="0" y="0"/>
          <a:ext cx="0" cy="0"/>
          <a:chOff x="0" y="0"/>
          <a:chExt cx="0" cy="0"/>
        </a:xfrm>
      </p:grpSpPr>
      <p:sp>
        <p:nvSpPr>
          <p:cNvPr id="7685" name="Google Shape;7685;g2cef62e9622_1_17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6" name="Google Shape;7686;g2cef62e9622_1_17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https://databricks.com/discover/getting-started-with-delta-lake-tech-talks</a:t>
            </a:r>
            <a:endParaRPr/>
          </a:p>
        </p:txBody>
      </p:sp>
      <p:sp>
        <p:nvSpPr>
          <p:cNvPr id="7687" name="Google Shape;7687;g2cef62e9622_1_17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8" name="Shape 7698"/>
        <p:cNvGrpSpPr/>
        <p:nvPr/>
      </p:nvGrpSpPr>
      <p:grpSpPr>
        <a:xfrm>
          <a:off x="0" y="0"/>
          <a:ext cx="0" cy="0"/>
          <a:chOff x="0" y="0"/>
          <a:chExt cx="0" cy="0"/>
        </a:xfrm>
      </p:grpSpPr>
      <p:sp>
        <p:nvSpPr>
          <p:cNvPr id="7699" name="Google Shape;7699;g2cef62e9622_1_17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0" name="Google Shape;7700;g2cef62e9622_1_17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https://databricks.com/discover/getting-started-with-delta-lake-tech-talks</a:t>
            </a:r>
            <a:endParaRPr/>
          </a:p>
        </p:txBody>
      </p:sp>
      <p:sp>
        <p:nvSpPr>
          <p:cNvPr id="7701" name="Google Shape;7701;g2cef62e9622_1_17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1" name="Shape 7711"/>
        <p:cNvGrpSpPr/>
        <p:nvPr/>
      </p:nvGrpSpPr>
      <p:grpSpPr>
        <a:xfrm>
          <a:off x="0" y="0"/>
          <a:ext cx="0" cy="0"/>
          <a:chOff x="0" y="0"/>
          <a:chExt cx="0" cy="0"/>
        </a:xfrm>
      </p:grpSpPr>
      <p:sp>
        <p:nvSpPr>
          <p:cNvPr id="7712" name="Google Shape;7712;g2cef62e9622_1_17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3" name="Google Shape;7713;g2cef62e9622_1_17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https://databricks.com/discover/getting-started-with-delta-lake-tech-talks</a:t>
            </a:r>
            <a:endParaRPr/>
          </a:p>
        </p:txBody>
      </p:sp>
      <p:sp>
        <p:nvSpPr>
          <p:cNvPr id="7714" name="Google Shape;7714;g2cef62e9622_1_17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1" name="Shape 7721"/>
        <p:cNvGrpSpPr/>
        <p:nvPr/>
      </p:nvGrpSpPr>
      <p:grpSpPr>
        <a:xfrm>
          <a:off x="0" y="0"/>
          <a:ext cx="0" cy="0"/>
          <a:chOff x="0" y="0"/>
          <a:chExt cx="0" cy="0"/>
        </a:xfrm>
      </p:grpSpPr>
      <p:sp>
        <p:nvSpPr>
          <p:cNvPr id="7722" name="Google Shape;7722;g2cef62e9622_1_169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23" name="Google Shape;7723;g2cef62e9622_1_169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4" name="Google Shape;7724;g2cef62e9622_1_169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7" name="Shape 7727"/>
        <p:cNvGrpSpPr/>
        <p:nvPr/>
      </p:nvGrpSpPr>
      <p:grpSpPr>
        <a:xfrm>
          <a:off x="0" y="0"/>
          <a:ext cx="0" cy="0"/>
          <a:chOff x="0" y="0"/>
          <a:chExt cx="0" cy="0"/>
        </a:xfrm>
      </p:grpSpPr>
      <p:sp>
        <p:nvSpPr>
          <p:cNvPr id="7728" name="Google Shape;7728;g2cef62e9622_1_118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9" name="Google Shape;7729;g2cef62e9622_1_118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M Sans"/>
              <a:buChar char="●"/>
            </a:pPr>
            <a:r>
              <a:rPr lang="en-US">
                <a:latin typeface="DM Sans"/>
                <a:ea typeface="DM Sans"/>
                <a:cs typeface="DM Sans"/>
                <a:sym typeface="DM Sans"/>
              </a:rPr>
              <a:t>The Data Intelligence Platform then combines this with an Intelligence Engine</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This uses generative AI model to understand the semantics of your data and uses that understanding across everything in the platform</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Let’s look at some examples of what that means</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1" name="Shape 7751"/>
        <p:cNvGrpSpPr/>
        <p:nvPr/>
      </p:nvGrpSpPr>
      <p:grpSpPr>
        <a:xfrm>
          <a:off x="0" y="0"/>
          <a:ext cx="0" cy="0"/>
          <a:chOff x="0" y="0"/>
          <a:chExt cx="0" cy="0"/>
        </a:xfrm>
      </p:grpSpPr>
      <p:sp>
        <p:nvSpPr>
          <p:cNvPr id="7752" name="Google Shape;7752;g2cef62e9622_1_1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3" name="Google Shape;7753;g2cef62e9622_1_118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1" name="Shape 7031"/>
        <p:cNvGrpSpPr/>
        <p:nvPr/>
      </p:nvGrpSpPr>
      <p:grpSpPr>
        <a:xfrm>
          <a:off x="0" y="0"/>
          <a:ext cx="0" cy="0"/>
          <a:chOff x="0" y="0"/>
          <a:chExt cx="0" cy="0"/>
        </a:xfrm>
      </p:grpSpPr>
      <p:sp>
        <p:nvSpPr>
          <p:cNvPr id="7032" name="Google Shape;7032;g2cef62e9622_1_11363: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3" name="Google Shape;7033;g2cef62e9622_1_11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DM Sans"/>
              <a:buChar char="●"/>
            </a:pPr>
            <a:r>
              <a:rPr lang="en-US">
                <a:latin typeface="DM Sans"/>
                <a:ea typeface="DM Sans"/>
                <a:cs typeface="DM Sans"/>
                <a:sym typeface="DM Sans"/>
              </a:rPr>
              <a:t>We believe the winners in every industry will be those who most effectively use data and AI</a:t>
            </a:r>
            <a:endParaRPr>
              <a:latin typeface="DM Sans"/>
              <a:ea typeface="DM Sans"/>
              <a:cs typeface="DM Sans"/>
              <a:sym typeface="DM Sans"/>
            </a:endParaRPr>
          </a:p>
          <a:p>
            <a:pPr indent="-317500" lvl="0" marL="457200" rtl="0" algn="l">
              <a:lnSpc>
                <a:spcPct val="100000"/>
              </a:lnSpc>
              <a:spcBef>
                <a:spcPts val="0"/>
              </a:spcBef>
              <a:spcAft>
                <a:spcPts val="0"/>
              </a:spcAft>
              <a:buSzPts val="1400"/>
              <a:buFont typeface="DM Sans"/>
              <a:buChar char="●"/>
            </a:pPr>
            <a:r>
              <a:rPr lang="en-US">
                <a:latin typeface="DM Sans"/>
                <a:ea typeface="DM Sans"/>
                <a:cs typeface="DM Sans"/>
                <a:sym typeface="DM Sans"/>
              </a:rPr>
              <a:t>In fact, we believe understanding data and AI is going to be a requirement to lead the winners</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1" name="Shape 7781"/>
        <p:cNvGrpSpPr/>
        <p:nvPr/>
      </p:nvGrpSpPr>
      <p:grpSpPr>
        <a:xfrm>
          <a:off x="0" y="0"/>
          <a:ext cx="0" cy="0"/>
          <a:chOff x="0" y="0"/>
          <a:chExt cx="0" cy="0"/>
        </a:xfrm>
      </p:grpSpPr>
      <p:sp>
        <p:nvSpPr>
          <p:cNvPr id="7782" name="Google Shape;7782;g2cef62e9622_1_1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3" name="Google Shape;7783;g2cef62e9622_1_118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B3139"/>
                </a:solidFill>
              </a:rPr>
              <a:t>One of the tenants that we embrace as a company, is to make things simple. ANSI SQL DCL, the data control language specification part of ANSI SQL, is a familiar interface for RDBMS users and admins alike. This allows you to grant permission scopes on securable objects like tables or locations to principals like groups, users, or service principals.</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The same level of functionality is available via our UI in an easy to use point and click manner, which helps for easy access auditing on the spot.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In addition to that, we offer the ability to set these ACLs on objects via our RESTful APIs, which means that anything, from legacy entitlement request processes to modern dev/sec/ops initiatives can be supported and powered by Unity Catalog.</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The interesting thing to note with API and UI based ACL grants, is that they are done outside the context of compute, purely through our control plane APIs.</a:t>
            </a:r>
            <a:endParaRPr>
              <a:solidFill>
                <a:srgbClr val="1B3139"/>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0" name="Shape 7800"/>
        <p:cNvGrpSpPr/>
        <p:nvPr/>
      </p:nvGrpSpPr>
      <p:grpSpPr>
        <a:xfrm>
          <a:off x="0" y="0"/>
          <a:ext cx="0" cy="0"/>
          <a:chOff x="0" y="0"/>
          <a:chExt cx="0" cy="0"/>
        </a:xfrm>
      </p:grpSpPr>
      <p:sp>
        <p:nvSpPr>
          <p:cNvPr id="7801" name="Google Shape;7801;g2cef62e9622_1_11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2" name="Google Shape;7802;g2cef62e9622_1_119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1B3139"/>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6" name="Shape 7826"/>
        <p:cNvGrpSpPr/>
        <p:nvPr/>
      </p:nvGrpSpPr>
      <p:grpSpPr>
        <a:xfrm>
          <a:off x="0" y="0"/>
          <a:ext cx="0" cy="0"/>
          <a:chOff x="0" y="0"/>
          <a:chExt cx="0" cy="0"/>
        </a:xfrm>
      </p:grpSpPr>
      <p:sp>
        <p:nvSpPr>
          <p:cNvPr id="7827" name="Google Shape;7827;g2cef62e9622_1_169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28" name="Google Shape;7828;g2cef62e9622_1_169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9" name="Google Shape;7829;g2cef62e9622_1_169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2" name="Shape 7832"/>
        <p:cNvGrpSpPr/>
        <p:nvPr/>
      </p:nvGrpSpPr>
      <p:grpSpPr>
        <a:xfrm>
          <a:off x="0" y="0"/>
          <a:ext cx="0" cy="0"/>
          <a:chOff x="0" y="0"/>
          <a:chExt cx="0" cy="0"/>
        </a:xfrm>
      </p:grpSpPr>
      <p:sp>
        <p:nvSpPr>
          <p:cNvPr id="7833" name="Google Shape;7833;g2cef62e9622_1_1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4" name="Google Shape;7834;g2cef62e9622_1_119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0" name="Shape 7840"/>
        <p:cNvGrpSpPr/>
        <p:nvPr/>
      </p:nvGrpSpPr>
      <p:grpSpPr>
        <a:xfrm>
          <a:off x="0" y="0"/>
          <a:ext cx="0" cy="0"/>
          <a:chOff x="0" y="0"/>
          <a:chExt cx="0" cy="0"/>
        </a:xfrm>
      </p:grpSpPr>
      <p:sp>
        <p:nvSpPr>
          <p:cNvPr id="7841" name="Google Shape;7841;g2cef62e9622_1_1194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2" name="Google Shape;7842;g2cef62e9622_1_119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The other reason why customers choose DLT is because of it’s </a:t>
            </a:r>
            <a:r>
              <a:rPr b="1" lang="en-US" sz="1400">
                <a:latin typeface="Times New Roman"/>
                <a:ea typeface="Times New Roman"/>
                <a:cs typeface="Times New Roman"/>
                <a:sym typeface="Times New Roman"/>
              </a:rPr>
              <a:t>differentiated data quality</a:t>
            </a:r>
            <a:r>
              <a:rPr lang="en-US" sz="1400">
                <a:latin typeface="Times New Roman"/>
                <a:ea typeface="Times New Roman"/>
                <a:cs typeface="Times New Roman"/>
                <a:sym typeface="Times New Roman"/>
              </a:rPr>
              <a:t> capabilities.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Data quality remains a </a:t>
            </a:r>
            <a:r>
              <a:rPr b="1" lang="en-US" sz="1400">
                <a:latin typeface="Times New Roman"/>
                <a:ea typeface="Times New Roman"/>
                <a:cs typeface="Times New Roman"/>
                <a:sym typeface="Times New Roman"/>
              </a:rPr>
              <a:t>huge problems</a:t>
            </a:r>
            <a:r>
              <a:rPr lang="en-US" sz="1400">
                <a:latin typeface="Times New Roman"/>
                <a:ea typeface="Times New Roman"/>
                <a:cs typeface="Times New Roman"/>
                <a:sym typeface="Times New Roman"/>
              </a:rPr>
              <a:t> for most customers who manage data pipelines.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Customers tell us that their organization suffers from </a:t>
            </a:r>
            <a:r>
              <a:rPr b="1" lang="en-US" sz="1400">
                <a:latin typeface="Times New Roman"/>
                <a:ea typeface="Times New Roman"/>
                <a:cs typeface="Times New Roman"/>
                <a:sym typeface="Times New Roman"/>
              </a:rPr>
              <a:t>low trust </a:t>
            </a:r>
            <a:r>
              <a:rPr lang="en-US" sz="1400">
                <a:latin typeface="Times New Roman"/>
                <a:ea typeface="Times New Roman"/>
                <a:cs typeface="Times New Roman"/>
                <a:sym typeface="Times New Roman"/>
              </a:rPr>
              <a:t>in their data. And data engineers struggle to quickly identify data quality issues before they make their way into reports and ML models, and when they do discover quality issues, it’s hard to </a:t>
            </a:r>
            <a:r>
              <a:rPr b="1" lang="en-US" sz="1400">
                <a:latin typeface="Times New Roman"/>
                <a:ea typeface="Times New Roman"/>
                <a:cs typeface="Times New Roman"/>
                <a:sym typeface="Times New Roman"/>
              </a:rPr>
              <a:t>correlate the problems</a:t>
            </a:r>
            <a:r>
              <a:rPr lang="en-US" sz="1400">
                <a:latin typeface="Times New Roman"/>
                <a:ea typeface="Times New Roman"/>
                <a:cs typeface="Times New Roman"/>
                <a:sym typeface="Times New Roman"/>
              </a:rPr>
              <a:t> back up to the data producer to fix data at the source.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To solve these problems, DLT includes </a:t>
            </a:r>
            <a:r>
              <a:rPr b="1" lang="en-US" sz="1400">
                <a:latin typeface="Times New Roman"/>
                <a:ea typeface="Times New Roman"/>
                <a:cs typeface="Times New Roman"/>
                <a:sym typeface="Times New Roman"/>
              </a:rPr>
              <a:t>first class support for data quality management and monitoring</a:t>
            </a:r>
            <a:r>
              <a:rPr lang="en-US" sz="1400">
                <a:latin typeface="Times New Roman"/>
                <a:ea typeface="Times New Roman"/>
                <a:cs typeface="Times New Roman"/>
                <a:sym typeface="Times New Roman"/>
              </a:rPr>
              <a:t> tools using a feature called Expectations.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Expectations helps prevent bad data from flowing into tables, lets your measure data quality, and provide tools to troubleshoot bad data.</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You use expectations to define data quality </a:t>
            </a:r>
            <a:r>
              <a:rPr b="1" lang="en-US" sz="1400">
                <a:latin typeface="Times New Roman"/>
                <a:ea typeface="Times New Roman"/>
                <a:cs typeface="Times New Roman"/>
                <a:sym typeface="Times New Roman"/>
              </a:rPr>
              <a:t>constraints</a:t>
            </a:r>
            <a:r>
              <a:rPr lang="en-US" sz="1400">
                <a:latin typeface="Times New Roman"/>
                <a:ea typeface="Times New Roman"/>
                <a:cs typeface="Times New Roman"/>
                <a:sym typeface="Times New Roman"/>
              </a:rPr>
              <a:t> on the contents of a dataset. An expectation consists of a description, an invariant, and an action to take when a record fails the invariant. You apply expectations to queries using Python decorators or SQL constraint clauses.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DLT supports the ability to configure flexible policies on expectations. You are able to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Retain</a:t>
            </a:r>
            <a:r>
              <a:rPr lang="en-US" sz="1400">
                <a:latin typeface="Times New Roman"/>
                <a:ea typeface="Times New Roman"/>
                <a:cs typeface="Times New Roman"/>
                <a:sym typeface="Times New Roman"/>
              </a:rPr>
              <a:t> the row but log an error</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Drop</a:t>
            </a:r>
            <a:r>
              <a:rPr lang="en-US" sz="1400">
                <a:latin typeface="Times New Roman"/>
                <a:ea typeface="Times New Roman"/>
                <a:cs typeface="Times New Roman"/>
                <a:sym typeface="Times New Roman"/>
              </a:rPr>
              <a:t> the row so it doesn’t end up in the target table</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Or </a:t>
            </a:r>
            <a:r>
              <a:rPr b="1" lang="en-US" sz="1400">
                <a:latin typeface="Times New Roman"/>
                <a:ea typeface="Times New Roman"/>
                <a:cs typeface="Times New Roman"/>
                <a:sym typeface="Times New Roman"/>
              </a:rPr>
              <a:t>halt</a:t>
            </a:r>
            <a:r>
              <a:rPr lang="en-US" sz="1400">
                <a:latin typeface="Times New Roman"/>
                <a:ea typeface="Times New Roman"/>
                <a:cs typeface="Times New Roman"/>
                <a:sym typeface="Times New Roman"/>
              </a:rPr>
              <a:t> the entire pipeline. When a pipeline fails because of an expectation violation, you must fix the pipeline code to handle the invalid data correctly before re-running the pipeline.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DLT provides monitoring UIs</a:t>
            </a:r>
            <a:r>
              <a:rPr lang="en-US" sz="1400">
                <a:latin typeface="Times New Roman"/>
                <a:ea typeface="Times New Roman"/>
                <a:cs typeface="Times New Roman"/>
                <a:sym typeface="Times New Roman"/>
              </a:rPr>
              <a:t> that provide run-time statistics like number of rows process, failed, as well as metrics on a per-expectations basis. You can also look at historical performance (previous runs) with a click of a button - allowing you to track pipeline performance and data quality over time.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Some customers also use expectations as a way to do data </a:t>
            </a:r>
            <a:r>
              <a:rPr b="1" lang="en-US" sz="1400">
                <a:latin typeface="Times New Roman"/>
                <a:ea typeface="Times New Roman"/>
                <a:cs typeface="Times New Roman"/>
                <a:sym typeface="Times New Roman"/>
              </a:rPr>
              <a:t>exploration and classification</a:t>
            </a:r>
            <a:r>
              <a:rPr lang="en-US" sz="1400">
                <a:latin typeface="Times New Roman"/>
                <a:ea typeface="Times New Roman"/>
                <a:cs typeface="Times New Roman"/>
                <a:sym typeface="Times New Roman"/>
              </a:rPr>
              <a:t> of a new data set. For example your can use expectation to determine the % of values in a particular column are NULL, measure the number of invalid emails address, and more.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 other reason why customers choose DLT is because of it’s </a:t>
            </a:r>
            <a:r>
              <a:rPr b="1" lang="en-US" sz="1400">
                <a:latin typeface="Times New Roman"/>
                <a:ea typeface="Times New Roman"/>
                <a:cs typeface="Times New Roman"/>
                <a:sym typeface="Times New Roman"/>
              </a:rPr>
              <a:t>differentiated data quality</a:t>
            </a:r>
            <a:r>
              <a:rPr lang="en-US" sz="1400">
                <a:latin typeface="Times New Roman"/>
                <a:ea typeface="Times New Roman"/>
                <a:cs typeface="Times New Roman"/>
                <a:sym typeface="Times New Roman"/>
              </a:rPr>
              <a:t> capabilities. Data quality remains a huge problems for most customers who manage data pipelines.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Customers tell us that their organization suffers from low trust in their data. And data engineers struggle to quickly identify data quality issues before they make their way into reports and ML models, and when they do discover quality issues, it’s hard to correlate the problems back up to the data producer to fix data at the source.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To solve these problems, DLT includes </a:t>
            </a:r>
            <a:r>
              <a:rPr b="1" lang="en-US" sz="1400">
                <a:latin typeface="Times New Roman"/>
                <a:ea typeface="Times New Roman"/>
                <a:cs typeface="Times New Roman"/>
                <a:sym typeface="Times New Roman"/>
              </a:rPr>
              <a:t>first class support for data quality management and monitoring</a:t>
            </a:r>
            <a:r>
              <a:rPr lang="en-US" sz="1400">
                <a:latin typeface="Times New Roman"/>
                <a:ea typeface="Times New Roman"/>
                <a:cs typeface="Times New Roman"/>
                <a:sym typeface="Times New Roman"/>
              </a:rPr>
              <a:t> tools using a feature called Expectations. Expectations helps prevent bad data from flowing into tables, lets your measure data quality, and provide tools to troubleshoot bad data.</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You use expectations to define data quality </a:t>
            </a:r>
            <a:r>
              <a:rPr b="1" lang="en-US" sz="1400">
                <a:latin typeface="Times New Roman"/>
                <a:ea typeface="Times New Roman"/>
                <a:cs typeface="Times New Roman"/>
                <a:sym typeface="Times New Roman"/>
              </a:rPr>
              <a:t>constraints</a:t>
            </a:r>
            <a:r>
              <a:rPr lang="en-US" sz="1400">
                <a:latin typeface="Times New Roman"/>
                <a:ea typeface="Times New Roman"/>
                <a:cs typeface="Times New Roman"/>
                <a:sym typeface="Times New Roman"/>
              </a:rPr>
              <a:t> on the contents of a dataset. An expectation consists of a description, an invariant, and an action to take when a record fails the invariant. You apply expectations to queries using Python decorators or SQL constraint clauses.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Use the </a:t>
            </a:r>
            <a:r>
              <a:rPr b="1" lang="en-US" sz="1400">
                <a:latin typeface="Times New Roman"/>
                <a:ea typeface="Times New Roman"/>
                <a:cs typeface="Times New Roman"/>
                <a:sym typeface="Times New Roman"/>
              </a:rPr>
              <a:t>expect, expect or drop, and expect or fail expectations</a:t>
            </a:r>
            <a:r>
              <a:rPr lang="en-US" sz="1400">
                <a:latin typeface="Times New Roman"/>
                <a:ea typeface="Times New Roman"/>
                <a:cs typeface="Times New Roman"/>
                <a:sym typeface="Times New Roman"/>
              </a:rPr>
              <a:t> with Python or SQL queries to define a single data quality constraint. You can define expectations with one or more data quality constraints in SQL or Python pipelines.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New, improved UIs for </a:t>
            </a:r>
            <a:r>
              <a:rPr b="1" lang="en-US" sz="1400">
                <a:latin typeface="Times New Roman"/>
                <a:ea typeface="Times New Roman"/>
                <a:cs typeface="Times New Roman"/>
                <a:sym typeface="Times New Roman"/>
              </a:rPr>
              <a:t>DLT monitoring UIs</a:t>
            </a:r>
            <a:r>
              <a:rPr lang="en-US" sz="1400">
                <a:latin typeface="Times New Roman"/>
                <a:ea typeface="Times New Roman"/>
                <a:cs typeface="Times New Roman"/>
                <a:sym typeface="Times New Roman"/>
              </a:rPr>
              <a:t> provide detailed view into the run-time stats of a DLT pipeline. Historical performance (previous runs) can be accessed with a click of a button allowing users to track pipeline performance and data quality over time.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Some customers also use expectations as a way to do data </a:t>
            </a:r>
            <a:r>
              <a:rPr b="1" lang="en-US" sz="1400">
                <a:latin typeface="Times New Roman"/>
                <a:ea typeface="Times New Roman"/>
                <a:cs typeface="Times New Roman"/>
                <a:sym typeface="Times New Roman"/>
              </a:rPr>
              <a:t>exploration and classification</a:t>
            </a:r>
            <a:r>
              <a:rPr lang="en-US" sz="1400">
                <a:latin typeface="Times New Roman"/>
                <a:ea typeface="Times New Roman"/>
                <a:cs typeface="Times New Roman"/>
                <a:sym typeface="Times New Roman"/>
              </a:rPr>
              <a:t> of a new data set. For example your can use expectation to determine the % of values in a particular column are NULL, measure the number of invalid emails address, and more.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400"/>
              <a:buFont typeface="Arial"/>
              <a:buNone/>
            </a:pPr>
            <a:r>
              <a:t/>
            </a:r>
            <a:endParaRPr sz="1400">
              <a:latin typeface="Times New Roman"/>
              <a:ea typeface="Times New Roman"/>
              <a:cs typeface="Times New Roman"/>
              <a:sym typeface="Times New Roman"/>
            </a:endParaRPr>
          </a:p>
        </p:txBody>
      </p:sp>
      <p:sp>
        <p:nvSpPr>
          <p:cNvPr id="7843" name="Google Shape;7843;g2cef62e9622_1_119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9" name="Shape 7849"/>
        <p:cNvGrpSpPr/>
        <p:nvPr/>
      </p:nvGrpSpPr>
      <p:grpSpPr>
        <a:xfrm>
          <a:off x="0" y="0"/>
          <a:ext cx="0" cy="0"/>
          <a:chOff x="0" y="0"/>
          <a:chExt cx="0" cy="0"/>
        </a:xfrm>
      </p:grpSpPr>
      <p:sp>
        <p:nvSpPr>
          <p:cNvPr id="7850" name="Google Shape;7850;g2cef62e9622_1_169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51" name="Google Shape;7851;g2cef62e9622_1_169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2" name="Google Shape;7852;g2cef62e9622_1_169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5" name="Shape 7855"/>
        <p:cNvGrpSpPr/>
        <p:nvPr/>
      </p:nvGrpSpPr>
      <p:grpSpPr>
        <a:xfrm>
          <a:off x="0" y="0"/>
          <a:ext cx="0" cy="0"/>
          <a:chOff x="0" y="0"/>
          <a:chExt cx="0" cy="0"/>
        </a:xfrm>
      </p:grpSpPr>
      <p:sp>
        <p:nvSpPr>
          <p:cNvPr id="7856" name="Google Shape;7856;g2cef62e9622_1_11957: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7" name="Google Shape;7857;g2cef62e9622_1_1195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While the Auto-Loader makes it easy to get data into Delta Lake,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data engineers still spend most of their time </a:t>
            </a:r>
            <a:r>
              <a:rPr b="1" lang="en-US" sz="1400">
                <a:solidFill>
                  <a:srgbClr val="1B3038"/>
                </a:solidFill>
                <a:latin typeface="Times New Roman"/>
                <a:ea typeface="Times New Roman"/>
                <a:cs typeface="Times New Roman"/>
                <a:sym typeface="Times New Roman"/>
              </a:rPr>
              <a:t>defining and writing code to manage the ETL lifecycle</a:t>
            </a:r>
            <a:r>
              <a:rPr lang="en-US" sz="1400">
                <a:solidFill>
                  <a:srgbClr val="1B3038"/>
                </a:solidFill>
                <a:latin typeface="Times New Roman"/>
                <a:ea typeface="Times New Roman"/>
                <a:cs typeface="Times New Roman"/>
                <a:sym typeface="Times New Roman"/>
              </a:rPr>
              <a:t>-- handling table dependencies, recovery, backfilling, retries or error conditions, when what they really want is to spend more time writing transformation and applying the business logic. This turns what could be a simple ETL process into a complex data pipeline implementation.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Instead of low-level hand-coding of ETL logic, data engineers leverage DLT APIs to build declarative pipelines – easily defining ‘what’ to do, not ‘how’ to do it</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And DLT automatically manages all the dependencies within the pipeline. This ensures all tables are populated correctly, continuously or on a set schedule.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DLT also offer both </a:t>
            </a:r>
            <a:r>
              <a:rPr b="1" lang="en-US" sz="1400">
                <a:solidFill>
                  <a:srgbClr val="1B3038"/>
                </a:solidFill>
                <a:latin typeface="Times New Roman"/>
                <a:ea typeface="Times New Roman"/>
                <a:cs typeface="Times New Roman"/>
                <a:sym typeface="Times New Roman"/>
              </a:rPr>
              <a:t>Python and SQL APIs</a:t>
            </a:r>
            <a:r>
              <a:rPr lang="en-US" sz="1400">
                <a:solidFill>
                  <a:srgbClr val="1B3038"/>
                </a:solidFill>
                <a:latin typeface="Times New Roman"/>
                <a:ea typeface="Times New Roman"/>
                <a:cs typeface="Times New Roman"/>
                <a:sym typeface="Times New Roman"/>
              </a:rPr>
              <a:t> for Delta Live Tables. And this is particularly valuable to SQL users, because they can now start building incremental streaming pipelines, purely in SQL, while still having access to a Python and data engineering interface, where you can pull in more complex libraries and take advantage of the complexity that Python offers.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We hope that this will allow our customers to start more aggressively taking advantage of </a:t>
            </a:r>
            <a:r>
              <a:rPr b="1" lang="en-US" sz="1400">
                <a:solidFill>
                  <a:srgbClr val="1B3038"/>
                </a:solidFill>
                <a:latin typeface="Times New Roman"/>
                <a:ea typeface="Times New Roman"/>
                <a:cs typeface="Times New Roman"/>
                <a:sym typeface="Times New Roman"/>
              </a:rPr>
              <a:t>stream processing</a:t>
            </a:r>
            <a:r>
              <a:rPr lang="en-US" sz="1400">
                <a:solidFill>
                  <a:srgbClr val="1B3038"/>
                </a:solidFill>
                <a:latin typeface="Times New Roman"/>
                <a:ea typeface="Times New Roman"/>
                <a:cs typeface="Times New Roman"/>
                <a:sym typeface="Times New Roman"/>
              </a:rPr>
              <a:t> and designing their architectures with a streaming first view.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While the Auto-Loader makes it easy to get data into Delta Lake, data engineers still spend most of their time defining and writing code to manage the ETL lifecycle-- handling table dependencies, recovery, backfilling, retries or error conditions, when what they really want is to spend more time writing transformation and applying the business logic. This turns what could be a simple ETL process into a complex data pipeline implementation.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That’s why we developed Delta Live Tables. DLT is a Managed Service for ETL. Instead of low-level hand-coding of ETL logic, data engineers can leverage SQL or Python to build declarative pipelines – easily defining ‘what’ to do, not ‘how’ to do it.  With DLT, they specify how to transform and apply business logic, while DLT automatically manages all the dependencies within the pipeline. This ensures all tables are populated correctly, continuously or on a set schedule.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DLT also offer both Python and SQL APIs for Delta Live Tables. And this is particularly valuable to SQL users, because they can now start building incremental streaming pipelines, purely in SQL, while still having access to a Python and data engineering interface, where you can pull in more complex libraries and take advantage of the complexity that Python offers. We hope that this will allow our customers to start more aggressively taking advantage of incremental processing and designing their architectures with a streaming first view. </a:t>
            </a:r>
            <a:endParaRPr sz="1400">
              <a:latin typeface="Times New Roman"/>
              <a:ea typeface="Times New Roman"/>
              <a:cs typeface="Times New Roman"/>
              <a:sym typeface="Times New Roman"/>
            </a:endParaRPr>
          </a:p>
        </p:txBody>
      </p:sp>
      <p:sp>
        <p:nvSpPr>
          <p:cNvPr id="7858" name="Google Shape;7858;g2cef62e9622_1_119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4" name="Shape 7874"/>
        <p:cNvGrpSpPr/>
        <p:nvPr/>
      </p:nvGrpSpPr>
      <p:grpSpPr>
        <a:xfrm>
          <a:off x="0" y="0"/>
          <a:ext cx="0" cy="0"/>
          <a:chOff x="0" y="0"/>
          <a:chExt cx="0" cy="0"/>
        </a:xfrm>
      </p:grpSpPr>
      <p:sp>
        <p:nvSpPr>
          <p:cNvPr id="7875" name="Google Shape;7875;g2cef62e9622_1_1197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6" name="Google Shape;7876;g2cef62e9622_1_1197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Lets talk about stream processing and change data capture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Delta Live Tables can ingest data from</a:t>
            </a:r>
            <a:r>
              <a:rPr b="1" lang="en-US" sz="1400">
                <a:latin typeface="Times New Roman"/>
                <a:ea typeface="Times New Roman"/>
                <a:cs typeface="Times New Roman"/>
                <a:sym typeface="Times New Roman"/>
              </a:rPr>
              <a:t> any data source </a:t>
            </a:r>
            <a:r>
              <a:rPr lang="en-US" sz="1400">
                <a:latin typeface="Times New Roman"/>
                <a:ea typeface="Times New Roman"/>
                <a:cs typeface="Times New Roman"/>
                <a:sym typeface="Times New Roman"/>
              </a:rPr>
              <a:t>that Databricks Runtime directly supports, any file in cloud storage such as Azure Data Lake Storage, AWS S3, or Google Cloud Storage,  or any file stored in DBFS.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Change data capture are</a:t>
            </a:r>
            <a:r>
              <a:rPr lang="en-US" sz="1400">
                <a:latin typeface="Times New Roman"/>
                <a:ea typeface="Times New Roman"/>
                <a:cs typeface="Times New Roman"/>
                <a:sym typeface="Times New Roman"/>
              </a:rPr>
              <a:t>- streams of insert, update, and delete events representing incremental updates to some original table.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Now - previously - in </a:t>
            </a:r>
            <a:r>
              <a:rPr b="1" lang="en-US" sz="1400">
                <a:latin typeface="Times New Roman"/>
                <a:ea typeface="Times New Roman"/>
                <a:cs typeface="Times New Roman"/>
                <a:sym typeface="Times New Roman"/>
              </a:rPr>
              <a:t>Structured Streaming</a:t>
            </a:r>
            <a:r>
              <a:rPr lang="en-US" sz="1400">
                <a:latin typeface="Times New Roman"/>
                <a:ea typeface="Times New Roman"/>
                <a:cs typeface="Times New Roman"/>
                <a:sym typeface="Times New Roman"/>
              </a:rPr>
              <a:t> - the best solution for ingesting change data capture is the MERGE INTO command, but this has </a:t>
            </a:r>
            <a:r>
              <a:rPr b="1" lang="en-US" sz="1400">
                <a:latin typeface="Times New Roman"/>
                <a:ea typeface="Times New Roman"/>
                <a:cs typeface="Times New Roman"/>
                <a:sym typeface="Times New Roman"/>
              </a:rPr>
              <a:t>significant usability challenges</a:t>
            </a:r>
            <a:r>
              <a:rPr lang="en-US" sz="1400">
                <a:latin typeface="Times New Roman"/>
                <a:ea typeface="Times New Roman"/>
                <a:cs typeface="Times New Roman"/>
                <a:sym typeface="Times New Roman"/>
              </a:rPr>
              <a:t>, especially when the source is a streaming set of changes. A canonical example requires as many as 300 lines of complex Scala code to handle sequencing and event reconciliation. In practice, many users cannot build a fully functional solution without extensive help from Databricks field engineers.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Delta Live Tables includes functionality to make change data capture seamless. The </a:t>
            </a:r>
            <a:r>
              <a:rPr b="1" lang="en-US" sz="1400">
                <a:latin typeface="Times New Roman"/>
                <a:ea typeface="Times New Roman"/>
                <a:cs typeface="Times New Roman"/>
                <a:sym typeface="Times New Roman"/>
              </a:rPr>
              <a:t>functionality</a:t>
            </a:r>
            <a:r>
              <a:rPr lang="en-US" sz="1400">
                <a:latin typeface="Times New Roman"/>
                <a:ea typeface="Times New Roman"/>
                <a:cs typeface="Times New Roman"/>
                <a:sym typeface="Times New Roman"/>
              </a:rPr>
              <a:t> includes:</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a new, </a:t>
            </a:r>
            <a:r>
              <a:rPr b="1" lang="en-US" sz="1400">
                <a:latin typeface="Times New Roman"/>
                <a:ea typeface="Times New Roman"/>
                <a:cs typeface="Times New Roman"/>
                <a:sym typeface="Times New Roman"/>
              </a:rPr>
              <a:t>declarative API </a:t>
            </a:r>
            <a:r>
              <a:rPr lang="en-US" sz="1400">
                <a:latin typeface="Times New Roman"/>
                <a:ea typeface="Times New Roman"/>
                <a:cs typeface="Times New Roman"/>
                <a:sym typeface="Times New Roman"/>
              </a:rPr>
              <a:t>that lets users perform streaming CDC to a given target Delta table. Users can specify which row in the target should be inserted or updated by specifying a composite primary key as well as supply conditions for when to delete rows.</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Ordering</a:t>
            </a:r>
            <a:r>
              <a:rPr lang="en-US" sz="1400">
                <a:latin typeface="Times New Roman"/>
                <a:ea typeface="Times New Roman"/>
                <a:cs typeface="Times New Roman"/>
                <a:sym typeface="Times New Roman"/>
              </a:rPr>
              <a:t> is handled implicitly. Events can arrive out of order, but the final result should be the same as if they were applied in the correct order, based on a user specified sequencing column.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We also include support for </a:t>
            </a:r>
            <a:r>
              <a:rPr b="1" lang="en-US" sz="1400">
                <a:latin typeface="Times New Roman"/>
                <a:ea typeface="Times New Roman"/>
                <a:cs typeface="Times New Roman"/>
                <a:sym typeface="Times New Roman"/>
              </a:rPr>
              <a:t>partial Updates</a:t>
            </a:r>
            <a:r>
              <a:rPr lang="en-US" sz="1400">
                <a:latin typeface="Times New Roman"/>
                <a:ea typeface="Times New Roman"/>
                <a:cs typeface="Times New Roman"/>
                <a:sym typeface="Times New Roman"/>
              </a:rPr>
              <a:t>: Some systems produce change records that contain only a subset of the fields in the target tabl, and unmodified columns are represented as NULLs. Delta Live Tables can coalesce these partial updates into a single complete / up-to-date row.</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DLT also handled </a:t>
            </a:r>
            <a:r>
              <a:rPr b="1" lang="en-US" sz="1400">
                <a:latin typeface="Times New Roman"/>
                <a:ea typeface="Times New Roman"/>
                <a:cs typeface="Times New Roman"/>
                <a:sym typeface="Times New Roman"/>
              </a:rPr>
              <a:t>schema Evolution</a:t>
            </a:r>
            <a:r>
              <a:rPr lang="en-US" sz="1400">
                <a:latin typeface="Times New Roman"/>
                <a:ea typeface="Times New Roman"/>
                <a:cs typeface="Times New Roman"/>
                <a:sym typeface="Times New Roman"/>
              </a:rPr>
              <a:t>: Users should not need to write complicated DDL to evolve the schema of the target table. Instead columns should automatically be added to the target table, even for complex / nested schemas.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Customers who have used DLT tell us that the </a:t>
            </a:r>
            <a:r>
              <a:rPr b="1" lang="en-US" sz="1400">
                <a:latin typeface="Times New Roman"/>
                <a:ea typeface="Times New Roman"/>
                <a:cs typeface="Times New Roman"/>
                <a:sym typeface="Times New Roman"/>
              </a:rPr>
              <a:t>simplicity</a:t>
            </a:r>
            <a:r>
              <a:rPr lang="en-US" sz="1400">
                <a:latin typeface="Times New Roman"/>
                <a:ea typeface="Times New Roman"/>
                <a:cs typeface="Times New Roman"/>
                <a:sym typeface="Times New Roman"/>
              </a:rPr>
              <a:t> it offers is one of the main reasons why they plan to adopt it widely in their organization.</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Delta Live Tables can ingest data from</a:t>
            </a:r>
            <a:r>
              <a:rPr b="1" lang="en-US" sz="1400">
                <a:latin typeface="Times New Roman"/>
                <a:ea typeface="Times New Roman"/>
                <a:cs typeface="Times New Roman"/>
                <a:sym typeface="Times New Roman"/>
              </a:rPr>
              <a:t> any data source </a:t>
            </a:r>
            <a:r>
              <a:rPr lang="en-US" sz="1400">
                <a:latin typeface="Times New Roman"/>
                <a:ea typeface="Times New Roman"/>
                <a:cs typeface="Times New Roman"/>
                <a:sym typeface="Times New Roman"/>
              </a:rPr>
              <a:t>that Databricks Runtime directly supports, any file in cloud storage such as Azure Data Lake Storage, AWS S3, or Google Cloud Storage,  or any file stored in DBFS.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One prevalent </a:t>
            </a:r>
            <a:r>
              <a:rPr b="1" lang="en-US" sz="1400">
                <a:latin typeface="Times New Roman"/>
                <a:ea typeface="Times New Roman"/>
                <a:cs typeface="Times New Roman"/>
                <a:sym typeface="Times New Roman"/>
              </a:rPr>
              <a:t>source</a:t>
            </a:r>
            <a:r>
              <a:rPr lang="en-US" sz="1400">
                <a:latin typeface="Times New Roman"/>
                <a:ea typeface="Times New Roman"/>
                <a:cs typeface="Times New Roman"/>
                <a:sym typeface="Times New Roman"/>
              </a:rPr>
              <a:t> of incoming data is change data capture--streams of insert, update, and delete events representing incremental updates to some original table.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Now - in Structured Streaming - the best solution for ingesting change data capture is the MERGE INTO command, but this has </a:t>
            </a:r>
            <a:r>
              <a:rPr b="1" lang="en-US" sz="1400">
                <a:latin typeface="Times New Roman"/>
                <a:ea typeface="Times New Roman"/>
                <a:cs typeface="Times New Roman"/>
                <a:sym typeface="Times New Roman"/>
              </a:rPr>
              <a:t>significant usability challenges</a:t>
            </a:r>
            <a:r>
              <a:rPr lang="en-US" sz="1400">
                <a:latin typeface="Times New Roman"/>
                <a:ea typeface="Times New Roman"/>
                <a:cs typeface="Times New Roman"/>
                <a:sym typeface="Times New Roman"/>
              </a:rPr>
              <a:t>, especially when the source is a streaming set of changes. A canonical example requires as many as 300 lines of complex Scala code to handle sequencing and event reconciliation. In practice, many users cannot build a fully functional solution without extensive help from Databricks field engineers.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Delta Live Tables includes functionality to make change data capture seamless. The </a:t>
            </a:r>
            <a:r>
              <a:rPr b="1" lang="en-US" sz="1400">
                <a:latin typeface="Times New Roman"/>
                <a:ea typeface="Times New Roman"/>
                <a:cs typeface="Times New Roman"/>
                <a:sym typeface="Times New Roman"/>
              </a:rPr>
              <a:t>functionality</a:t>
            </a:r>
            <a:r>
              <a:rPr lang="en-US" sz="1400">
                <a:latin typeface="Times New Roman"/>
                <a:ea typeface="Times New Roman"/>
                <a:cs typeface="Times New Roman"/>
                <a:sym typeface="Times New Roman"/>
              </a:rPr>
              <a:t> includes: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 a new, </a:t>
            </a:r>
            <a:r>
              <a:rPr b="1" lang="en-US" sz="1400">
                <a:latin typeface="Times New Roman"/>
                <a:ea typeface="Times New Roman"/>
                <a:cs typeface="Times New Roman"/>
                <a:sym typeface="Times New Roman"/>
              </a:rPr>
              <a:t>declarative API </a:t>
            </a:r>
            <a:r>
              <a:rPr lang="en-US" sz="1400">
                <a:latin typeface="Times New Roman"/>
                <a:ea typeface="Times New Roman"/>
                <a:cs typeface="Times New Roman"/>
                <a:sym typeface="Times New Roman"/>
              </a:rPr>
              <a:t>that lets users perform streaming CDC to a given target Delta table. Users can specify which row in the target should be inserted or updated by specifying a composite primary key as well as supply conditions for when to delete rows.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Ordering</a:t>
            </a:r>
            <a:r>
              <a:rPr lang="en-US" sz="1400">
                <a:latin typeface="Times New Roman"/>
                <a:ea typeface="Times New Roman"/>
                <a:cs typeface="Times New Roman"/>
                <a:sym typeface="Times New Roman"/>
              </a:rPr>
              <a:t> is handled implicitly. Events can arrive out of order, but the final result should be the same as if they were applied in the correct order, based on a user specified sequencing column.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We also include support for </a:t>
            </a:r>
            <a:r>
              <a:rPr b="1" lang="en-US" sz="1400">
                <a:latin typeface="Times New Roman"/>
                <a:ea typeface="Times New Roman"/>
                <a:cs typeface="Times New Roman"/>
                <a:sym typeface="Times New Roman"/>
              </a:rPr>
              <a:t>partial Updates</a:t>
            </a:r>
            <a:r>
              <a:rPr lang="en-US" sz="1400">
                <a:latin typeface="Times New Roman"/>
                <a:ea typeface="Times New Roman"/>
                <a:cs typeface="Times New Roman"/>
                <a:sym typeface="Times New Roman"/>
              </a:rPr>
              <a:t>: Some systems produce change records that contain only a subset of the fields in the target table. Unmodified columns are either null or are not present in a given source. Delta Live Tables can coalesce these partial updates into a single complete / up-to-date row.</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DLT also handled </a:t>
            </a:r>
            <a:r>
              <a:rPr b="1" lang="en-US" sz="1400">
                <a:latin typeface="Times New Roman"/>
                <a:ea typeface="Times New Roman"/>
                <a:cs typeface="Times New Roman"/>
                <a:sym typeface="Times New Roman"/>
              </a:rPr>
              <a:t>schema Evolution</a:t>
            </a:r>
            <a:r>
              <a:rPr lang="en-US" sz="1400">
                <a:latin typeface="Times New Roman"/>
                <a:ea typeface="Times New Roman"/>
                <a:cs typeface="Times New Roman"/>
                <a:sym typeface="Times New Roman"/>
              </a:rPr>
              <a:t>: Users should not need to write complicated DDL to evolve the schema of the target table. Instead columns should automatically be added to the target table, even for complex / nested schemas.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Customers who have used DLT tell us that the </a:t>
            </a:r>
            <a:r>
              <a:rPr b="1" lang="en-US" sz="1400">
                <a:latin typeface="Times New Roman"/>
                <a:ea typeface="Times New Roman"/>
                <a:cs typeface="Times New Roman"/>
                <a:sym typeface="Times New Roman"/>
              </a:rPr>
              <a:t>simplicity</a:t>
            </a:r>
            <a:r>
              <a:rPr lang="en-US" sz="1400">
                <a:latin typeface="Times New Roman"/>
                <a:ea typeface="Times New Roman"/>
                <a:cs typeface="Times New Roman"/>
                <a:sym typeface="Times New Roman"/>
              </a:rPr>
              <a:t> it offers is one of the main reasons why they plan to adopt it widely in their organization.</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7877" name="Google Shape;7877;g2cef62e9622_1_1197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9" name="Shape 7899"/>
        <p:cNvGrpSpPr/>
        <p:nvPr/>
      </p:nvGrpSpPr>
      <p:grpSpPr>
        <a:xfrm>
          <a:off x="0" y="0"/>
          <a:ext cx="0" cy="0"/>
          <a:chOff x="0" y="0"/>
          <a:chExt cx="0" cy="0"/>
        </a:xfrm>
      </p:grpSpPr>
      <p:sp>
        <p:nvSpPr>
          <p:cNvPr id="7900" name="Google Shape;7900;g2cef62e9622_1_119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1" name="Google Shape;7901;g2cef62e9622_1_119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M Sans"/>
              <a:buChar char="●"/>
            </a:pPr>
            <a:r>
              <a:rPr lang="en-US">
                <a:latin typeface="DM Sans"/>
                <a:ea typeface="DM Sans"/>
                <a:cs typeface="DM Sans"/>
                <a:sym typeface="DM Sans"/>
              </a:rPr>
              <a:t>The Data Intelligence Platform then combines this with an Intelligence Engine</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This uses generative AI model to understand the semantics of your data and uses that understanding across everything in the platform</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Let’s look at some examples of what that means</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3" name="Shape 7923"/>
        <p:cNvGrpSpPr/>
        <p:nvPr/>
      </p:nvGrpSpPr>
      <p:grpSpPr>
        <a:xfrm>
          <a:off x="0" y="0"/>
          <a:ext cx="0" cy="0"/>
          <a:chOff x="0" y="0"/>
          <a:chExt cx="0" cy="0"/>
        </a:xfrm>
      </p:grpSpPr>
      <p:sp>
        <p:nvSpPr>
          <p:cNvPr id="7924" name="Google Shape;7924;g2cef62e9622_1_12022: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5" name="Google Shape;7925;g2cef62e9622_1_120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DM Sans"/>
                <a:ea typeface="DM Sans"/>
                <a:cs typeface="DM Sans"/>
                <a:sym typeface="DM Sans"/>
              </a:rPr>
              <a:t>In the coming months we will further expand the built in ingestion capabilities available on the Data Intelligence Platform with the introduction of native ingestion connectors to common databases and SaaS sources, like Salesforce and others. As part of Arcion joining Databricks, many of these connectors will be built using Arcion’s connector technologies and will leverage advanced CDC technology.</a:t>
            </a: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7" name="Shape 7037"/>
        <p:cNvGrpSpPr/>
        <p:nvPr/>
      </p:nvGrpSpPr>
      <p:grpSpPr>
        <a:xfrm>
          <a:off x="0" y="0"/>
          <a:ext cx="0" cy="0"/>
          <a:chOff x="0" y="0"/>
          <a:chExt cx="0" cy="0"/>
        </a:xfrm>
      </p:grpSpPr>
      <p:sp>
        <p:nvSpPr>
          <p:cNvPr id="7038" name="Google Shape;7038;g2cef62e9622_1_11368: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9" name="Google Shape;7039;g2cef62e9622_1_11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DM Sans"/>
              <a:buChar char="●"/>
            </a:pPr>
            <a:r>
              <a:rPr lang="en-US">
                <a:latin typeface="DM Sans"/>
                <a:ea typeface="DM Sans"/>
                <a:cs typeface="DM Sans"/>
                <a:sym typeface="DM Sans"/>
              </a:rPr>
              <a:t>Not easy to have this kind of success</a:t>
            </a:r>
            <a:endParaRPr>
              <a:latin typeface="DM Sans"/>
              <a:ea typeface="DM Sans"/>
              <a:cs typeface="DM Sans"/>
              <a:sym typeface="DM Sans"/>
            </a:endParaRPr>
          </a:p>
          <a:p>
            <a:pPr indent="-317500" lvl="0" marL="457200" rtl="0" algn="l">
              <a:lnSpc>
                <a:spcPct val="100000"/>
              </a:lnSpc>
              <a:spcBef>
                <a:spcPts val="0"/>
              </a:spcBef>
              <a:spcAft>
                <a:spcPts val="0"/>
              </a:spcAft>
              <a:buSzPts val="1400"/>
              <a:buFont typeface="DM Sans"/>
              <a:buChar char="●"/>
            </a:pPr>
            <a:r>
              <a:rPr lang="en-US">
                <a:latin typeface="DM Sans"/>
                <a:ea typeface="DM Sans"/>
                <a:cs typeface="DM Sans"/>
                <a:sym typeface="DM Sans"/>
              </a:rPr>
              <a:t>Have to buy lots of different software and stitch them together</a:t>
            </a:r>
            <a:endParaRPr>
              <a:latin typeface="DM Sans"/>
              <a:ea typeface="DM Sans"/>
              <a:cs typeface="DM Sans"/>
              <a:sym typeface="DM Sans"/>
            </a:endParaRPr>
          </a:p>
          <a:p>
            <a:pPr indent="-317500" lvl="0" marL="457200" rtl="0" algn="l">
              <a:lnSpc>
                <a:spcPct val="100000"/>
              </a:lnSpc>
              <a:spcBef>
                <a:spcPts val="0"/>
              </a:spcBef>
              <a:spcAft>
                <a:spcPts val="0"/>
              </a:spcAft>
              <a:buSzPts val="1400"/>
              <a:buFont typeface="DM Sans"/>
              <a:buChar char="●"/>
            </a:pPr>
            <a:r>
              <a:rPr lang="en-US">
                <a:latin typeface="DM Sans"/>
                <a:ea typeface="DM Sans"/>
                <a:cs typeface="DM Sans"/>
                <a:sym typeface="DM Sans"/>
              </a:rPr>
              <a:t>Data warehouses where you put all your structured data</a:t>
            </a:r>
            <a:endParaRPr>
              <a:latin typeface="DM Sans"/>
              <a:ea typeface="DM Sans"/>
              <a:cs typeface="DM Sans"/>
              <a:sym typeface="DM Sans"/>
            </a:endParaRPr>
          </a:p>
          <a:p>
            <a:pPr indent="-317500" lvl="0" marL="457200" rtl="0" algn="l">
              <a:lnSpc>
                <a:spcPct val="100000"/>
              </a:lnSpc>
              <a:spcBef>
                <a:spcPts val="0"/>
              </a:spcBef>
              <a:spcAft>
                <a:spcPts val="0"/>
              </a:spcAft>
              <a:buSzPts val="1400"/>
              <a:buFont typeface="DM Sans"/>
              <a:buChar char="●"/>
            </a:pPr>
            <a:r>
              <a:rPr lang="en-US">
                <a:latin typeface="DM Sans"/>
                <a:ea typeface="DM Sans"/>
                <a:cs typeface="DM Sans"/>
                <a:sym typeface="DM Sans"/>
              </a:rPr>
              <a:t>BI platforms to visualize it to understand what’s going in the business</a:t>
            </a:r>
            <a:endParaRPr>
              <a:latin typeface="DM Sans"/>
              <a:ea typeface="DM Sans"/>
              <a:cs typeface="DM Sans"/>
              <a:sym typeface="DM Sans"/>
            </a:endParaRPr>
          </a:p>
          <a:p>
            <a:pPr indent="-317500" lvl="0" marL="457200" rtl="0" algn="l">
              <a:lnSpc>
                <a:spcPct val="100000"/>
              </a:lnSpc>
              <a:spcBef>
                <a:spcPts val="0"/>
              </a:spcBef>
              <a:spcAft>
                <a:spcPts val="0"/>
              </a:spcAft>
              <a:buSzPts val="1400"/>
              <a:buFont typeface="DM Sans"/>
              <a:buChar char="●"/>
            </a:pPr>
            <a:r>
              <a:rPr lang="en-US">
                <a:latin typeface="DM Sans"/>
                <a:ea typeface="DM Sans"/>
                <a:cs typeface="DM Sans"/>
                <a:sym typeface="DM Sans"/>
              </a:rPr>
              <a:t>Data science and ML platforms for advanced use cases</a:t>
            </a:r>
            <a:endParaRPr>
              <a:latin typeface="DM Sans"/>
              <a:ea typeface="DM Sans"/>
              <a:cs typeface="DM Sans"/>
              <a:sym typeface="DM Sans"/>
            </a:endParaRPr>
          </a:p>
          <a:p>
            <a:pPr indent="-317500" lvl="0" marL="457200" rtl="0" algn="l">
              <a:lnSpc>
                <a:spcPct val="100000"/>
              </a:lnSpc>
              <a:spcBef>
                <a:spcPts val="0"/>
              </a:spcBef>
              <a:spcAft>
                <a:spcPts val="0"/>
              </a:spcAft>
              <a:buSzPts val="1400"/>
              <a:buFont typeface="DM Sans"/>
              <a:buChar char="●"/>
            </a:pPr>
            <a:r>
              <a:rPr lang="en-US">
                <a:latin typeface="DM Sans"/>
                <a:ea typeface="DM Sans"/>
                <a:cs typeface="DM Sans"/>
                <a:sym typeface="DM Sans"/>
              </a:rPr>
              <a:t>ETL and orchestration to prepare and move data</a:t>
            </a:r>
            <a:endParaRPr>
              <a:latin typeface="DM Sans"/>
              <a:ea typeface="DM Sans"/>
              <a:cs typeface="DM Sans"/>
              <a:sym typeface="DM Sans"/>
            </a:endParaRPr>
          </a:p>
          <a:p>
            <a:pPr indent="-317500" lvl="0" marL="457200" rtl="0" algn="l">
              <a:lnSpc>
                <a:spcPct val="100000"/>
              </a:lnSpc>
              <a:spcBef>
                <a:spcPts val="0"/>
              </a:spcBef>
              <a:spcAft>
                <a:spcPts val="0"/>
              </a:spcAft>
              <a:buSzPts val="1400"/>
              <a:buFont typeface="DM Sans"/>
              <a:buChar char="●"/>
            </a:pPr>
            <a:r>
              <a:rPr lang="en-US">
                <a:latin typeface="DM Sans"/>
                <a:ea typeface="DM Sans"/>
                <a:cs typeface="DM Sans"/>
                <a:sym typeface="DM Sans"/>
              </a:rPr>
              <a:t>Real-time systems for streaming use cases</a:t>
            </a:r>
            <a:endParaRPr>
              <a:latin typeface="DM Sans"/>
              <a:ea typeface="DM Sans"/>
              <a:cs typeface="DM Sans"/>
              <a:sym typeface="DM Sans"/>
            </a:endParaRPr>
          </a:p>
          <a:p>
            <a:pPr indent="-317500" lvl="0" marL="457200" rtl="0" algn="l">
              <a:lnSpc>
                <a:spcPct val="100000"/>
              </a:lnSpc>
              <a:spcBef>
                <a:spcPts val="0"/>
              </a:spcBef>
              <a:spcAft>
                <a:spcPts val="0"/>
              </a:spcAft>
              <a:buSzPts val="1400"/>
              <a:buFont typeface="DM Sans"/>
              <a:buChar char="●"/>
            </a:pPr>
            <a:r>
              <a:rPr lang="en-US">
                <a:latin typeface="DM Sans"/>
                <a:ea typeface="DM Sans"/>
                <a:cs typeface="DM Sans"/>
                <a:sym typeface="DM Sans"/>
              </a:rPr>
              <a:t>And of course, generative AI has made a huge impact and is adding even more complexity</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1" name="Shape 7951"/>
        <p:cNvGrpSpPr/>
        <p:nvPr/>
      </p:nvGrpSpPr>
      <p:grpSpPr>
        <a:xfrm>
          <a:off x="0" y="0"/>
          <a:ext cx="0" cy="0"/>
          <a:chOff x="0" y="0"/>
          <a:chExt cx="0" cy="0"/>
        </a:xfrm>
      </p:grpSpPr>
      <p:sp>
        <p:nvSpPr>
          <p:cNvPr id="7952" name="Google Shape;7952;g2cef62e9622_1_1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3" name="Google Shape;7953;g2cef62e9622_1_120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sz="1200">
                <a:solidFill>
                  <a:srgbClr val="1B3139"/>
                </a:solidFill>
                <a:highlight>
                  <a:schemeClr val="lt1"/>
                </a:highlight>
                <a:latin typeface="DM Sans"/>
                <a:ea typeface="DM Sans"/>
                <a:cs typeface="DM Sans"/>
                <a:sym typeface="DM Sans"/>
              </a:rPr>
              <a:t>Delta Live Tables (DLT) is the first ETL framework that uses a simple declarative approach to building reliable data pipelines and automatically managing your infrastructure at scale so data analysts and engineers can spend less time on tooling and focus on getting value from data. With DLT, engineers are able to treat their data as code and apply modern software engineering best practices like testing, error handling, monitoring and documentation to deploy reliable pipelines at scale.</a:t>
            </a:r>
            <a:endParaRPr sz="1200">
              <a:solidFill>
                <a:srgbClr val="1B313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400"/>
              <a:buFont typeface="Arial"/>
              <a:buNone/>
            </a:pPr>
            <a:r>
              <a:t/>
            </a:r>
            <a:endParaRPr sz="1200">
              <a:solidFill>
                <a:srgbClr val="1B3139"/>
              </a:solidFill>
              <a:highlight>
                <a:schemeClr val="lt1"/>
              </a:highlight>
              <a:latin typeface="DM Sans"/>
              <a:ea typeface="DM Sans"/>
              <a:cs typeface="DM Sans"/>
              <a:sym typeface="DM Sans"/>
            </a:endParaRPr>
          </a:p>
          <a:p>
            <a:pPr indent="-228600" lvl="0" marL="457200" rtl="0" algn="l">
              <a:lnSpc>
                <a:spcPct val="115000"/>
              </a:lnSpc>
              <a:spcBef>
                <a:spcPts val="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Accelerate ETL development:</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solutions that require you to manually hand-stitch fragments of code to build end-to-end pipelines, DLT makes it possible to declaratively express entire data flows in </a:t>
            </a:r>
            <a:r>
              <a:rPr b="1" lang="en-US" sz="1200">
                <a:solidFill>
                  <a:srgbClr val="1B3139"/>
                </a:solidFill>
                <a:highlight>
                  <a:schemeClr val="lt1"/>
                </a:highlight>
                <a:latin typeface="DM Sans"/>
                <a:ea typeface="DM Sans"/>
                <a:cs typeface="DM Sans"/>
                <a:sym typeface="DM Sans"/>
              </a:rPr>
              <a:t>SQL and Python.</a:t>
            </a:r>
            <a:endParaRPr b="1">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 In addition, DLT natively enables</a:t>
            </a:r>
            <a:r>
              <a:rPr b="1" lang="en-US" sz="1200">
                <a:solidFill>
                  <a:srgbClr val="1B3139"/>
                </a:solidFill>
                <a:highlight>
                  <a:schemeClr val="lt1"/>
                </a:highlight>
                <a:latin typeface="DM Sans"/>
                <a:ea typeface="DM Sans"/>
                <a:cs typeface="DM Sans"/>
                <a:sym typeface="DM Sans"/>
              </a:rPr>
              <a:t> modern software engineering best practices </a:t>
            </a:r>
            <a:r>
              <a:rPr lang="en-US" sz="1200">
                <a:solidFill>
                  <a:srgbClr val="1B3139"/>
                </a:solidFill>
                <a:highlight>
                  <a:schemeClr val="lt1"/>
                </a:highlight>
                <a:latin typeface="DM Sans"/>
                <a:ea typeface="DM Sans"/>
                <a:cs typeface="DM Sans"/>
                <a:sym typeface="DM Sans"/>
              </a:rPr>
              <a:t>like the ability to develop in environment(s) separate from production, the ability to easily test it before deploying, deploy and manage environments using parameterization, unit testing and documentation. As a result, you can simplify the development, testing, deployment, operations and monitoring of ETL pipelines with first-class constructs for expressing transformations, CI/CD, SLAs and quality expectations, and seamlessly handling batch and streaming in a single API.</a:t>
            </a:r>
            <a:endParaRPr sz="1200">
              <a:solidFill>
                <a:srgbClr val="1B3139"/>
              </a:solidFill>
              <a:highlight>
                <a:schemeClr val="lt1"/>
              </a:highlight>
              <a:latin typeface="DM Sans"/>
              <a:ea typeface="DM Sans"/>
              <a:cs typeface="DM Sans"/>
              <a:sym typeface="DM Sans"/>
            </a:endParaRPr>
          </a:p>
          <a:p>
            <a:pPr indent="-228600" lvl="0" marL="457200" rtl="0" algn="l">
              <a:lnSpc>
                <a:spcPct val="115000"/>
              </a:lnSpc>
              <a:spcBef>
                <a:spcPts val="30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Automatically manage infrastructure:</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b="1" lang="en-US" sz="1200">
                <a:solidFill>
                  <a:srgbClr val="1B3139"/>
                </a:solidFill>
                <a:highlight>
                  <a:schemeClr val="lt1"/>
                </a:highlight>
                <a:latin typeface="DM Sans"/>
                <a:ea typeface="DM Sans"/>
                <a:cs typeface="DM Sans"/>
                <a:sym typeface="DM Sans"/>
              </a:rPr>
              <a:t>Sizing clusters</a:t>
            </a:r>
            <a:r>
              <a:rPr lang="en-US" sz="1200">
                <a:solidFill>
                  <a:srgbClr val="1B3139"/>
                </a:solidFill>
                <a:highlight>
                  <a:schemeClr val="lt1"/>
                </a:highlight>
                <a:latin typeface="DM Sans"/>
                <a:ea typeface="DM Sans"/>
                <a:cs typeface="DM Sans"/>
                <a:sym typeface="DM Sans"/>
              </a:rPr>
              <a:t> for optimal performance given changing, unpredictable data volumes can be challenging and lead to overprovisioning. DLT automatically scales compute to meet performance SLAs by providing the user with the option to set the minimum and maximum number of instances and let DLT size up the cluster according to cluster utilization. </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b="1" lang="en-US" sz="1200">
                <a:solidFill>
                  <a:srgbClr val="1B3139"/>
                </a:solidFill>
                <a:highlight>
                  <a:schemeClr val="lt1"/>
                </a:highlight>
                <a:latin typeface="DM Sans"/>
                <a:ea typeface="DM Sans"/>
                <a:cs typeface="DM Sans"/>
                <a:sym typeface="DM Sans"/>
              </a:rPr>
              <a:t>Error handling </a:t>
            </a:r>
            <a:r>
              <a:rPr lang="en-US" sz="1200">
                <a:solidFill>
                  <a:srgbClr val="1B3139"/>
                </a:solidFill>
                <a:highlight>
                  <a:schemeClr val="lt1"/>
                </a:highlight>
                <a:latin typeface="DM Sans"/>
                <a:ea typeface="DM Sans"/>
                <a:cs typeface="DM Sans"/>
                <a:sym typeface="DM Sans"/>
              </a:rPr>
              <a:t>and recovery, and performance optimization are all handled automatically. With DLT, you can focus on data transformation instead of operations.</a:t>
            </a:r>
            <a:endParaRPr sz="1200">
              <a:solidFill>
                <a:srgbClr val="1B3139"/>
              </a:solidFill>
              <a:highlight>
                <a:schemeClr val="lt1"/>
              </a:highlight>
              <a:latin typeface="DM Sans"/>
              <a:ea typeface="DM Sans"/>
              <a:cs typeface="DM Sans"/>
              <a:sym typeface="DM Sans"/>
            </a:endParaRPr>
          </a:p>
          <a:p>
            <a:pPr indent="-228600" lvl="0" marL="457200" rtl="0" algn="l">
              <a:lnSpc>
                <a:spcPct val="115000"/>
              </a:lnSpc>
              <a:spcBef>
                <a:spcPts val="30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Data confidence:</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DLT makes it easy to create trusted data sources by including first-class support for data quality management and monitoring tools using a feature called Expectations.</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Expectations help prevent bad data from flowing into tables, track data quality over time, and provide tools to troubleshoot bad data with granular pipeline observability so you get a high-fidelity lineage diagram of your pipeline, track dependencies, and aggregate data quality metrics across all of your pipelines.</a:t>
            </a:r>
            <a:endParaRPr sz="1200">
              <a:solidFill>
                <a:srgbClr val="1B3139"/>
              </a:solidFill>
              <a:highlight>
                <a:schemeClr val="lt1"/>
              </a:highlight>
              <a:latin typeface="DM Sans"/>
              <a:ea typeface="DM Sans"/>
              <a:cs typeface="DM Sans"/>
              <a:sym typeface="DM Sans"/>
            </a:endParaRPr>
          </a:p>
          <a:p>
            <a:pPr indent="-228600" lvl="0" marL="457200" rtl="0" algn="l">
              <a:lnSpc>
                <a:spcPct val="115000"/>
              </a:lnSpc>
              <a:spcBef>
                <a:spcPts val="30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Simplified batch and streaming:</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other products that force you to deal with streaming and batch workloads separately, DLT supports any type of data workload with a single API so data engineers and analysts alike can build cloud-scale data pipelines faster and without needing to have advanced data engineering skills.</a:t>
            </a:r>
            <a:endParaRPr sz="1200">
              <a:solidFill>
                <a:srgbClr val="1B3139"/>
              </a:solidFill>
              <a:highlight>
                <a:schemeClr val="lt1"/>
              </a:highlight>
              <a:latin typeface="DM Sans"/>
              <a:ea typeface="DM Sans"/>
              <a:cs typeface="DM Sans"/>
              <a:sym typeface="DM Sans"/>
            </a:endParaRPr>
          </a:p>
          <a:p>
            <a:pPr indent="0" lvl="0" marL="0" rtl="0" algn="l">
              <a:spcBef>
                <a:spcPts val="3000"/>
              </a:spcBef>
              <a:spcAft>
                <a:spcPts val="0"/>
              </a:spcAft>
              <a:buClr>
                <a:schemeClr val="dk1"/>
              </a:buClr>
              <a:buSzPts val="1400"/>
              <a:buFont typeface="Arial"/>
              <a:buNone/>
            </a:pPr>
            <a:r>
              <a:t/>
            </a:r>
            <a:endParaRPr sz="1200">
              <a:solidFill>
                <a:srgbClr val="1B3139"/>
              </a:solidFill>
              <a:highlight>
                <a:schemeClr val="lt1"/>
              </a:highlight>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6" name="Shape 7966"/>
        <p:cNvGrpSpPr/>
        <p:nvPr/>
      </p:nvGrpSpPr>
      <p:grpSpPr>
        <a:xfrm>
          <a:off x="0" y="0"/>
          <a:ext cx="0" cy="0"/>
          <a:chOff x="0" y="0"/>
          <a:chExt cx="0" cy="0"/>
        </a:xfrm>
      </p:grpSpPr>
      <p:sp>
        <p:nvSpPr>
          <p:cNvPr id="7967" name="Google Shape;7967;g2cef62e9622_1_120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Let’s look at how DLT allows analysts and data engineers to easily build production-ready streaming or batch ETL pipelines in SQL and Python.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DLT captures a declarative description of the full data pipelines to understand dependencies live and automate away virtually all of the inherent operational complexity.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As a result - data engineers and analysts can concentrate on writing data transformations and expressing data quality requirements, instead of worrying about operating and maintaining pipeline.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Let’s look at how: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 DLT automatically handles error handling and automatically recovering from failures without requiring user intervention. </a:t>
            </a:r>
            <a:endParaRPr/>
          </a:p>
          <a:p>
            <a:pPr indent="0" lvl="0" marL="0" rtl="0" algn="l">
              <a:lnSpc>
                <a:spcPct val="100000"/>
              </a:lnSpc>
              <a:spcBef>
                <a:spcPts val="0"/>
              </a:spcBef>
              <a:spcAft>
                <a:spcPts val="0"/>
              </a:spcAft>
              <a:buClr>
                <a:schemeClr val="dk1"/>
              </a:buClr>
              <a:buSzPts val="1100"/>
              <a:buFont typeface="Arial"/>
              <a:buNone/>
            </a:pPr>
            <a:r>
              <a:rPr lang="en-US"/>
              <a:t>- It provides tools to troubleshoot bad data with granular pipeline observability so you get a high-fidelity lineage diagram of your pipeline, track dependencies, and aggregate data quality metrics across all of your pipelines. </a:t>
            </a:r>
            <a:endParaRPr/>
          </a:p>
          <a:p>
            <a:pPr indent="0" lvl="0" marL="0" rtl="0" algn="l">
              <a:lnSpc>
                <a:spcPct val="100000"/>
              </a:lnSpc>
              <a:spcBef>
                <a:spcPts val="0"/>
              </a:spcBef>
              <a:spcAft>
                <a:spcPts val="0"/>
              </a:spcAft>
              <a:buClr>
                <a:schemeClr val="dk1"/>
              </a:buClr>
              <a:buSzPts val="1100"/>
              <a:buFont typeface="Arial"/>
              <a:buNone/>
            </a:pPr>
            <a:r>
              <a:rPr lang="en-US"/>
              <a:t>- DLT natively enables modern software engineering best practices like the ability to develop in environment(s) separate from production, the ability to easily test it before deploying, deploy and manage environments using parameterization, unit testing and documentation.</a:t>
            </a:r>
            <a:endParaRPr/>
          </a:p>
          <a:p>
            <a:pPr indent="0" lvl="0" marL="0" rtl="0" algn="l">
              <a:lnSpc>
                <a:spcPct val="100000"/>
              </a:lnSpc>
              <a:spcBef>
                <a:spcPts val="0"/>
              </a:spcBef>
              <a:spcAft>
                <a:spcPts val="0"/>
              </a:spcAft>
              <a:buClr>
                <a:schemeClr val="dk1"/>
              </a:buClr>
              <a:buSzPts val="1100"/>
              <a:buFont typeface="Arial"/>
              <a:buNone/>
            </a:pPr>
            <a:r>
              <a:rPr lang="en-US"/>
              <a:t>- Finally, DLT is fully integrated into Databricks Lakehouse so you can schedule pipelines with a single click, or set them to ‘continuous’ mode to automatically ingest new data as it arrives.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In the next section, we’ll dive into these capabilities more deeply.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7968" name="Google Shape;7968;g2cef62e9622_1_12063: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3" name="Shape 8053"/>
        <p:cNvGrpSpPr/>
        <p:nvPr/>
      </p:nvGrpSpPr>
      <p:grpSpPr>
        <a:xfrm>
          <a:off x="0" y="0"/>
          <a:ext cx="0" cy="0"/>
          <a:chOff x="0" y="0"/>
          <a:chExt cx="0" cy="0"/>
        </a:xfrm>
      </p:grpSpPr>
      <p:sp>
        <p:nvSpPr>
          <p:cNvPr id="8054" name="Google Shape;8054;g2cef62e9622_1_1214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5" name="Google Shape;8055;g2cef62e9622_1_121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The first thing I wanted to talk about is </a:t>
            </a:r>
            <a:r>
              <a:rPr b="1" lang="en-US" sz="1400">
                <a:latin typeface="Times New Roman"/>
                <a:ea typeface="Times New Roman"/>
                <a:cs typeface="Times New Roman"/>
                <a:sym typeface="Times New Roman"/>
              </a:rPr>
              <a:t>getting data into Delta Lake</a:t>
            </a:r>
            <a:r>
              <a:rPr lang="en-US" sz="1400">
                <a:latin typeface="Times New Roman"/>
                <a:ea typeface="Times New Roman"/>
                <a:cs typeface="Times New Roman"/>
                <a:sym typeface="Times New Roman"/>
              </a:rPr>
              <a:t>. Ingesting data has to be reliable and has to scale. As volume grows, you need a way to ingest data easily, and with the ability to do change-data-capture, or CDC.</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a:t>
            </a:r>
            <a:r>
              <a:rPr b="1" lang="en-US" sz="1400">
                <a:latin typeface="Times New Roman"/>
                <a:ea typeface="Times New Roman"/>
                <a:cs typeface="Times New Roman"/>
                <a:sym typeface="Times New Roman"/>
              </a:rPr>
              <a:t>incrementally and efficiently processes</a:t>
            </a:r>
            <a:r>
              <a:rPr lang="en-US" sz="1400">
                <a:latin typeface="Times New Roman"/>
                <a:ea typeface="Times New Roman"/>
                <a:cs typeface="Times New Roman"/>
                <a:sym typeface="Times New Roman"/>
              </a:rPr>
              <a:t> new data files as they arrive in cloud storage. Auto Loader provides a Structured Streaming source called cloudFiles. Given an input directory path on the cloud file storage, the cloudFiles source processes new files  with the option of also processing existing files in that directory.</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can also </a:t>
            </a:r>
            <a:r>
              <a:rPr b="1" lang="en-US" sz="1400">
                <a:latin typeface="Times New Roman"/>
                <a:ea typeface="Times New Roman"/>
                <a:cs typeface="Times New Roman"/>
                <a:sym typeface="Times New Roman"/>
              </a:rPr>
              <a:t>infer schemas automatically</a:t>
            </a:r>
            <a:r>
              <a:rPr lang="en-US" sz="1400">
                <a:latin typeface="Times New Roman"/>
                <a:ea typeface="Times New Roman"/>
                <a:cs typeface="Times New Roman"/>
                <a:sym typeface="Times New Roman"/>
              </a:rPr>
              <a:t>, as well as evolve schemas dynamically by detecting the introduction of new columns to your data so you don’t have to manage the tracking and handling of schema changes yourself.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can also </a:t>
            </a:r>
            <a:r>
              <a:rPr b="1" lang="en-US" sz="1400">
                <a:latin typeface="Times New Roman"/>
                <a:ea typeface="Times New Roman"/>
                <a:cs typeface="Times New Roman"/>
                <a:sym typeface="Times New Roman"/>
              </a:rPr>
              <a:t>“rescue” data</a:t>
            </a:r>
            <a:r>
              <a:rPr lang="en-US" sz="1400">
                <a:latin typeface="Times New Roman"/>
                <a:ea typeface="Times New Roman"/>
                <a:cs typeface="Times New Roman"/>
                <a:sym typeface="Times New Roman"/>
              </a:rPr>
              <a:t> that was unexpected (for example, of differing data types) and set it aside so that you can choose to access it later.</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Right now, schema evolution &amp; inference is supported for </a:t>
            </a:r>
            <a:r>
              <a:rPr b="1" lang="en-US" sz="1400">
                <a:latin typeface="Times New Roman"/>
                <a:ea typeface="Times New Roman"/>
                <a:cs typeface="Times New Roman"/>
                <a:sym typeface="Times New Roman"/>
              </a:rPr>
              <a:t>JSON and CSV and Parquet data</a:t>
            </a:r>
            <a:endParaRPr b="1"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 first thing I wanted to talk about is getting data into Delta Lake. Ingesting data has to be reliable and has to scale. As volume grows, you need a way to ingest data easily, and with the ability to do change-data-capture, or CDC.</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Auto Loader incrementally and efficiently processes new data files as they arrive in cloud storage. Auto Loader provides a Structured Streaming source called cloudFiles. Given an input directory path on the cloud file storage, the cloudFiles source new files  with the option of also processing existing files in that directory.</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Auto Loader can also infer schemas automatically, as well as evolve schemas dynamically by detecting the introduction of new columns to your data so you don’t have to manage the tracking and handling of schema changes yourself. Auto Loader can also “rescue” data that was unexpected (for example, of differing data types) and set it aside so that you can choose to access it later.</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Right now, we have support for JSON and CSV data, where you can infer the schema of all the files, as well as automatically evolve the schema of all your downstream Delta Tables. And we're bringing that same support to the data sources of PARQUET and AVRO later this year.</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8056" name="Google Shape;8056;g2cef62e9622_1_121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1" name="Shape 8071"/>
        <p:cNvGrpSpPr/>
        <p:nvPr/>
      </p:nvGrpSpPr>
      <p:grpSpPr>
        <a:xfrm>
          <a:off x="0" y="0"/>
          <a:ext cx="0" cy="0"/>
          <a:chOff x="0" y="0"/>
          <a:chExt cx="0" cy="0"/>
        </a:xfrm>
      </p:grpSpPr>
      <p:sp>
        <p:nvSpPr>
          <p:cNvPr id="8072" name="Google Shape;8072;g2cef62e9622_1_1216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3" name="Google Shape;8073;g2cef62e9622_1_1216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While the Auto-Loader makes it easy to get data into Delta Lake,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data engineers still spend most of their time </a:t>
            </a:r>
            <a:r>
              <a:rPr b="1" lang="en-US" sz="1400">
                <a:solidFill>
                  <a:srgbClr val="1B3038"/>
                </a:solidFill>
                <a:latin typeface="Times New Roman"/>
                <a:ea typeface="Times New Roman"/>
                <a:cs typeface="Times New Roman"/>
                <a:sym typeface="Times New Roman"/>
              </a:rPr>
              <a:t>defining and writing code to manage the ETL lifecycle</a:t>
            </a:r>
            <a:r>
              <a:rPr lang="en-US" sz="1400">
                <a:solidFill>
                  <a:srgbClr val="1B3038"/>
                </a:solidFill>
                <a:latin typeface="Times New Roman"/>
                <a:ea typeface="Times New Roman"/>
                <a:cs typeface="Times New Roman"/>
                <a:sym typeface="Times New Roman"/>
              </a:rPr>
              <a:t>-- handling table dependencies, recovery, backfilling, retries or error conditions, when what they really want is to spend more time writing transformation and applying the business logic. This turns what could be a simple ETL process into a complex data pipeline implementation.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Instead of low-level hand-coding of ETL logic, data engineers leverage DLT APIs to build declarative pipelines – easily defining ‘what’ to do, not ‘how’ to do it</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And DLT automatically manages all the dependencies within the pipeline. This ensures all tables are populated correctly, continuously or on a set schedule.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DLT also offer both </a:t>
            </a:r>
            <a:r>
              <a:rPr b="1" lang="en-US" sz="1400">
                <a:solidFill>
                  <a:srgbClr val="1B3038"/>
                </a:solidFill>
                <a:latin typeface="Times New Roman"/>
                <a:ea typeface="Times New Roman"/>
                <a:cs typeface="Times New Roman"/>
                <a:sym typeface="Times New Roman"/>
              </a:rPr>
              <a:t>Python and SQL APIs</a:t>
            </a:r>
            <a:r>
              <a:rPr lang="en-US" sz="1400">
                <a:solidFill>
                  <a:srgbClr val="1B3038"/>
                </a:solidFill>
                <a:latin typeface="Times New Roman"/>
                <a:ea typeface="Times New Roman"/>
                <a:cs typeface="Times New Roman"/>
                <a:sym typeface="Times New Roman"/>
              </a:rPr>
              <a:t> for Delta Live Tables. And this is particularly valuable to SQL users, because they can now start building incremental streaming pipelines, purely in SQL, while still having access to a Python and data engineering interface, where you can pull in more complex libraries and take advantage of the complexity that Python offers.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We hope that this will allow our customers to start more aggressively taking advantage of </a:t>
            </a:r>
            <a:r>
              <a:rPr b="1" lang="en-US" sz="1400">
                <a:solidFill>
                  <a:srgbClr val="1B3038"/>
                </a:solidFill>
                <a:latin typeface="Times New Roman"/>
                <a:ea typeface="Times New Roman"/>
                <a:cs typeface="Times New Roman"/>
                <a:sym typeface="Times New Roman"/>
              </a:rPr>
              <a:t>stream processing</a:t>
            </a:r>
            <a:r>
              <a:rPr lang="en-US" sz="1400">
                <a:solidFill>
                  <a:srgbClr val="1B3038"/>
                </a:solidFill>
                <a:latin typeface="Times New Roman"/>
                <a:ea typeface="Times New Roman"/>
                <a:cs typeface="Times New Roman"/>
                <a:sym typeface="Times New Roman"/>
              </a:rPr>
              <a:t> and designing their architectures with a streaming first view.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While the Auto-Loader makes it easy to get data into Delta Lake, data engineers still spend most of their time defining and writing code to manage the ETL lifecycle-- handling table dependencies, recovery, backfilling, retries or error conditions, when what they really want is to spend more time writing transformation and applying the business logic. This turns what could be a simple ETL process into a complex data pipeline implementation.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That’s why we developed Delta Live Tables. DLT is a Managed Service for ETL. Instead of low-level hand-coding of ETL logic, data engineers can leverage SQL or Python to build declarative pipelines – easily defining ‘what’ to do, not ‘how’ to do it.  With DLT, they specify how to transform and apply business logic, while DLT automatically manages all the dependencies within the pipeline. This ensures all tables are populated correctly, continuously or on a set schedule.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DLT also offer both Python and SQL APIs for Delta Live Tables. And this is particularly valuable to SQL users, because they can now start building incremental streaming pipelines, purely in SQL, while still having access to a Python and data engineering interface, where you can pull in more complex libraries and take advantage of the complexity that Python offers. We hope that this will allow our customers to start more aggressively taking advantage of incremental processing and designing their architectures with a streaming first view. </a:t>
            </a:r>
            <a:endParaRPr sz="1400">
              <a:latin typeface="Times New Roman"/>
              <a:ea typeface="Times New Roman"/>
              <a:cs typeface="Times New Roman"/>
              <a:sym typeface="Times New Roman"/>
            </a:endParaRPr>
          </a:p>
        </p:txBody>
      </p:sp>
      <p:sp>
        <p:nvSpPr>
          <p:cNvPr id="8074" name="Google Shape;8074;g2cef62e9622_1_1216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0" name="Shape 8090"/>
        <p:cNvGrpSpPr/>
        <p:nvPr/>
      </p:nvGrpSpPr>
      <p:grpSpPr>
        <a:xfrm>
          <a:off x="0" y="0"/>
          <a:ext cx="0" cy="0"/>
          <a:chOff x="0" y="0"/>
          <a:chExt cx="0" cy="0"/>
        </a:xfrm>
      </p:grpSpPr>
      <p:sp>
        <p:nvSpPr>
          <p:cNvPr id="8091" name="Google Shape;8091;g2cef62e9622_1_1218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2" name="Google Shape;8092;g2cef62e9622_1_1218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Lets talk about stream processing and change data capture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Delta Live Tables can ingest data from</a:t>
            </a:r>
            <a:r>
              <a:rPr b="1" lang="en-US" sz="1400">
                <a:latin typeface="Times New Roman"/>
                <a:ea typeface="Times New Roman"/>
                <a:cs typeface="Times New Roman"/>
                <a:sym typeface="Times New Roman"/>
              </a:rPr>
              <a:t> any data source </a:t>
            </a:r>
            <a:r>
              <a:rPr lang="en-US" sz="1400">
                <a:latin typeface="Times New Roman"/>
                <a:ea typeface="Times New Roman"/>
                <a:cs typeface="Times New Roman"/>
                <a:sym typeface="Times New Roman"/>
              </a:rPr>
              <a:t>that Databricks Runtime directly supports, any file in cloud storage such as Azure Data Lake Storage, AWS S3, or Google Cloud Storage,  or any file stored in DBFS.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Change data capture are</a:t>
            </a:r>
            <a:r>
              <a:rPr lang="en-US" sz="1400">
                <a:latin typeface="Times New Roman"/>
                <a:ea typeface="Times New Roman"/>
                <a:cs typeface="Times New Roman"/>
                <a:sym typeface="Times New Roman"/>
              </a:rPr>
              <a:t>- streams of insert, update, and delete events representing incremental updates to some original table.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Now - previously - in </a:t>
            </a:r>
            <a:r>
              <a:rPr b="1" lang="en-US" sz="1400">
                <a:latin typeface="Times New Roman"/>
                <a:ea typeface="Times New Roman"/>
                <a:cs typeface="Times New Roman"/>
                <a:sym typeface="Times New Roman"/>
              </a:rPr>
              <a:t>Structured Streaming</a:t>
            </a:r>
            <a:r>
              <a:rPr lang="en-US" sz="1400">
                <a:latin typeface="Times New Roman"/>
                <a:ea typeface="Times New Roman"/>
                <a:cs typeface="Times New Roman"/>
                <a:sym typeface="Times New Roman"/>
              </a:rPr>
              <a:t> - the best solution for ingesting change data capture is the MERGE INTO command, but this has </a:t>
            </a:r>
            <a:r>
              <a:rPr b="1" lang="en-US" sz="1400">
                <a:latin typeface="Times New Roman"/>
                <a:ea typeface="Times New Roman"/>
                <a:cs typeface="Times New Roman"/>
                <a:sym typeface="Times New Roman"/>
              </a:rPr>
              <a:t>significant usability challenges</a:t>
            </a:r>
            <a:r>
              <a:rPr lang="en-US" sz="1400">
                <a:latin typeface="Times New Roman"/>
                <a:ea typeface="Times New Roman"/>
                <a:cs typeface="Times New Roman"/>
                <a:sym typeface="Times New Roman"/>
              </a:rPr>
              <a:t>, especially when the source is a streaming set of changes. A canonical example requires as many as 300 lines of complex Scala code to handle sequencing and event reconciliation. In practice, many users cannot build a fully functional solution without extensive help from Databricks field engineers.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Delta Live Tables includes functionality to make change data capture seamless. The </a:t>
            </a:r>
            <a:r>
              <a:rPr b="1" lang="en-US" sz="1400">
                <a:latin typeface="Times New Roman"/>
                <a:ea typeface="Times New Roman"/>
                <a:cs typeface="Times New Roman"/>
                <a:sym typeface="Times New Roman"/>
              </a:rPr>
              <a:t>functionality</a:t>
            </a:r>
            <a:r>
              <a:rPr lang="en-US" sz="1400">
                <a:latin typeface="Times New Roman"/>
                <a:ea typeface="Times New Roman"/>
                <a:cs typeface="Times New Roman"/>
                <a:sym typeface="Times New Roman"/>
              </a:rPr>
              <a:t> includes:</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a new, </a:t>
            </a:r>
            <a:r>
              <a:rPr b="1" lang="en-US" sz="1400">
                <a:latin typeface="Times New Roman"/>
                <a:ea typeface="Times New Roman"/>
                <a:cs typeface="Times New Roman"/>
                <a:sym typeface="Times New Roman"/>
              </a:rPr>
              <a:t>declarative API </a:t>
            </a:r>
            <a:r>
              <a:rPr lang="en-US" sz="1400">
                <a:latin typeface="Times New Roman"/>
                <a:ea typeface="Times New Roman"/>
                <a:cs typeface="Times New Roman"/>
                <a:sym typeface="Times New Roman"/>
              </a:rPr>
              <a:t>that lets users perform streaming CDC to a given target Delta table. Users can specify which row in the target should be inserted or updated by specifying a composite primary key as well as supply conditions for when to delete rows.</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Ordering</a:t>
            </a:r>
            <a:r>
              <a:rPr lang="en-US" sz="1400">
                <a:latin typeface="Times New Roman"/>
                <a:ea typeface="Times New Roman"/>
                <a:cs typeface="Times New Roman"/>
                <a:sym typeface="Times New Roman"/>
              </a:rPr>
              <a:t> is handled implicitly. Events can arrive out of order, but the final result should be the same as if they were applied in the correct order, based on a user specified sequencing column.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We also include support for </a:t>
            </a:r>
            <a:r>
              <a:rPr b="1" lang="en-US" sz="1400">
                <a:latin typeface="Times New Roman"/>
                <a:ea typeface="Times New Roman"/>
                <a:cs typeface="Times New Roman"/>
                <a:sym typeface="Times New Roman"/>
              </a:rPr>
              <a:t>partial Updates</a:t>
            </a:r>
            <a:r>
              <a:rPr lang="en-US" sz="1400">
                <a:latin typeface="Times New Roman"/>
                <a:ea typeface="Times New Roman"/>
                <a:cs typeface="Times New Roman"/>
                <a:sym typeface="Times New Roman"/>
              </a:rPr>
              <a:t>: Some systems produce change records that contain only a subset of the fields in the target tabl, and unmodified columns are represented as NULLs. Delta Live Tables can coalesce these partial updates into a single complete / up-to-date row.</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DLT also handled </a:t>
            </a:r>
            <a:r>
              <a:rPr b="1" lang="en-US" sz="1400">
                <a:latin typeface="Times New Roman"/>
                <a:ea typeface="Times New Roman"/>
                <a:cs typeface="Times New Roman"/>
                <a:sym typeface="Times New Roman"/>
              </a:rPr>
              <a:t>schema Evolution</a:t>
            </a:r>
            <a:r>
              <a:rPr lang="en-US" sz="1400">
                <a:latin typeface="Times New Roman"/>
                <a:ea typeface="Times New Roman"/>
                <a:cs typeface="Times New Roman"/>
                <a:sym typeface="Times New Roman"/>
              </a:rPr>
              <a:t>: Users should not need to write complicated DDL to evolve the schema of the target table. Instead columns should automatically be added to the target table, even for complex / nested schemas.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Customers who have used DLT tell us that the </a:t>
            </a:r>
            <a:r>
              <a:rPr b="1" lang="en-US" sz="1400">
                <a:latin typeface="Times New Roman"/>
                <a:ea typeface="Times New Roman"/>
                <a:cs typeface="Times New Roman"/>
                <a:sym typeface="Times New Roman"/>
              </a:rPr>
              <a:t>simplicity</a:t>
            </a:r>
            <a:r>
              <a:rPr lang="en-US" sz="1400">
                <a:latin typeface="Times New Roman"/>
                <a:ea typeface="Times New Roman"/>
                <a:cs typeface="Times New Roman"/>
                <a:sym typeface="Times New Roman"/>
              </a:rPr>
              <a:t> it offers is one of the main reasons why they plan to adopt it widely in their organization.</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Delta Live Tables can ingest data from</a:t>
            </a:r>
            <a:r>
              <a:rPr b="1" lang="en-US" sz="1400">
                <a:latin typeface="Times New Roman"/>
                <a:ea typeface="Times New Roman"/>
                <a:cs typeface="Times New Roman"/>
                <a:sym typeface="Times New Roman"/>
              </a:rPr>
              <a:t> any data source </a:t>
            </a:r>
            <a:r>
              <a:rPr lang="en-US" sz="1400">
                <a:latin typeface="Times New Roman"/>
                <a:ea typeface="Times New Roman"/>
                <a:cs typeface="Times New Roman"/>
                <a:sym typeface="Times New Roman"/>
              </a:rPr>
              <a:t>that Databricks Runtime directly supports, any file in cloud storage such as Azure Data Lake Storage, AWS S3, or Google Cloud Storage,  or any file stored in DBFS.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One prevalent </a:t>
            </a:r>
            <a:r>
              <a:rPr b="1" lang="en-US" sz="1400">
                <a:latin typeface="Times New Roman"/>
                <a:ea typeface="Times New Roman"/>
                <a:cs typeface="Times New Roman"/>
                <a:sym typeface="Times New Roman"/>
              </a:rPr>
              <a:t>source</a:t>
            </a:r>
            <a:r>
              <a:rPr lang="en-US" sz="1400">
                <a:latin typeface="Times New Roman"/>
                <a:ea typeface="Times New Roman"/>
                <a:cs typeface="Times New Roman"/>
                <a:sym typeface="Times New Roman"/>
              </a:rPr>
              <a:t> of incoming data is change data capture--streams of insert, update, and delete events representing incremental updates to some original table.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Now - in Structured Streaming - the best solution for ingesting change data capture is the MERGE INTO command, but this has </a:t>
            </a:r>
            <a:r>
              <a:rPr b="1" lang="en-US" sz="1400">
                <a:latin typeface="Times New Roman"/>
                <a:ea typeface="Times New Roman"/>
                <a:cs typeface="Times New Roman"/>
                <a:sym typeface="Times New Roman"/>
              </a:rPr>
              <a:t>significant usability challenges</a:t>
            </a:r>
            <a:r>
              <a:rPr lang="en-US" sz="1400">
                <a:latin typeface="Times New Roman"/>
                <a:ea typeface="Times New Roman"/>
                <a:cs typeface="Times New Roman"/>
                <a:sym typeface="Times New Roman"/>
              </a:rPr>
              <a:t>, especially when the source is a streaming set of changes. A canonical example requires as many as 300 lines of complex Scala code to handle sequencing and event reconciliation. In practice, many users cannot build a fully functional solution without extensive help from Databricks field engineers.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Delta Live Tables includes functionality to make change data capture seamless. The </a:t>
            </a:r>
            <a:r>
              <a:rPr b="1" lang="en-US" sz="1400">
                <a:latin typeface="Times New Roman"/>
                <a:ea typeface="Times New Roman"/>
                <a:cs typeface="Times New Roman"/>
                <a:sym typeface="Times New Roman"/>
              </a:rPr>
              <a:t>functionality</a:t>
            </a:r>
            <a:r>
              <a:rPr lang="en-US" sz="1400">
                <a:latin typeface="Times New Roman"/>
                <a:ea typeface="Times New Roman"/>
                <a:cs typeface="Times New Roman"/>
                <a:sym typeface="Times New Roman"/>
              </a:rPr>
              <a:t> includes: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 a new, </a:t>
            </a:r>
            <a:r>
              <a:rPr b="1" lang="en-US" sz="1400">
                <a:latin typeface="Times New Roman"/>
                <a:ea typeface="Times New Roman"/>
                <a:cs typeface="Times New Roman"/>
                <a:sym typeface="Times New Roman"/>
              </a:rPr>
              <a:t>declarative API </a:t>
            </a:r>
            <a:r>
              <a:rPr lang="en-US" sz="1400">
                <a:latin typeface="Times New Roman"/>
                <a:ea typeface="Times New Roman"/>
                <a:cs typeface="Times New Roman"/>
                <a:sym typeface="Times New Roman"/>
              </a:rPr>
              <a:t>that lets users perform streaming CDC to a given target Delta table. Users can specify which row in the target should be inserted or updated by specifying a composite primary key as well as supply conditions for when to delete rows.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Ordering</a:t>
            </a:r>
            <a:r>
              <a:rPr lang="en-US" sz="1400">
                <a:latin typeface="Times New Roman"/>
                <a:ea typeface="Times New Roman"/>
                <a:cs typeface="Times New Roman"/>
                <a:sym typeface="Times New Roman"/>
              </a:rPr>
              <a:t> is handled implicitly. Events can arrive out of order, but the final result should be the same as if they were applied in the correct order, based on a user specified sequencing column.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We also include support for </a:t>
            </a:r>
            <a:r>
              <a:rPr b="1" lang="en-US" sz="1400">
                <a:latin typeface="Times New Roman"/>
                <a:ea typeface="Times New Roman"/>
                <a:cs typeface="Times New Roman"/>
                <a:sym typeface="Times New Roman"/>
              </a:rPr>
              <a:t>partial Updates</a:t>
            </a:r>
            <a:r>
              <a:rPr lang="en-US" sz="1400">
                <a:latin typeface="Times New Roman"/>
                <a:ea typeface="Times New Roman"/>
                <a:cs typeface="Times New Roman"/>
                <a:sym typeface="Times New Roman"/>
              </a:rPr>
              <a:t>: Some systems produce change records that contain only a subset of the fields in the target table. Unmodified columns are either null or are not present in a given source. Delta Live Tables can coalesce these partial updates into a single complete / up-to-date row.</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DLT also handled </a:t>
            </a:r>
            <a:r>
              <a:rPr b="1" lang="en-US" sz="1400">
                <a:latin typeface="Times New Roman"/>
                <a:ea typeface="Times New Roman"/>
                <a:cs typeface="Times New Roman"/>
                <a:sym typeface="Times New Roman"/>
              </a:rPr>
              <a:t>schema Evolution</a:t>
            </a:r>
            <a:r>
              <a:rPr lang="en-US" sz="1400">
                <a:latin typeface="Times New Roman"/>
                <a:ea typeface="Times New Roman"/>
                <a:cs typeface="Times New Roman"/>
                <a:sym typeface="Times New Roman"/>
              </a:rPr>
              <a:t>: Users should not need to write complicated DDL to evolve the schema of the target table. Instead columns should automatically be added to the target table, even for complex / nested schemas.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Customers who have used DLT tell us that the </a:t>
            </a:r>
            <a:r>
              <a:rPr b="1" lang="en-US" sz="1400">
                <a:latin typeface="Times New Roman"/>
                <a:ea typeface="Times New Roman"/>
                <a:cs typeface="Times New Roman"/>
                <a:sym typeface="Times New Roman"/>
              </a:rPr>
              <a:t>simplicity</a:t>
            </a:r>
            <a:r>
              <a:rPr lang="en-US" sz="1400">
                <a:latin typeface="Times New Roman"/>
                <a:ea typeface="Times New Roman"/>
                <a:cs typeface="Times New Roman"/>
                <a:sym typeface="Times New Roman"/>
              </a:rPr>
              <a:t> it offers is one of the main reasons why they plan to adopt it widely in their organization.</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8093" name="Google Shape;8093;g2cef62e9622_1_121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5" name="Shape 8115"/>
        <p:cNvGrpSpPr/>
        <p:nvPr/>
      </p:nvGrpSpPr>
      <p:grpSpPr>
        <a:xfrm>
          <a:off x="0" y="0"/>
          <a:ext cx="0" cy="0"/>
          <a:chOff x="0" y="0"/>
          <a:chExt cx="0" cy="0"/>
        </a:xfrm>
      </p:grpSpPr>
      <p:sp>
        <p:nvSpPr>
          <p:cNvPr id="8116" name="Google Shape;8116;g2cef62e9622_1_12208: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7" name="Google Shape;8117;g2cef62e9622_1_1220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The other reason why customers choose DLT is because of it’s </a:t>
            </a:r>
            <a:r>
              <a:rPr b="1" lang="en-US" sz="1400">
                <a:latin typeface="Times New Roman"/>
                <a:ea typeface="Times New Roman"/>
                <a:cs typeface="Times New Roman"/>
                <a:sym typeface="Times New Roman"/>
              </a:rPr>
              <a:t>differentiated data quality</a:t>
            </a:r>
            <a:r>
              <a:rPr lang="en-US" sz="1400">
                <a:latin typeface="Times New Roman"/>
                <a:ea typeface="Times New Roman"/>
                <a:cs typeface="Times New Roman"/>
                <a:sym typeface="Times New Roman"/>
              </a:rPr>
              <a:t> capabilities.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Data quality remains a </a:t>
            </a:r>
            <a:r>
              <a:rPr b="1" lang="en-US" sz="1400">
                <a:latin typeface="Times New Roman"/>
                <a:ea typeface="Times New Roman"/>
                <a:cs typeface="Times New Roman"/>
                <a:sym typeface="Times New Roman"/>
              </a:rPr>
              <a:t>huge problems</a:t>
            </a:r>
            <a:r>
              <a:rPr lang="en-US" sz="1400">
                <a:latin typeface="Times New Roman"/>
                <a:ea typeface="Times New Roman"/>
                <a:cs typeface="Times New Roman"/>
                <a:sym typeface="Times New Roman"/>
              </a:rPr>
              <a:t> for most customers who manage data pipelines.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Customers tell us that their organization suffers from </a:t>
            </a:r>
            <a:r>
              <a:rPr b="1" lang="en-US" sz="1400">
                <a:latin typeface="Times New Roman"/>
                <a:ea typeface="Times New Roman"/>
                <a:cs typeface="Times New Roman"/>
                <a:sym typeface="Times New Roman"/>
              </a:rPr>
              <a:t>low trust </a:t>
            </a:r>
            <a:r>
              <a:rPr lang="en-US" sz="1400">
                <a:latin typeface="Times New Roman"/>
                <a:ea typeface="Times New Roman"/>
                <a:cs typeface="Times New Roman"/>
                <a:sym typeface="Times New Roman"/>
              </a:rPr>
              <a:t>in their data. And data engineers struggle to quickly identify data quality issues before they make their way into reports and ML models, and when they do discover quality issues, it’s hard to </a:t>
            </a:r>
            <a:r>
              <a:rPr b="1" lang="en-US" sz="1400">
                <a:latin typeface="Times New Roman"/>
                <a:ea typeface="Times New Roman"/>
                <a:cs typeface="Times New Roman"/>
                <a:sym typeface="Times New Roman"/>
              </a:rPr>
              <a:t>correlate the problems</a:t>
            </a:r>
            <a:r>
              <a:rPr lang="en-US" sz="1400">
                <a:latin typeface="Times New Roman"/>
                <a:ea typeface="Times New Roman"/>
                <a:cs typeface="Times New Roman"/>
                <a:sym typeface="Times New Roman"/>
              </a:rPr>
              <a:t> back up to the data producer to fix data at the source.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To solve these problems, DLT includes </a:t>
            </a:r>
            <a:r>
              <a:rPr b="1" lang="en-US" sz="1400">
                <a:latin typeface="Times New Roman"/>
                <a:ea typeface="Times New Roman"/>
                <a:cs typeface="Times New Roman"/>
                <a:sym typeface="Times New Roman"/>
              </a:rPr>
              <a:t>first class support for data quality management and monitoring</a:t>
            </a:r>
            <a:r>
              <a:rPr lang="en-US" sz="1400">
                <a:latin typeface="Times New Roman"/>
                <a:ea typeface="Times New Roman"/>
                <a:cs typeface="Times New Roman"/>
                <a:sym typeface="Times New Roman"/>
              </a:rPr>
              <a:t> tools using a feature called Expectations.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Expectations helps prevent bad data from flowing into tables, lets your measure data quality, and provide tools to troubleshoot bad data.</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You use expectations to define data quality </a:t>
            </a:r>
            <a:r>
              <a:rPr b="1" lang="en-US" sz="1400">
                <a:latin typeface="Times New Roman"/>
                <a:ea typeface="Times New Roman"/>
                <a:cs typeface="Times New Roman"/>
                <a:sym typeface="Times New Roman"/>
              </a:rPr>
              <a:t>constraints</a:t>
            </a:r>
            <a:r>
              <a:rPr lang="en-US" sz="1400">
                <a:latin typeface="Times New Roman"/>
                <a:ea typeface="Times New Roman"/>
                <a:cs typeface="Times New Roman"/>
                <a:sym typeface="Times New Roman"/>
              </a:rPr>
              <a:t> on the contents of a dataset. An expectation consists of a description, an invariant, and an action to take when a record fails the invariant. You apply expectations to queries using Python decorators or SQL constraint clauses.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DLT supports the ability to configure flexible policies on expectations. You are able to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Retain</a:t>
            </a:r>
            <a:r>
              <a:rPr lang="en-US" sz="1400">
                <a:latin typeface="Times New Roman"/>
                <a:ea typeface="Times New Roman"/>
                <a:cs typeface="Times New Roman"/>
                <a:sym typeface="Times New Roman"/>
              </a:rPr>
              <a:t> the row but log an error</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Drop</a:t>
            </a:r>
            <a:r>
              <a:rPr lang="en-US" sz="1400">
                <a:latin typeface="Times New Roman"/>
                <a:ea typeface="Times New Roman"/>
                <a:cs typeface="Times New Roman"/>
                <a:sym typeface="Times New Roman"/>
              </a:rPr>
              <a:t> the row so it doesn’t end up in the target table</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Or </a:t>
            </a:r>
            <a:r>
              <a:rPr b="1" lang="en-US" sz="1400">
                <a:latin typeface="Times New Roman"/>
                <a:ea typeface="Times New Roman"/>
                <a:cs typeface="Times New Roman"/>
                <a:sym typeface="Times New Roman"/>
              </a:rPr>
              <a:t>halt</a:t>
            </a:r>
            <a:r>
              <a:rPr lang="en-US" sz="1400">
                <a:latin typeface="Times New Roman"/>
                <a:ea typeface="Times New Roman"/>
                <a:cs typeface="Times New Roman"/>
                <a:sym typeface="Times New Roman"/>
              </a:rPr>
              <a:t> the entire pipeline. When a pipeline fails because of an expectation violation, you must fix the pipeline code to handle the invalid data correctly before re-running the pipeline.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DLT provides monitoring UIs</a:t>
            </a:r>
            <a:r>
              <a:rPr lang="en-US" sz="1400">
                <a:latin typeface="Times New Roman"/>
                <a:ea typeface="Times New Roman"/>
                <a:cs typeface="Times New Roman"/>
                <a:sym typeface="Times New Roman"/>
              </a:rPr>
              <a:t> that provide run-time statistics like number of rows process, failed, as well as metrics on a per-expectations basis. You can also look at historical performance (previous runs) with a click of a button - allowing you to track pipeline performance and data quality over time.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Some customers also use expectations as a way to do data </a:t>
            </a:r>
            <a:r>
              <a:rPr b="1" lang="en-US" sz="1400">
                <a:latin typeface="Times New Roman"/>
                <a:ea typeface="Times New Roman"/>
                <a:cs typeface="Times New Roman"/>
                <a:sym typeface="Times New Roman"/>
              </a:rPr>
              <a:t>exploration and classification</a:t>
            </a:r>
            <a:r>
              <a:rPr lang="en-US" sz="1400">
                <a:latin typeface="Times New Roman"/>
                <a:ea typeface="Times New Roman"/>
                <a:cs typeface="Times New Roman"/>
                <a:sym typeface="Times New Roman"/>
              </a:rPr>
              <a:t> of a new data set. For example your can use expectation to determine the % of values in a particular column are NULL, measure the number of invalid emails address, and more.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 other reason why customers choose DLT is because of it’s </a:t>
            </a:r>
            <a:r>
              <a:rPr b="1" lang="en-US" sz="1400">
                <a:latin typeface="Times New Roman"/>
                <a:ea typeface="Times New Roman"/>
                <a:cs typeface="Times New Roman"/>
                <a:sym typeface="Times New Roman"/>
              </a:rPr>
              <a:t>differentiated data quality</a:t>
            </a:r>
            <a:r>
              <a:rPr lang="en-US" sz="1400">
                <a:latin typeface="Times New Roman"/>
                <a:ea typeface="Times New Roman"/>
                <a:cs typeface="Times New Roman"/>
                <a:sym typeface="Times New Roman"/>
              </a:rPr>
              <a:t> capabilities. Data quality remains a huge problems for most customers who manage data pipelines.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Customers tell us that their organization suffers from low trust in their data. And data engineers struggle to quickly identify data quality issues before they make their way into reports and ML models, and when they do discover quality issues, it’s hard to correlate the problems back up to the data producer to fix data at the source.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To solve these problems, DLT includes </a:t>
            </a:r>
            <a:r>
              <a:rPr b="1" lang="en-US" sz="1400">
                <a:latin typeface="Times New Roman"/>
                <a:ea typeface="Times New Roman"/>
                <a:cs typeface="Times New Roman"/>
                <a:sym typeface="Times New Roman"/>
              </a:rPr>
              <a:t>first class support for data quality management and monitoring</a:t>
            </a:r>
            <a:r>
              <a:rPr lang="en-US" sz="1400">
                <a:latin typeface="Times New Roman"/>
                <a:ea typeface="Times New Roman"/>
                <a:cs typeface="Times New Roman"/>
                <a:sym typeface="Times New Roman"/>
              </a:rPr>
              <a:t> tools using a feature called Expectations. Expectations helps prevent bad data from flowing into tables, lets your measure data quality, and provide tools to troubleshoot bad data.</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You use expectations to define data quality </a:t>
            </a:r>
            <a:r>
              <a:rPr b="1" lang="en-US" sz="1400">
                <a:latin typeface="Times New Roman"/>
                <a:ea typeface="Times New Roman"/>
                <a:cs typeface="Times New Roman"/>
                <a:sym typeface="Times New Roman"/>
              </a:rPr>
              <a:t>constraints</a:t>
            </a:r>
            <a:r>
              <a:rPr lang="en-US" sz="1400">
                <a:latin typeface="Times New Roman"/>
                <a:ea typeface="Times New Roman"/>
                <a:cs typeface="Times New Roman"/>
                <a:sym typeface="Times New Roman"/>
              </a:rPr>
              <a:t> on the contents of a dataset. An expectation consists of a description, an invariant, and an action to take when a record fails the invariant. You apply expectations to queries using Python decorators or SQL constraint clauses.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Use the </a:t>
            </a:r>
            <a:r>
              <a:rPr b="1" lang="en-US" sz="1400">
                <a:latin typeface="Times New Roman"/>
                <a:ea typeface="Times New Roman"/>
                <a:cs typeface="Times New Roman"/>
                <a:sym typeface="Times New Roman"/>
              </a:rPr>
              <a:t>expect, expect or drop, and expect or fail expectations</a:t>
            </a:r>
            <a:r>
              <a:rPr lang="en-US" sz="1400">
                <a:latin typeface="Times New Roman"/>
                <a:ea typeface="Times New Roman"/>
                <a:cs typeface="Times New Roman"/>
                <a:sym typeface="Times New Roman"/>
              </a:rPr>
              <a:t> with Python or SQL queries to define a single data quality constraint. You can define expectations with one or more data quality constraints in SQL or Python pipelines.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New, improved UIs for </a:t>
            </a:r>
            <a:r>
              <a:rPr b="1" lang="en-US" sz="1400">
                <a:latin typeface="Times New Roman"/>
                <a:ea typeface="Times New Roman"/>
                <a:cs typeface="Times New Roman"/>
                <a:sym typeface="Times New Roman"/>
              </a:rPr>
              <a:t>DLT monitoring UIs</a:t>
            </a:r>
            <a:r>
              <a:rPr lang="en-US" sz="1400">
                <a:latin typeface="Times New Roman"/>
                <a:ea typeface="Times New Roman"/>
                <a:cs typeface="Times New Roman"/>
                <a:sym typeface="Times New Roman"/>
              </a:rPr>
              <a:t> provide detailed view into the run-time stats of a DLT pipeline. Historical performance (previous runs) can be accessed with a click of a button allowing users to track pipeline performance and data quality over time.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Some customers also use expectations as a way to do data </a:t>
            </a:r>
            <a:r>
              <a:rPr b="1" lang="en-US" sz="1400">
                <a:latin typeface="Times New Roman"/>
                <a:ea typeface="Times New Roman"/>
                <a:cs typeface="Times New Roman"/>
                <a:sym typeface="Times New Roman"/>
              </a:rPr>
              <a:t>exploration and classification</a:t>
            </a:r>
            <a:r>
              <a:rPr lang="en-US" sz="1400">
                <a:latin typeface="Times New Roman"/>
                <a:ea typeface="Times New Roman"/>
                <a:cs typeface="Times New Roman"/>
                <a:sym typeface="Times New Roman"/>
              </a:rPr>
              <a:t> of a new data set. For example your can use expectation to determine the % of values in a particular column are NULL, measure the number of invalid emails address, and more.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400"/>
              <a:buFont typeface="Arial"/>
              <a:buNone/>
            </a:pPr>
            <a:r>
              <a:t/>
            </a:r>
            <a:endParaRPr sz="1400">
              <a:latin typeface="Times New Roman"/>
              <a:ea typeface="Times New Roman"/>
              <a:cs typeface="Times New Roman"/>
              <a:sym typeface="Times New Roman"/>
            </a:endParaRPr>
          </a:p>
        </p:txBody>
      </p:sp>
      <p:sp>
        <p:nvSpPr>
          <p:cNvPr id="8118" name="Google Shape;8118;g2cef62e9622_1_1220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4" name="Shape 8124"/>
        <p:cNvGrpSpPr/>
        <p:nvPr/>
      </p:nvGrpSpPr>
      <p:grpSpPr>
        <a:xfrm>
          <a:off x="0" y="0"/>
          <a:ext cx="0" cy="0"/>
          <a:chOff x="0" y="0"/>
          <a:chExt cx="0" cy="0"/>
        </a:xfrm>
      </p:grpSpPr>
      <p:sp>
        <p:nvSpPr>
          <p:cNvPr id="8125" name="Google Shape;8125;g2cef62e9622_1_1221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6" name="Google Shape;8126;g2cef62e9622_1_122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In addition to providing tools to track and enforce data quality at the table level, Delta Live Tables provides powerful </a:t>
            </a:r>
            <a:r>
              <a:rPr b="1" lang="en-US" sz="1400">
                <a:latin typeface="Times New Roman"/>
                <a:ea typeface="Times New Roman"/>
                <a:cs typeface="Times New Roman"/>
                <a:sym typeface="Times New Roman"/>
              </a:rPr>
              <a:t>pipeline observability</a:t>
            </a:r>
            <a:r>
              <a:rPr lang="en-US"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so you get a high-fidelity lineage diagram of your pipeline, track dependencies, and aggregate data quality metrics across all of your pipelines.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DLT emits all pipeline logs</a:t>
            </a:r>
            <a:r>
              <a:rPr lang="en-US" sz="1400">
                <a:latin typeface="Times New Roman"/>
                <a:ea typeface="Times New Roman"/>
                <a:cs typeface="Times New Roman"/>
                <a:sym typeface="Times New Roman"/>
              </a:rPr>
              <a:t> to a predefined Delta Lake table in the pipeline’s Storage Location, which can be used for monitoring, lineage, and data quality reporting. Because DLT logs are exposed as a Delta table, and the log contains data expectation metrics, it is easy to generate reports to monitor data quality with your BI tool of choice.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For example</a:t>
            </a:r>
            <a:r>
              <a:rPr lang="en-US" sz="1400">
                <a:latin typeface="Times New Roman"/>
                <a:ea typeface="Times New Roman"/>
                <a:cs typeface="Times New Roman"/>
                <a:sym typeface="Times New Roman"/>
              </a:rPr>
              <a:t> you can calculate metrics on the percentage of failures, number of rows processed, and more.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In addition to metrics, the logs include information to </a:t>
            </a:r>
            <a:r>
              <a:rPr b="1" lang="en-US" sz="1400">
                <a:latin typeface="Times New Roman"/>
                <a:ea typeface="Times New Roman"/>
                <a:cs typeface="Times New Roman"/>
                <a:sym typeface="Times New Roman"/>
              </a:rPr>
              <a:t>manage data governance</a:t>
            </a:r>
            <a:r>
              <a:rPr lang="en-US" sz="1400">
                <a:latin typeface="Times New Roman"/>
                <a:ea typeface="Times New Roman"/>
                <a:cs typeface="Times New Roman"/>
                <a:sym typeface="Times New Roman"/>
              </a:rPr>
              <a:t> including 1/ logging of all the operations in the pipeline and 2/ dependencies between pipelines and tables.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To query and visualize</a:t>
            </a:r>
            <a:r>
              <a:rPr lang="en-US" sz="1400">
                <a:latin typeface="Times New Roman"/>
                <a:ea typeface="Times New Roman"/>
                <a:cs typeface="Times New Roman"/>
                <a:sym typeface="Times New Roman"/>
              </a:rPr>
              <a:t> the event log, we recommend using Databricks SQL as it is tightly integrated with Delta and the Databricks platform and provides extremely fast query speeds via easy to manage compute endpoints.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You can also set up </a:t>
            </a:r>
            <a:r>
              <a:rPr b="1" lang="en-US" sz="1400">
                <a:latin typeface="Times New Roman"/>
                <a:ea typeface="Times New Roman"/>
                <a:cs typeface="Times New Roman"/>
                <a:sym typeface="Times New Roman"/>
              </a:rPr>
              <a:t>simple email alerts</a:t>
            </a:r>
            <a:r>
              <a:rPr lang="en-US" sz="1400">
                <a:latin typeface="Times New Roman"/>
                <a:ea typeface="Times New Roman"/>
                <a:cs typeface="Times New Roman"/>
                <a:sym typeface="Times New Roman"/>
              </a:rPr>
              <a:t> on data quality metrics with Databricks SQL -- for example you can be alerted when the % of failed rows in a particular table exceeds a use-defined threshold. Over time we will enhance ways to notify you of issues and also integrate with your favorite operational monitoring tools.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In addition to providing tools to track and enforce data quality at the table level, Delta Live Tables provides powerful pipeline observability so you get a high-fidelity lineage diagram of your pipeline, track dependencies, and aggregate data quality metrics across all of your pipelines.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To make this work: DLT emits all pipeline logs to a predefined Delta Lake table in the pipeline’s Storage Location, which can be used for monitoring, lineage, and data quality reporting. Because DLT logs are exposed as a Delta table, and the log contains data expectation metrics, it is easy to generate reports to monitor data quality with your BI tool of choice. For example you can calculate metrics on the percentage of failures, number of rows processed, and more. In addition to metrics, the logs include information to manage data governance including 1/ logging of all the operations in the pipeline and 2/ dependencies between pipelines and tables.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To query and visualize the event log, we recommend using Databricks SQL as it is tightly integrated with Delta and the Databricks platform and provides extremely fast query speeds via easy to manage compute endpoints. With Databricks SQL, you can also set up simple email alerts on data quality metrics, so for example you can be alerted when the % of failed rows in a particular table exceeds a use-defined threshold. Over time we will certainly build in better ways to notify you of issues and also integrate with your favorite operational monitoring tools.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8127" name="Google Shape;8127;g2cef62e9622_1_122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4" name="Shape 8134"/>
        <p:cNvGrpSpPr/>
        <p:nvPr/>
      </p:nvGrpSpPr>
      <p:grpSpPr>
        <a:xfrm>
          <a:off x="0" y="0"/>
          <a:ext cx="0" cy="0"/>
          <a:chOff x="0" y="0"/>
          <a:chExt cx="0" cy="0"/>
        </a:xfrm>
      </p:grpSpPr>
      <p:sp>
        <p:nvSpPr>
          <p:cNvPr id="8135" name="Google Shape;8135;g2cef62e9622_1_12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6" name="Google Shape;8136;g2cef62e9622_1_12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0" name="Shape 8140"/>
        <p:cNvGrpSpPr/>
        <p:nvPr/>
      </p:nvGrpSpPr>
      <p:grpSpPr>
        <a:xfrm>
          <a:off x="0" y="0"/>
          <a:ext cx="0" cy="0"/>
          <a:chOff x="0" y="0"/>
          <a:chExt cx="0" cy="0"/>
        </a:xfrm>
      </p:grpSpPr>
      <p:sp>
        <p:nvSpPr>
          <p:cNvPr id="8141" name="Google Shape;8141;g2cef62e9622_1_1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2" name="Google Shape;8142;g2cef62e9622_1_12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3" name="Shape 8153"/>
        <p:cNvGrpSpPr/>
        <p:nvPr/>
      </p:nvGrpSpPr>
      <p:grpSpPr>
        <a:xfrm>
          <a:off x="0" y="0"/>
          <a:ext cx="0" cy="0"/>
          <a:chOff x="0" y="0"/>
          <a:chExt cx="0" cy="0"/>
        </a:xfrm>
      </p:grpSpPr>
      <p:sp>
        <p:nvSpPr>
          <p:cNvPr id="8154" name="Google Shape;8154;g2cef62e9622_1_12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5" name="Google Shape;8155;g2cef62e9622_1_12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9" name="Shape 7079"/>
        <p:cNvGrpSpPr/>
        <p:nvPr/>
      </p:nvGrpSpPr>
      <p:grpSpPr>
        <a:xfrm>
          <a:off x="0" y="0"/>
          <a:ext cx="0" cy="0"/>
          <a:chOff x="0" y="0"/>
          <a:chExt cx="0" cy="0"/>
        </a:xfrm>
      </p:grpSpPr>
      <p:sp>
        <p:nvSpPr>
          <p:cNvPr id="7080" name="Google Shape;7080;g2cef62e9622_1_11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1" name="Google Shape;7081;g2cef62e9622_1_11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M Sans"/>
              <a:buChar char="●"/>
            </a:pPr>
            <a:r>
              <a:rPr lang="en-US">
                <a:latin typeface="DM Sans"/>
                <a:ea typeface="DM Sans"/>
                <a:cs typeface="DM Sans"/>
                <a:sym typeface="DM Sans"/>
              </a:rPr>
              <a:t>Databricks created the lakehouse to begin to solve these problems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All data is stored in a low-cost cloud data lake in an open format (S3, ADLS, etc)</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Then the data is unified under an open management layer to provide reliability and open sharing</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With one consistent approach to security, governance, and cataloging</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Then, on this lakehouse foundation, being able to operate all of your data and AI workloads</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9" name="Shape 8159"/>
        <p:cNvGrpSpPr/>
        <p:nvPr/>
      </p:nvGrpSpPr>
      <p:grpSpPr>
        <a:xfrm>
          <a:off x="0" y="0"/>
          <a:ext cx="0" cy="0"/>
          <a:chOff x="0" y="0"/>
          <a:chExt cx="0" cy="0"/>
        </a:xfrm>
      </p:grpSpPr>
      <p:sp>
        <p:nvSpPr>
          <p:cNvPr id="8160" name="Google Shape;8160;g2cef62e9622_1_1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1" name="Google Shape;8161;g2cef62e9622_1_12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6" name="Shape 8166"/>
        <p:cNvGrpSpPr/>
        <p:nvPr/>
      </p:nvGrpSpPr>
      <p:grpSpPr>
        <a:xfrm>
          <a:off x="0" y="0"/>
          <a:ext cx="0" cy="0"/>
          <a:chOff x="0" y="0"/>
          <a:chExt cx="0" cy="0"/>
        </a:xfrm>
      </p:grpSpPr>
      <p:sp>
        <p:nvSpPr>
          <p:cNvPr id="8167" name="Google Shape;8167;g2cef62e9622_1_12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8" name="Google Shape;8168;g2cef62e9622_1_122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i="1">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8" name="Shape 8178"/>
        <p:cNvGrpSpPr/>
        <p:nvPr/>
      </p:nvGrpSpPr>
      <p:grpSpPr>
        <a:xfrm>
          <a:off x="0" y="0"/>
          <a:ext cx="0" cy="0"/>
          <a:chOff x="0" y="0"/>
          <a:chExt cx="0" cy="0"/>
        </a:xfrm>
      </p:grpSpPr>
      <p:sp>
        <p:nvSpPr>
          <p:cNvPr id="8179" name="Google Shape;8179;g2cef62e9622_1_12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0" name="Google Shape;8180;g2cef62e9622_1_122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300"/>
              </a:spcBef>
              <a:spcAft>
                <a:spcPts val="0"/>
              </a:spcAft>
              <a:buClr>
                <a:schemeClr val="dk1"/>
              </a:buClr>
              <a:buSzPts val="1100"/>
              <a:buFont typeface="Arial"/>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2" name="Shape 8222"/>
        <p:cNvGrpSpPr/>
        <p:nvPr/>
      </p:nvGrpSpPr>
      <p:grpSpPr>
        <a:xfrm>
          <a:off x="0" y="0"/>
          <a:ext cx="0" cy="0"/>
          <a:chOff x="0" y="0"/>
          <a:chExt cx="0" cy="0"/>
        </a:xfrm>
      </p:grpSpPr>
      <p:sp>
        <p:nvSpPr>
          <p:cNvPr id="8223" name="Google Shape;8223;g2cef62e9622_1_12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4" name="Google Shape;8224;g2cef62e9622_1_123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i="1"/>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6" name="Shape 8276"/>
        <p:cNvGrpSpPr/>
        <p:nvPr/>
      </p:nvGrpSpPr>
      <p:grpSpPr>
        <a:xfrm>
          <a:off x="0" y="0"/>
          <a:ext cx="0" cy="0"/>
          <a:chOff x="0" y="0"/>
          <a:chExt cx="0" cy="0"/>
        </a:xfrm>
      </p:grpSpPr>
      <p:sp>
        <p:nvSpPr>
          <p:cNvPr id="8277" name="Google Shape;8277;g2cef62e9622_1_12360: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8" name="Google Shape;8278;g2cef62e9622_1_12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DM Sans"/>
                <a:ea typeface="DM Sans"/>
                <a:cs typeface="DM Sans"/>
                <a:sym typeface="DM Sans"/>
              </a:rPr>
              <a:t>In the coming months we will further expand the built in ingestion capabilities available on the Data Intelligence Platform with the introduction of native ingestion connectors to common databases and SaaS sources, like Salesforce and others. As part of Arcion joining Databricks, many of these connectors will be built using Arcion’s connector technologies and will leverage advanced CDC technology.</a:t>
            </a:r>
            <a:endParaRPr>
              <a:solidFill>
                <a:schemeClr val="dk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4" name="Shape 8304"/>
        <p:cNvGrpSpPr/>
        <p:nvPr/>
      </p:nvGrpSpPr>
      <p:grpSpPr>
        <a:xfrm>
          <a:off x="0" y="0"/>
          <a:ext cx="0" cy="0"/>
          <a:chOff x="0" y="0"/>
          <a:chExt cx="0" cy="0"/>
        </a:xfrm>
      </p:grpSpPr>
      <p:sp>
        <p:nvSpPr>
          <p:cNvPr id="8305" name="Google Shape;8305;g2cef62e9622_1_12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6" name="Google Shape;8306;g2cef62e9622_1_123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1" name="Shape 8311"/>
        <p:cNvGrpSpPr/>
        <p:nvPr/>
      </p:nvGrpSpPr>
      <p:grpSpPr>
        <a:xfrm>
          <a:off x="0" y="0"/>
          <a:ext cx="0" cy="0"/>
          <a:chOff x="0" y="0"/>
          <a:chExt cx="0" cy="0"/>
        </a:xfrm>
      </p:grpSpPr>
      <p:sp>
        <p:nvSpPr>
          <p:cNvPr id="8312" name="Google Shape;8312;g2cef62e9622_1_12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3" name="Google Shape;8313;g2cef62e9622_1_123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7" name="Shape 8317"/>
        <p:cNvGrpSpPr/>
        <p:nvPr/>
      </p:nvGrpSpPr>
      <p:grpSpPr>
        <a:xfrm>
          <a:off x="0" y="0"/>
          <a:ext cx="0" cy="0"/>
          <a:chOff x="0" y="0"/>
          <a:chExt cx="0" cy="0"/>
        </a:xfrm>
      </p:grpSpPr>
      <p:sp>
        <p:nvSpPr>
          <p:cNvPr id="8318" name="Google Shape;8318;g2cef62e9622_1_12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9" name="Google Shape;8319;g2cef62e9622_1_123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6" name="Shape 8326"/>
        <p:cNvGrpSpPr/>
        <p:nvPr/>
      </p:nvGrpSpPr>
      <p:grpSpPr>
        <a:xfrm>
          <a:off x="0" y="0"/>
          <a:ext cx="0" cy="0"/>
          <a:chOff x="0" y="0"/>
          <a:chExt cx="0" cy="0"/>
        </a:xfrm>
      </p:grpSpPr>
      <p:sp>
        <p:nvSpPr>
          <p:cNvPr id="8327" name="Google Shape;8327;g2cef62e9622_1_12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8" name="Google Shape;8328;g2cef62e9622_1_124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2" name="Shape 8342"/>
        <p:cNvGrpSpPr/>
        <p:nvPr/>
      </p:nvGrpSpPr>
      <p:grpSpPr>
        <a:xfrm>
          <a:off x="0" y="0"/>
          <a:ext cx="0" cy="0"/>
          <a:chOff x="0" y="0"/>
          <a:chExt cx="0" cy="0"/>
        </a:xfrm>
      </p:grpSpPr>
      <p:sp>
        <p:nvSpPr>
          <p:cNvPr id="8343" name="Google Shape;8343;g2cef62e9622_1_12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4" name="Google Shape;8344;g2cef62e9622_1_12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5" name="Shape 7095"/>
        <p:cNvGrpSpPr/>
        <p:nvPr/>
      </p:nvGrpSpPr>
      <p:grpSpPr>
        <a:xfrm>
          <a:off x="0" y="0"/>
          <a:ext cx="0" cy="0"/>
          <a:chOff x="0" y="0"/>
          <a:chExt cx="0" cy="0"/>
        </a:xfrm>
      </p:grpSpPr>
      <p:sp>
        <p:nvSpPr>
          <p:cNvPr id="7096" name="Google Shape;7096;g2cef62e9622_1_11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7" name="Google Shape;7097;g2cef62e9622_1_11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M Sans"/>
              <a:buChar char="●"/>
            </a:pPr>
            <a:r>
              <a:rPr lang="en-US">
                <a:latin typeface="DM Sans"/>
                <a:ea typeface="DM Sans"/>
                <a:cs typeface="DM Sans"/>
                <a:sym typeface="DM Sans"/>
              </a:rPr>
              <a:t>Databricks made this vision a reality in 2020</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It’s seen tremendous adoption as a category since then</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Today, 74% of global CIOs report that they have a lakehouse in their estate</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Almost all of the remainder intend to have one within the next three years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7" name="Shape 8357"/>
        <p:cNvGrpSpPr/>
        <p:nvPr/>
      </p:nvGrpSpPr>
      <p:grpSpPr>
        <a:xfrm>
          <a:off x="0" y="0"/>
          <a:ext cx="0" cy="0"/>
          <a:chOff x="0" y="0"/>
          <a:chExt cx="0" cy="0"/>
        </a:xfrm>
      </p:grpSpPr>
      <p:sp>
        <p:nvSpPr>
          <p:cNvPr id="8358" name="Google Shape;8358;g2cef62e9622_1_12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9" name="Google Shape;8359;g2cef62e9622_1_12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rPr lang="en-US">
                <a:latin typeface="DM Sans"/>
                <a:ea typeface="DM Sans"/>
                <a:cs typeface="DM Sans"/>
                <a:sym typeface="DM Sans"/>
              </a:rPr>
              <a:t>All of this has been built on open source and open standards</a:t>
            </a:r>
            <a:endParaRPr>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n-US">
                <a:latin typeface="DM Sans"/>
                <a:ea typeface="DM Sans"/>
                <a:cs typeface="DM Sans"/>
                <a:sym typeface="DM Sans"/>
              </a:rPr>
              <a:t>Integrating with tools you have today or new technologies you may adopt tomorrow is made simple</a:t>
            </a:r>
            <a:endParaRPr>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US">
                <a:solidFill>
                  <a:schemeClr val="dk1"/>
                </a:solidFill>
                <a:latin typeface="DM Sans"/>
                <a:ea typeface="DM Sans"/>
                <a:cs typeface="DM Sans"/>
                <a:sym typeface="DM Sans"/>
              </a:rPr>
              <a:t>Additionally, Delta Lake’s Delta Sharing protocol allows you to easily share data and assets externally and internally without any vendor dependance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US">
                <a:solidFill>
                  <a:schemeClr val="dk1"/>
                </a:solidFill>
                <a:latin typeface="DM Sans"/>
                <a:ea typeface="DM Sans"/>
                <a:cs typeface="DM Sans"/>
                <a:sym typeface="DM Sans"/>
              </a:rPr>
              <a:t>And even facilitate data cleanrooms for highly secure joint analytics with your partners</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4" name="Shape 8364"/>
        <p:cNvGrpSpPr/>
        <p:nvPr/>
      </p:nvGrpSpPr>
      <p:grpSpPr>
        <a:xfrm>
          <a:off x="0" y="0"/>
          <a:ext cx="0" cy="0"/>
          <a:chOff x="0" y="0"/>
          <a:chExt cx="0" cy="0"/>
        </a:xfrm>
      </p:grpSpPr>
      <p:sp>
        <p:nvSpPr>
          <p:cNvPr id="8365" name="Google Shape;8365;g2cd18b443f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66" name="Google Shape;8366;g2cd18b443f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7" name="Google Shape;8367;g2cd18b443f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0" name="Shape 8370"/>
        <p:cNvGrpSpPr/>
        <p:nvPr/>
      </p:nvGrpSpPr>
      <p:grpSpPr>
        <a:xfrm>
          <a:off x="0" y="0"/>
          <a:ext cx="0" cy="0"/>
          <a:chOff x="0" y="0"/>
          <a:chExt cx="0" cy="0"/>
        </a:xfrm>
      </p:grpSpPr>
      <p:sp>
        <p:nvSpPr>
          <p:cNvPr id="8371" name="Google Shape;8371;g2cd18b443fc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72" name="Google Shape;8372;g2cd18b443fc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3" name="Google Shape;8373;g2cd18b443fc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8" name="Shape 8378"/>
        <p:cNvGrpSpPr/>
        <p:nvPr/>
      </p:nvGrpSpPr>
      <p:grpSpPr>
        <a:xfrm>
          <a:off x="0" y="0"/>
          <a:ext cx="0" cy="0"/>
          <a:chOff x="0" y="0"/>
          <a:chExt cx="0" cy="0"/>
        </a:xfrm>
      </p:grpSpPr>
      <p:sp>
        <p:nvSpPr>
          <p:cNvPr id="8379" name="Google Shape;8379;g2cd18b443f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0" name="Google Shape;8380;g2cd18b443fc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6" name="Shape 8386"/>
        <p:cNvGrpSpPr/>
        <p:nvPr/>
      </p:nvGrpSpPr>
      <p:grpSpPr>
        <a:xfrm>
          <a:off x="0" y="0"/>
          <a:ext cx="0" cy="0"/>
          <a:chOff x="0" y="0"/>
          <a:chExt cx="0" cy="0"/>
        </a:xfrm>
      </p:grpSpPr>
      <p:sp>
        <p:nvSpPr>
          <p:cNvPr id="8387" name="Google Shape;8387;g2cd18b443fc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88" name="Google Shape;8388;g2cd18b443fc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9" name="Google Shape;8389;g2cd18b443fc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8" name="Shape 8438"/>
        <p:cNvGrpSpPr/>
        <p:nvPr/>
      </p:nvGrpSpPr>
      <p:grpSpPr>
        <a:xfrm>
          <a:off x="0" y="0"/>
          <a:ext cx="0" cy="0"/>
          <a:chOff x="0" y="0"/>
          <a:chExt cx="0" cy="0"/>
        </a:xfrm>
      </p:grpSpPr>
      <p:sp>
        <p:nvSpPr>
          <p:cNvPr id="8439" name="Google Shape;8439;g2cd18b443f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0" name="Google Shape;8440;g2cd18b443fc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800">
              <a:solidFill>
                <a:schemeClr val="dk1"/>
              </a:solidFill>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7" name="Shape 8447"/>
        <p:cNvGrpSpPr/>
        <p:nvPr/>
      </p:nvGrpSpPr>
      <p:grpSpPr>
        <a:xfrm>
          <a:off x="0" y="0"/>
          <a:ext cx="0" cy="0"/>
          <a:chOff x="0" y="0"/>
          <a:chExt cx="0" cy="0"/>
        </a:xfrm>
      </p:grpSpPr>
      <p:sp>
        <p:nvSpPr>
          <p:cNvPr id="8448" name="Google Shape;8448;g2cd18b443f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9" name="Google Shape;8449;g2cd18b443fc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Which is why we’re doubling down and building out a full fledged BI capability within the aAkehouse.  We call this effort “Lakeview”.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our first ship point, we’re focused on the dashboarding experience .  There are three goals for our first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We’re trying to make creating a beautiful dashboard as easy as possible, deliverin go an entirely UI driven, SQL-optional experience  for most common use cases.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We’re also trying to make it as easy as possible to share and distribute these dashboards to the people who need them, irrespective of whether they are an existing databricks user or not.  And we want to make ure these dashboards load as quickly as possible with optional materialization.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we want to make sure everything is governed and secured.  This means redesigning our security model so that no longer need to rely on impersonation (i.e. run as owner) to share data, but rather build upon the securityl established by Unity catalog.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6" name="Shape 8456"/>
        <p:cNvGrpSpPr/>
        <p:nvPr/>
      </p:nvGrpSpPr>
      <p:grpSpPr>
        <a:xfrm>
          <a:off x="0" y="0"/>
          <a:ext cx="0" cy="0"/>
          <a:chOff x="0" y="0"/>
          <a:chExt cx="0" cy="0"/>
        </a:xfrm>
      </p:grpSpPr>
      <p:sp>
        <p:nvSpPr>
          <p:cNvPr id="8457" name="Google Shape;8457;g2cd18b443f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8" name="Google Shape;8458;g2cd18b443fc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000">
                <a:solidFill>
                  <a:schemeClr val="dk1"/>
                </a:solidFill>
                <a:latin typeface="DM Sans"/>
                <a:ea typeface="DM Sans"/>
                <a:cs typeface="DM Sans"/>
                <a:sym typeface="DM Sans"/>
              </a:rPr>
              <a:t>Python UDFs for DBSQL</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i="1" lang="en-US" sz="800">
                <a:solidFill>
                  <a:srgbClr val="1B5161"/>
                </a:solidFill>
                <a:latin typeface="DM Sans"/>
                <a:ea typeface="DM Sans"/>
                <a:cs typeface="DM Sans"/>
                <a:sym typeface="DM Sans"/>
              </a:rPr>
              <a:t>Access and run Python UDFs directly from within DBSQL, while still maintaining an isolated execution environment.</a:t>
            </a:r>
            <a:endParaRPr i="1" sz="800">
              <a:solidFill>
                <a:srgbClr val="1B516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i="1" sz="800">
              <a:solidFill>
                <a:srgbClr val="1B5161"/>
              </a:solidFill>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AWS / Azure / GCP</a:t>
            </a:r>
            <a:endParaRPr b="1" sz="800">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In Development</a:t>
            </a:r>
            <a:endParaRPr b="1" sz="800">
              <a:latin typeface="DM Sans"/>
              <a:ea typeface="DM Sans"/>
              <a:cs typeface="DM Sans"/>
              <a:sym typeface="DM Sans"/>
            </a:endParaRPr>
          </a:p>
          <a:p>
            <a:pPr indent="0" lvl="0" marL="0" rtl="0" algn="l">
              <a:spcBef>
                <a:spcPts val="0"/>
              </a:spcBef>
              <a:spcAft>
                <a:spcPts val="0"/>
              </a:spcAft>
              <a:buNone/>
            </a:pPr>
            <a:r>
              <a:rPr lang="en-US" sz="800">
                <a:latin typeface="DM Sans"/>
                <a:ea typeface="DM Sans"/>
                <a:cs typeface="DM Sans"/>
                <a:sym typeface="DM Sans"/>
              </a:rPr>
              <a:t>Private Preview (Q2)</a:t>
            </a:r>
            <a:endParaRPr sz="800">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5" name="Shape 8465"/>
        <p:cNvGrpSpPr/>
        <p:nvPr/>
      </p:nvGrpSpPr>
      <p:grpSpPr>
        <a:xfrm>
          <a:off x="0" y="0"/>
          <a:ext cx="0" cy="0"/>
          <a:chOff x="0" y="0"/>
          <a:chExt cx="0" cy="0"/>
        </a:xfrm>
      </p:grpSpPr>
      <p:sp>
        <p:nvSpPr>
          <p:cNvPr id="8466" name="Google Shape;8466;g2cd18b443fc_0_133: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7" name="Google Shape;8467;g2cd18b443fc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Lakehouse Federation addresses these critical pain points and makes it simple for organizations to expose, query, and govern siloed data systems as an extension of their lakehouse. With these new capabilities now you will get: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 unified view of your data estate:</a:t>
            </a:r>
            <a:r>
              <a:rPr lang="en-US" sz="1100">
                <a:latin typeface="Arial"/>
                <a:ea typeface="Arial"/>
                <a:cs typeface="Arial"/>
                <a:sym typeface="Arial"/>
              </a:rPr>
              <a:t> Automatically classify and discover all your data, structured and unstructured, in one place and enable everyone in your organization to securely access and explore all the data available at their fingertips - no matter where it lives.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 unified engine for all your data and use cases: </a:t>
            </a:r>
            <a:r>
              <a:rPr lang="en-US" sz="1100">
                <a:latin typeface="Arial"/>
                <a:ea typeface="Arial"/>
                <a:cs typeface="Arial"/>
                <a:sym typeface="Arial"/>
              </a:rPr>
              <a:t>Query and combine all data efficiently with a single engine, and accelerate ad-hoc analysis and prototyping across all your data, analytics and AI use cases on the most complete data - no ingestion required. Advanced query planning across sources and caching ensure optimal query performance even when accessing and combining data from multiple platforms with a single query.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 unified governance model across all data sources: </a:t>
            </a:r>
            <a:r>
              <a:rPr lang="en-US" sz="1100">
                <a:latin typeface="Arial"/>
                <a:ea typeface="Arial"/>
                <a:cs typeface="Arial"/>
                <a:sym typeface="Arial"/>
              </a:rPr>
              <a:t>Use one permission model to set and apply access rules, and safeguard all your data across data sources. Apply rules like row and column level security, tag based policies, centralized auditing consistently across platforms, track data usage, and meet compliance requirements with built-in data lineage and auditability.</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9" name="Shape 8499"/>
        <p:cNvGrpSpPr/>
        <p:nvPr/>
      </p:nvGrpSpPr>
      <p:grpSpPr>
        <a:xfrm>
          <a:off x="0" y="0"/>
          <a:ext cx="0" cy="0"/>
          <a:chOff x="0" y="0"/>
          <a:chExt cx="0" cy="0"/>
        </a:xfrm>
      </p:grpSpPr>
      <p:sp>
        <p:nvSpPr>
          <p:cNvPr id="8500" name="Google Shape;8500;g2cd18b443fc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1" name="Google Shape;8501;g2cd18b443fc_0_1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4" name="Shape 7124"/>
        <p:cNvGrpSpPr/>
        <p:nvPr/>
      </p:nvGrpSpPr>
      <p:grpSpPr>
        <a:xfrm>
          <a:off x="0" y="0"/>
          <a:ext cx="0" cy="0"/>
          <a:chOff x="0" y="0"/>
          <a:chExt cx="0" cy="0"/>
        </a:xfrm>
      </p:grpSpPr>
      <p:sp>
        <p:nvSpPr>
          <p:cNvPr id="7125" name="Google Shape;7125;g2cef62e9622_1_11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6" name="Google Shape;7126;g2cef62e9622_1_11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rPr lang="en-US">
                <a:latin typeface="DM Sans"/>
                <a:ea typeface="DM Sans"/>
                <a:cs typeface="DM Sans"/>
                <a:sym typeface="DM Sans"/>
              </a:rPr>
              <a:t>All of this has been built on open source and open standards</a:t>
            </a:r>
            <a:endParaRPr>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n-US">
                <a:latin typeface="DM Sans"/>
                <a:ea typeface="DM Sans"/>
                <a:cs typeface="DM Sans"/>
                <a:sym typeface="DM Sans"/>
              </a:rPr>
              <a:t>Integrating with tools you have today or new technologies you may adopt tomorrow is made simple</a:t>
            </a:r>
            <a:endParaRPr>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US">
                <a:solidFill>
                  <a:schemeClr val="dk1"/>
                </a:solidFill>
                <a:latin typeface="DM Sans"/>
                <a:ea typeface="DM Sans"/>
                <a:cs typeface="DM Sans"/>
                <a:sym typeface="DM Sans"/>
              </a:rPr>
              <a:t>Additionally, Delta Lake’s Delta Sharing protocol allows you to easily share data and assets externally and internally without any vendor dependance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US">
                <a:solidFill>
                  <a:schemeClr val="dk1"/>
                </a:solidFill>
                <a:latin typeface="DM Sans"/>
                <a:ea typeface="DM Sans"/>
                <a:cs typeface="DM Sans"/>
                <a:sym typeface="DM Sans"/>
              </a:rPr>
              <a:t>And even facilitate data cleanrooms for highly secure joint analytics with your partners</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7" name="Shape 8507"/>
        <p:cNvGrpSpPr/>
        <p:nvPr/>
      </p:nvGrpSpPr>
      <p:grpSpPr>
        <a:xfrm>
          <a:off x="0" y="0"/>
          <a:ext cx="0" cy="0"/>
          <a:chOff x="0" y="0"/>
          <a:chExt cx="0" cy="0"/>
        </a:xfrm>
      </p:grpSpPr>
      <p:sp>
        <p:nvSpPr>
          <p:cNvPr id="8508" name="Google Shape;8508;g2cd18b443fc_0_1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09" name="Google Shape;8509;g2cd18b443fc_0_1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0" name="Google Shape;8510;g2cd18b443fc_0_1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8" name="Shape 8558"/>
        <p:cNvGrpSpPr/>
        <p:nvPr/>
      </p:nvGrpSpPr>
      <p:grpSpPr>
        <a:xfrm>
          <a:off x="0" y="0"/>
          <a:ext cx="0" cy="0"/>
          <a:chOff x="0" y="0"/>
          <a:chExt cx="0" cy="0"/>
        </a:xfrm>
      </p:grpSpPr>
      <p:sp>
        <p:nvSpPr>
          <p:cNvPr id="8559" name="Google Shape;8559;g2cd18b443fc_0_2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0" name="Google Shape;8560;g2cd18b443fc_0_2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1" name="Shape 8591"/>
        <p:cNvGrpSpPr/>
        <p:nvPr/>
      </p:nvGrpSpPr>
      <p:grpSpPr>
        <a:xfrm>
          <a:off x="0" y="0"/>
          <a:ext cx="0" cy="0"/>
          <a:chOff x="0" y="0"/>
          <a:chExt cx="0" cy="0"/>
        </a:xfrm>
      </p:grpSpPr>
      <p:sp>
        <p:nvSpPr>
          <p:cNvPr id="8592" name="Google Shape;8592;g2cd18b443fc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3" name="Google Shape;8593;g2cd18b443fc_0_1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9" name="Shape 8599"/>
        <p:cNvGrpSpPr/>
        <p:nvPr/>
      </p:nvGrpSpPr>
      <p:grpSpPr>
        <a:xfrm>
          <a:off x="0" y="0"/>
          <a:ext cx="0" cy="0"/>
          <a:chOff x="0" y="0"/>
          <a:chExt cx="0" cy="0"/>
        </a:xfrm>
      </p:grpSpPr>
      <p:sp>
        <p:nvSpPr>
          <p:cNvPr id="8600" name="Google Shape;8600;g2cd18b443fc_0_1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01" name="Google Shape;8601;g2cd18b443fc_0_1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2" name="Google Shape;8602;g2cd18b443fc_0_1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3" name="Shape 8633"/>
        <p:cNvGrpSpPr/>
        <p:nvPr/>
      </p:nvGrpSpPr>
      <p:grpSpPr>
        <a:xfrm>
          <a:off x="0" y="0"/>
          <a:ext cx="0" cy="0"/>
          <a:chOff x="0" y="0"/>
          <a:chExt cx="0" cy="0"/>
        </a:xfrm>
      </p:grpSpPr>
      <p:sp>
        <p:nvSpPr>
          <p:cNvPr id="8634" name="Google Shape;8634;g2cd18b443fc_0_8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5" name="Google Shape;8635;g2cd18b443fc_0_8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https://databricks.com/discover/getting-started-with-delta-lake-tech-talks</a:t>
            </a:r>
            <a:endParaRPr/>
          </a:p>
        </p:txBody>
      </p:sp>
      <p:sp>
        <p:nvSpPr>
          <p:cNvPr id="8636" name="Google Shape;8636;g2cd18b443fc_0_8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6" name="Shape 8646"/>
        <p:cNvGrpSpPr/>
        <p:nvPr/>
      </p:nvGrpSpPr>
      <p:grpSpPr>
        <a:xfrm>
          <a:off x="0" y="0"/>
          <a:ext cx="0" cy="0"/>
          <a:chOff x="0" y="0"/>
          <a:chExt cx="0" cy="0"/>
        </a:xfrm>
      </p:grpSpPr>
      <p:sp>
        <p:nvSpPr>
          <p:cNvPr id="8647" name="Google Shape;8647;g2cd18b443fc_0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8" name="Google Shape;8648;g2cd18b443fc_0_8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https://databricks.com/discover/getting-started-with-delta-lake-tech-talks</a:t>
            </a:r>
            <a:endParaRPr/>
          </a:p>
        </p:txBody>
      </p:sp>
      <p:sp>
        <p:nvSpPr>
          <p:cNvPr id="8649" name="Google Shape;8649;g2cd18b443fc_0_8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6" name="Shape 8656"/>
        <p:cNvGrpSpPr/>
        <p:nvPr/>
      </p:nvGrpSpPr>
      <p:grpSpPr>
        <a:xfrm>
          <a:off x="0" y="0"/>
          <a:ext cx="0" cy="0"/>
          <a:chOff x="0" y="0"/>
          <a:chExt cx="0" cy="0"/>
        </a:xfrm>
      </p:grpSpPr>
      <p:sp>
        <p:nvSpPr>
          <p:cNvPr id="8657" name="Google Shape;8657;g2cd18b443f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8" name="Google Shape;8658;g2cd18b443fc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5" name="Shape 8665"/>
        <p:cNvGrpSpPr/>
        <p:nvPr/>
      </p:nvGrpSpPr>
      <p:grpSpPr>
        <a:xfrm>
          <a:off x="0" y="0"/>
          <a:ext cx="0" cy="0"/>
          <a:chOff x="0" y="0"/>
          <a:chExt cx="0" cy="0"/>
        </a:xfrm>
      </p:grpSpPr>
      <p:sp>
        <p:nvSpPr>
          <p:cNvPr id="8666" name="Google Shape;8666;g2cd18b443fc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67" name="Google Shape;8667;g2cd18b443fc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8" name="Google Shape;8668;g2cd18b443fc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8" name="Shape 8698"/>
        <p:cNvGrpSpPr/>
        <p:nvPr/>
      </p:nvGrpSpPr>
      <p:grpSpPr>
        <a:xfrm>
          <a:off x="0" y="0"/>
          <a:ext cx="0" cy="0"/>
          <a:chOff x="0" y="0"/>
          <a:chExt cx="0" cy="0"/>
        </a:xfrm>
      </p:grpSpPr>
      <p:sp>
        <p:nvSpPr>
          <p:cNvPr id="8699" name="Google Shape;8699;g2cd18b443f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0" name="Google Shape;8700;g2cd18b443fc_0_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Work with your data, no matter where it is. Turnkey capabilities allow analysts and analytic engineers to easily ingest data from anything like cloud storage to enterprise applications such as Salesforce, Google Analytics, or Marketo using Fivetran. It’s just one click away.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Then, simply manage dependencies and transform data in-place with built-in ETL capabilities on the Lakehouse, or using your favorite tools like dbt on Databricks SQL for best-in-class performance.</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sz="1000">
                <a:solidFill>
                  <a:schemeClr val="dk1"/>
                </a:solidFill>
                <a:highlight>
                  <a:srgbClr val="FFFFFF"/>
                </a:highlight>
                <a:latin typeface="Roboto"/>
                <a:ea typeface="Roboto"/>
                <a:cs typeface="Roboto"/>
                <a:sym typeface="Roboto"/>
              </a:rPr>
              <a:t>Fivetran automated data integration adapts as schemas and APIs change, ensuring reliable data access and simplified analysis with ready-to-query schemas.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0" name="Shape 8710"/>
        <p:cNvGrpSpPr/>
        <p:nvPr/>
      </p:nvGrpSpPr>
      <p:grpSpPr>
        <a:xfrm>
          <a:off x="0" y="0"/>
          <a:ext cx="0" cy="0"/>
          <a:chOff x="0" y="0"/>
          <a:chExt cx="0" cy="0"/>
        </a:xfrm>
      </p:grpSpPr>
      <p:sp>
        <p:nvSpPr>
          <p:cNvPr id="8711" name="Google Shape;8711;g2cd18b443f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2" name="Google Shape;8712;g2cd18b443fc_0_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1" name="Shape 7131"/>
        <p:cNvGrpSpPr/>
        <p:nvPr/>
      </p:nvGrpSpPr>
      <p:grpSpPr>
        <a:xfrm>
          <a:off x="0" y="0"/>
          <a:ext cx="0" cy="0"/>
          <a:chOff x="0" y="0"/>
          <a:chExt cx="0" cy="0"/>
        </a:xfrm>
      </p:grpSpPr>
      <p:sp>
        <p:nvSpPr>
          <p:cNvPr id="7132" name="Google Shape;7132;g2cef62e9622_1_11458: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3" name="Google Shape;7133;g2cef62e9622_1_114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rgbClr val="222222"/>
              </a:buClr>
              <a:buSzPts val="1400"/>
              <a:buFont typeface="DM Sans"/>
              <a:buChar char="●"/>
            </a:pPr>
            <a:r>
              <a:rPr lang="en-US">
                <a:solidFill>
                  <a:srgbClr val="222222"/>
                </a:solidFill>
                <a:latin typeface="DM Sans"/>
                <a:ea typeface="DM Sans"/>
                <a:cs typeface="DM Sans"/>
                <a:sym typeface="DM Sans"/>
              </a:rPr>
              <a:t>But, while lakehouse adoption has already become a force in the market</a:t>
            </a:r>
            <a:endParaRPr>
              <a:solidFill>
                <a:srgbClr val="222222"/>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a:solidFill>
                <a:srgbClr val="222222"/>
              </a:solidFill>
              <a:latin typeface="DM Sans"/>
              <a:ea typeface="DM Sans"/>
              <a:cs typeface="DM Sans"/>
              <a:sym typeface="DM Sans"/>
            </a:endParaRPr>
          </a:p>
          <a:p>
            <a:pPr indent="-317500" lvl="0" marL="457200" marR="0" rtl="0" algn="l">
              <a:lnSpc>
                <a:spcPct val="100000"/>
              </a:lnSpc>
              <a:spcBef>
                <a:spcPts val="0"/>
              </a:spcBef>
              <a:spcAft>
                <a:spcPts val="0"/>
              </a:spcAft>
              <a:buClr>
                <a:srgbClr val="222222"/>
              </a:buClr>
              <a:buSzPts val="1400"/>
              <a:buFont typeface="DM Sans"/>
              <a:buChar char="●"/>
            </a:pPr>
            <a:r>
              <a:rPr lang="en-US">
                <a:solidFill>
                  <a:srgbClr val="222222"/>
                </a:solidFill>
                <a:latin typeface="DM Sans"/>
                <a:ea typeface="DM Sans"/>
                <a:cs typeface="DM Sans"/>
                <a:sym typeface="DM Sans"/>
              </a:rPr>
              <a:t>There’s been another rapidly rising technology called generative AI</a:t>
            </a:r>
            <a:endParaRPr>
              <a:solidFill>
                <a:srgbClr val="222222"/>
              </a:solidFill>
              <a:latin typeface="DM Sans"/>
              <a:ea typeface="DM Sans"/>
              <a:cs typeface="DM Sans"/>
              <a:sym typeface="DM Sans"/>
            </a:endParaRPr>
          </a:p>
          <a:p>
            <a:pPr indent="-317500" lvl="0" marL="457200" marR="0" rtl="0" algn="l">
              <a:lnSpc>
                <a:spcPct val="100000"/>
              </a:lnSpc>
              <a:spcBef>
                <a:spcPts val="0"/>
              </a:spcBef>
              <a:spcAft>
                <a:spcPts val="0"/>
              </a:spcAft>
              <a:buClr>
                <a:srgbClr val="222222"/>
              </a:buClr>
              <a:buSzPts val="1400"/>
              <a:buFont typeface="DM Sans"/>
              <a:buChar char="●"/>
            </a:pPr>
            <a:r>
              <a:rPr lang="en-US">
                <a:solidFill>
                  <a:srgbClr val="222222"/>
                </a:solidFill>
                <a:latin typeface="DM Sans"/>
                <a:ea typeface="DM Sans"/>
                <a:cs typeface="DM Sans"/>
                <a:sym typeface="DM Sans"/>
              </a:rPr>
              <a:t>You might be familiar with the MosaicML acquisition Databricks executed recently</a:t>
            </a:r>
            <a:endParaRPr>
              <a:solidFill>
                <a:srgbClr val="222222"/>
              </a:solidFill>
              <a:latin typeface="DM Sans"/>
              <a:ea typeface="DM Sans"/>
              <a:cs typeface="DM Sans"/>
              <a:sym typeface="DM Sans"/>
            </a:endParaRPr>
          </a:p>
          <a:p>
            <a:pPr indent="-317500" lvl="0" marL="457200" marR="0" rtl="0" algn="l">
              <a:lnSpc>
                <a:spcPct val="100000"/>
              </a:lnSpc>
              <a:spcBef>
                <a:spcPts val="0"/>
              </a:spcBef>
              <a:spcAft>
                <a:spcPts val="0"/>
              </a:spcAft>
              <a:buClr>
                <a:srgbClr val="222222"/>
              </a:buClr>
              <a:buSzPts val="1400"/>
              <a:buFont typeface="DM Sans"/>
              <a:buChar char="●"/>
            </a:pPr>
            <a:r>
              <a:rPr lang="en-US">
                <a:solidFill>
                  <a:srgbClr val="222222"/>
                </a:solidFill>
                <a:latin typeface="DM Sans"/>
                <a:ea typeface="DM Sans"/>
                <a:cs typeface="DM Sans"/>
                <a:sym typeface="DM Sans"/>
              </a:rPr>
              <a:t>We brought these two technologies together to create a new category of data platform</a:t>
            </a:r>
            <a:endParaRPr>
              <a:solidFill>
                <a:srgbClr val="222222"/>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a:solidFill>
                <a:srgbClr val="222222"/>
              </a:solidFill>
              <a:latin typeface="DM Sans"/>
              <a:ea typeface="DM Sans"/>
              <a:cs typeface="DM Sans"/>
              <a:sym typeface="DM Sans"/>
            </a:endParaRPr>
          </a:p>
          <a:p>
            <a:pPr indent="-317500" lvl="0" marL="457200" marR="0" rtl="0" algn="l">
              <a:lnSpc>
                <a:spcPct val="100000"/>
              </a:lnSpc>
              <a:spcBef>
                <a:spcPts val="0"/>
              </a:spcBef>
              <a:spcAft>
                <a:spcPts val="0"/>
              </a:spcAft>
              <a:buClr>
                <a:srgbClr val="222222"/>
              </a:buClr>
              <a:buSzPts val="1400"/>
              <a:buFont typeface="DM Sans"/>
              <a:buChar char="●"/>
            </a:pPr>
            <a:r>
              <a:rPr lang="en-US">
                <a:solidFill>
                  <a:srgbClr val="222222"/>
                </a:solidFill>
                <a:latin typeface="DM Sans"/>
                <a:ea typeface="DM Sans"/>
                <a:cs typeface="DM Sans"/>
                <a:sym typeface="DM Sans"/>
              </a:rPr>
              <a:t>We call this the </a:t>
            </a:r>
            <a:r>
              <a:rPr lang="en-US">
                <a:latin typeface="DM Sans"/>
                <a:ea typeface="DM Sans"/>
                <a:cs typeface="DM Sans"/>
                <a:sym typeface="DM Sans"/>
              </a:rPr>
              <a:t>Data Intelligence </a:t>
            </a:r>
            <a:r>
              <a:rPr lang="en-US">
                <a:solidFill>
                  <a:srgbClr val="222222"/>
                </a:solidFill>
                <a:latin typeface="DM Sans"/>
                <a:ea typeface="DM Sans"/>
                <a:cs typeface="DM Sans"/>
                <a:sym typeface="DM Sans"/>
              </a:rPr>
              <a:t>Platform</a:t>
            </a:r>
            <a:endParaRPr>
              <a:solidFill>
                <a:srgbClr val="222222"/>
              </a:solidFill>
              <a:latin typeface="DM Sans"/>
              <a:ea typeface="DM Sans"/>
              <a:cs typeface="DM Sans"/>
              <a:sym typeface="DM Sans"/>
            </a:endParaRPr>
          </a:p>
          <a:p>
            <a:pPr indent="-317500" lvl="0" marL="457200" marR="0" rtl="0" algn="l">
              <a:lnSpc>
                <a:spcPct val="100000"/>
              </a:lnSpc>
              <a:spcBef>
                <a:spcPts val="0"/>
              </a:spcBef>
              <a:spcAft>
                <a:spcPts val="0"/>
              </a:spcAft>
              <a:buClr>
                <a:srgbClr val="222222"/>
              </a:buClr>
              <a:buSzPts val="1400"/>
              <a:buFont typeface="DM Sans"/>
              <a:buChar char="●"/>
            </a:pPr>
            <a:r>
              <a:rPr lang="en-US">
                <a:solidFill>
                  <a:srgbClr val="222222"/>
                </a:solidFill>
                <a:latin typeface="DM Sans"/>
                <a:ea typeface="DM Sans"/>
                <a:cs typeface="DM Sans"/>
                <a:sym typeface="DM Sans"/>
              </a:rPr>
              <a:t>Opens up a whole new world of possibilities to democratize data and AI across an organization</a:t>
            </a:r>
            <a:endParaRPr>
              <a:solidFill>
                <a:srgbClr val="222222"/>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2" name="Shape 8732"/>
        <p:cNvGrpSpPr/>
        <p:nvPr/>
      </p:nvGrpSpPr>
      <p:grpSpPr>
        <a:xfrm>
          <a:off x="0" y="0"/>
          <a:ext cx="0" cy="0"/>
          <a:chOff x="0" y="0"/>
          <a:chExt cx="0" cy="0"/>
        </a:xfrm>
      </p:grpSpPr>
      <p:sp>
        <p:nvSpPr>
          <p:cNvPr id="8733" name="Google Shape;8733;g2cd18b443fc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4" name="Google Shape;8734;g2cd18b443fc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0" name="Shape 8740"/>
        <p:cNvGrpSpPr/>
        <p:nvPr/>
      </p:nvGrpSpPr>
      <p:grpSpPr>
        <a:xfrm>
          <a:off x="0" y="0"/>
          <a:ext cx="0" cy="0"/>
          <a:chOff x="0" y="0"/>
          <a:chExt cx="0" cy="0"/>
        </a:xfrm>
      </p:grpSpPr>
      <p:sp>
        <p:nvSpPr>
          <p:cNvPr id="8741" name="Google Shape;8741;g2cd18b443f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2" name="Google Shape;8742;g2cd18b443fc_0_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8" name="Shape 8748"/>
        <p:cNvGrpSpPr/>
        <p:nvPr/>
      </p:nvGrpSpPr>
      <p:grpSpPr>
        <a:xfrm>
          <a:off x="0" y="0"/>
          <a:ext cx="0" cy="0"/>
          <a:chOff x="0" y="0"/>
          <a:chExt cx="0" cy="0"/>
        </a:xfrm>
      </p:grpSpPr>
      <p:sp>
        <p:nvSpPr>
          <p:cNvPr id="8749" name="Google Shape;8749;g2cd18b443fc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50" name="Google Shape;8750;g2cd18b443fc_0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1" name="Google Shape;8751;g2cd18b443fc_0_2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0" name="Shape 8760"/>
        <p:cNvGrpSpPr/>
        <p:nvPr/>
      </p:nvGrpSpPr>
      <p:grpSpPr>
        <a:xfrm>
          <a:off x="0" y="0"/>
          <a:ext cx="0" cy="0"/>
          <a:chOff x="0" y="0"/>
          <a:chExt cx="0" cy="0"/>
        </a:xfrm>
      </p:grpSpPr>
      <p:sp>
        <p:nvSpPr>
          <p:cNvPr id="8761" name="Google Shape;8761;g2cd18b443fc_0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2" name="Google Shape;8762;g2cd18b443fc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rPr lang="en-US">
                <a:latin typeface="DM Sans"/>
                <a:ea typeface="DM Sans"/>
                <a:cs typeface="DM Sans"/>
                <a:sym typeface="DM Sans"/>
              </a:rPr>
              <a:t>All of this has been built on open source and open standards</a:t>
            </a:r>
            <a:endParaRPr>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n-US">
                <a:latin typeface="DM Sans"/>
                <a:ea typeface="DM Sans"/>
                <a:cs typeface="DM Sans"/>
                <a:sym typeface="DM Sans"/>
              </a:rPr>
              <a:t>Integrating with tools you have today or new technologies you may adopt tomorrow is made simple</a:t>
            </a:r>
            <a:endParaRPr>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US">
                <a:solidFill>
                  <a:schemeClr val="dk1"/>
                </a:solidFill>
                <a:latin typeface="DM Sans"/>
                <a:ea typeface="DM Sans"/>
                <a:cs typeface="DM Sans"/>
                <a:sym typeface="DM Sans"/>
              </a:rPr>
              <a:t>Additionally, Delta Lake’s Delta Sharing protocol allows you to easily share data and assets externally and internally without any vendor dependance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US">
                <a:solidFill>
                  <a:schemeClr val="dk1"/>
                </a:solidFill>
                <a:latin typeface="DM Sans"/>
                <a:ea typeface="DM Sans"/>
                <a:cs typeface="DM Sans"/>
                <a:sym typeface="DM Sans"/>
              </a:rPr>
              <a:t>And even facilitate data cleanrooms for highly secure joint analytics with your partners</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3" name="Shape 8773"/>
        <p:cNvGrpSpPr/>
        <p:nvPr/>
      </p:nvGrpSpPr>
      <p:grpSpPr>
        <a:xfrm>
          <a:off x="0" y="0"/>
          <a:ext cx="0" cy="0"/>
          <a:chOff x="0" y="0"/>
          <a:chExt cx="0" cy="0"/>
        </a:xfrm>
      </p:grpSpPr>
      <p:sp>
        <p:nvSpPr>
          <p:cNvPr id="8774" name="Google Shape;8774;g2cd18b443f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5" name="Google Shape;8775;g2cd18b443fc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latin typeface="DM Sans"/>
                <a:ea typeface="DM Sans"/>
                <a:cs typeface="DM Sans"/>
                <a:sym typeface="DM Sans"/>
              </a:rPr>
              <a:t>SQL Execution API</a:t>
            </a:r>
            <a:endParaRPr sz="1000">
              <a:latin typeface="DM Sans"/>
              <a:ea typeface="DM Sans"/>
              <a:cs typeface="DM Sans"/>
              <a:sym typeface="DM Sans"/>
            </a:endParaRPr>
          </a:p>
          <a:p>
            <a:pPr indent="0" lvl="0" marL="0" rtl="0" algn="l">
              <a:spcBef>
                <a:spcPts val="0"/>
              </a:spcBef>
              <a:spcAft>
                <a:spcPts val="0"/>
              </a:spcAft>
              <a:buNone/>
            </a:pPr>
            <a:r>
              <a:rPr i="1" lang="en-US" sz="800">
                <a:solidFill>
                  <a:srgbClr val="1B5161"/>
                </a:solidFill>
                <a:latin typeface="DM Sans"/>
                <a:ea typeface="DM Sans"/>
                <a:cs typeface="DM Sans"/>
                <a:sym typeface="DM Sans"/>
              </a:rPr>
              <a:t>The API provides access to data managed by the Databricks Lakehouse Platform by executing </a:t>
            </a:r>
            <a:r>
              <a:rPr i="1" lang="en-US" sz="800" u="sng">
                <a:solidFill>
                  <a:srgbClr val="1155CC"/>
                </a:solidFill>
                <a:latin typeface="DM Sans"/>
                <a:ea typeface="DM Sans"/>
                <a:cs typeface="DM Sans"/>
                <a:sym typeface="DM Sans"/>
                <a:hlinkClick r:id="rId2">
                  <a:extLst>
                    <a:ext uri="{A12FA001-AC4F-418D-AE19-62706E023703}">
                      <ahyp:hlinkClr val="tx"/>
                    </a:ext>
                  </a:extLst>
                </a:hlinkClick>
              </a:rPr>
              <a:t>SQL statements</a:t>
            </a:r>
            <a:r>
              <a:rPr i="1" lang="en-US" sz="800">
                <a:solidFill>
                  <a:srgbClr val="1B5161"/>
                </a:solidFill>
                <a:latin typeface="DM Sans"/>
                <a:ea typeface="DM Sans"/>
                <a:cs typeface="DM Sans"/>
                <a:sym typeface="DM Sans"/>
              </a:rPr>
              <a:t> over a REST API. This allows customers and partners to build data applications tailored to their needs. </a:t>
            </a:r>
            <a:r>
              <a:rPr i="1" lang="en-US" sz="800" u="sng">
                <a:solidFill>
                  <a:srgbClr val="1155CC"/>
                </a:solidFill>
                <a:latin typeface="DM Sans"/>
                <a:ea typeface="DM Sans"/>
                <a:cs typeface="DM Sans"/>
                <a:sym typeface="DM Sans"/>
                <a:hlinkClick r:id="rId3">
                  <a:extLst>
                    <a:ext uri="{A12FA001-AC4F-418D-AE19-62706E023703}">
                      <ahyp:hlinkClr val="tx"/>
                    </a:ext>
                  </a:extLst>
                </a:hlinkClick>
              </a:rPr>
              <a:t>(PRD)</a:t>
            </a:r>
            <a:r>
              <a:rPr lang="en-US" sz="1000">
                <a:latin typeface="DM Sans"/>
                <a:ea typeface="DM Sans"/>
                <a:cs typeface="DM Sans"/>
                <a:sym typeface="DM Sans"/>
              </a:rPr>
              <a:t> </a:t>
            </a:r>
            <a:br>
              <a:rPr lang="en-US" sz="1000">
                <a:latin typeface="DM Sans"/>
                <a:ea typeface="DM Sans"/>
                <a:cs typeface="DM Sans"/>
                <a:sym typeface="DM Sans"/>
              </a:rPr>
            </a:br>
            <a:br>
              <a:rPr lang="en-US" sz="1000">
                <a:latin typeface="DM Sans"/>
                <a:ea typeface="DM Sans"/>
                <a:cs typeface="DM Sans"/>
                <a:sym typeface="DM Sans"/>
              </a:rPr>
            </a:br>
            <a:r>
              <a:rPr i="1" lang="en-US" sz="800" u="sng">
                <a:solidFill>
                  <a:srgbClr val="1155CC"/>
                </a:solidFill>
                <a:latin typeface="DM Sans"/>
                <a:ea typeface="DM Sans"/>
                <a:cs typeface="DM Sans"/>
                <a:sym typeface="DM Sans"/>
                <a:hlinkClick r:id="rId4">
                  <a:extLst>
                    <a:ext uri="{A12FA001-AC4F-418D-AE19-62706E023703}">
                      <ahyp:hlinkClr val="tx"/>
                    </a:ext>
                  </a:extLst>
                </a:hlinkClick>
              </a:rPr>
              <a:t>Preview nomination form</a:t>
            </a:r>
            <a:endParaRPr sz="1000">
              <a:latin typeface="DM Sans"/>
              <a:ea typeface="DM Sans"/>
              <a:cs typeface="DM Sans"/>
              <a:sym typeface="DM Sans"/>
            </a:endParaRPr>
          </a:p>
          <a:p>
            <a:pPr indent="0" lvl="0" marL="0" rtl="0" algn="l">
              <a:spcBef>
                <a:spcPts val="0"/>
              </a:spcBef>
              <a:spcAft>
                <a:spcPts val="0"/>
              </a:spcAft>
              <a:buNone/>
            </a:pPr>
            <a:r>
              <a:rPr lang="en-US" sz="1000">
                <a:latin typeface="DM Sans"/>
                <a:ea typeface="DM Sans"/>
                <a:cs typeface="DM Sans"/>
                <a:sym typeface="DM Sans"/>
              </a:rPr>
              <a:t>GO &amp; Node.js Connector</a:t>
            </a:r>
            <a:endParaRPr sz="1000">
              <a:latin typeface="DM Sans"/>
              <a:ea typeface="DM Sans"/>
              <a:cs typeface="DM Sans"/>
              <a:sym typeface="DM Sans"/>
            </a:endParaRPr>
          </a:p>
          <a:p>
            <a:pPr indent="0" lvl="0" marL="0" rtl="0" algn="l">
              <a:spcBef>
                <a:spcPts val="0"/>
              </a:spcBef>
              <a:spcAft>
                <a:spcPts val="0"/>
              </a:spcAft>
              <a:buNone/>
            </a:pPr>
            <a:r>
              <a:rPr i="1" lang="en-US" sz="800">
                <a:solidFill>
                  <a:srgbClr val="1B5161"/>
                </a:solidFill>
                <a:latin typeface="DM Sans"/>
                <a:ea typeface="DM Sans"/>
                <a:cs typeface="DM Sans"/>
                <a:sym typeface="DM Sans"/>
              </a:rPr>
              <a:t>Providing native GO and Node.js interfaces for developing applications against DBSQL with support for all the standard primitives and functionality.</a:t>
            </a:r>
            <a:endParaRPr i="1" sz="800">
              <a:solidFill>
                <a:srgbClr val="1B516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AWS / Azure / GCP</a:t>
            </a:r>
            <a:endParaRPr b="1" sz="800">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In Development</a:t>
            </a:r>
            <a:endParaRPr b="1" sz="800">
              <a:latin typeface="DM Sans"/>
              <a:ea typeface="DM Sans"/>
              <a:cs typeface="DM Sans"/>
              <a:sym typeface="DM Sans"/>
            </a:endParaRPr>
          </a:p>
          <a:p>
            <a:pPr indent="0" lvl="0" marL="0" rtl="0" algn="l">
              <a:spcBef>
                <a:spcPts val="0"/>
              </a:spcBef>
              <a:spcAft>
                <a:spcPts val="0"/>
              </a:spcAft>
              <a:buNone/>
            </a:pPr>
            <a:r>
              <a:rPr lang="en-US" sz="800">
                <a:latin typeface="DM Sans"/>
                <a:ea typeface="DM Sans"/>
                <a:cs typeface="DM Sans"/>
                <a:sym typeface="DM Sans"/>
              </a:rPr>
              <a:t>Private Preview (Q2)</a:t>
            </a:r>
            <a:endParaRPr sz="8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0" name="Shape 8800"/>
        <p:cNvGrpSpPr/>
        <p:nvPr/>
      </p:nvGrpSpPr>
      <p:grpSpPr>
        <a:xfrm>
          <a:off x="0" y="0"/>
          <a:ext cx="0" cy="0"/>
          <a:chOff x="0" y="0"/>
          <a:chExt cx="0" cy="0"/>
        </a:xfrm>
      </p:grpSpPr>
      <p:sp>
        <p:nvSpPr>
          <p:cNvPr id="8801" name="Google Shape;8801;g2cd18b443f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2" name="Google Shape;8802;g2cd18b443fc_0_3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8" name="Shape 8808"/>
        <p:cNvGrpSpPr/>
        <p:nvPr/>
      </p:nvGrpSpPr>
      <p:grpSpPr>
        <a:xfrm>
          <a:off x="0" y="0"/>
          <a:ext cx="0" cy="0"/>
          <a:chOff x="0" y="0"/>
          <a:chExt cx="0" cy="0"/>
        </a:xfrm>
      </p:grpSpPr>
      <p:sp>
        <p:nvSpPr>
          <p:cNvPr id="8809" name="Google Shape;8809;g2cd18b443fc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10" name="Google Shape;8810;g2cd18b443fc_0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1" name="Google Shape;8811;g2cd18b443fc_0_3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2" name="Shape 8872"/>
        <p:cNvGrpSpPr/>
        <p:nvPr/>
      </p:nvGrpSpPr>
      <p:grpSpPr>
        <a:xfrm>
          <a:off x="0" y="0"/>
          <a:ext cx="0" cy="0"/>
          <a:chOff x="0" y="0"/>
          <a:chExt cx="0" cy="0"/>
        </a:xfrm>
      </p:grpSpPr>
      <p:sp>
        <p:nvSpPr>
          <p:cNvPr id="8873" name="Google Shape;8873;g2cd18b443fc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4" name="Google Shape;8874;g2cd18b443fc_0_4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0" name="Shape 8880"/>
        <p:cNvGrpSpPr/>
        <p:nvPr/>
      </p:nvGrpSpPr>
      <p:grpSpPr>
        <a:xfrm>
          <a:off x="0" y="0"/>
          <a:ext cx="0" cy="0"/>
          <a:chOff x="0" y="0"/>
          <a:chExt cx="0" cy="0"/>
        </a:xfrm>
      </p:grpSpPr>
      <p:sp>
        <p:nvSpPr>
          <p:cNvPr id="8881" name="Google Shape;8881;g2cd18b443fc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82" name="Google Shape;8882;g2cd18b443fc_0_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3" name="Google Shape;8883;g2cd18b443fc_0_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4" name="Shape 8934"/>
        <p:cNvGrpSpPr/>
        <p:nvPr/>
      </p:nvGrpSpPr>
      <p:grpSpPr>
        <a:xfrm>
          <a:off x="0" y="0"/>
          <a:ext cx="0" cy="0"/>
          <a:chOff x="0" y="0"/>
          <a:chExt cx="0" cy="0"/>
        </a:xfrm>
      </p:grpSpPr>
      <p:sp>
        <p:nvSpPr>
          <p:cNvPr id="8935" name="Google Shape;8935;g2cd18b443fc_0_1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6" name="Google Shape;8936;g2cd18b443fc_0_18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9.png"/><Relationship Id="rId4"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 Id="rId3" Type="http://schemas.openxmlformats.org/officeDocument/2006/relationships/image" Target="../media/image1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49.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9.png"/><Relationship Id="rId4"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9.png"/><Relationship Id="rId4"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0.png"/><Relationship Id="rId3" Type="http://schemas.openxmlformats.org/officeDocument/2006/relationships/image" Target="../media/image1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5.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49.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9.png"/><Relationship Id="rId4" Type="http://schemas.openxmlformats.org/officeDocument/2006/relationships/image" Target="../media/image4.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9.png"/><Relationship Id="rId4"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5.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5.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5.png"/></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1.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5.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png"/></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1.pn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0.png"/><Relationship Id="rId3" Type="http://schemas.openxmlformats.org/officeDocument/2006/relationships/image" Target="../media/image11.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5.png"/><Relationship Id="rId3" Type="http://schemas.openxmlformats.org/officeDocument/2006/relationships/image" Target="../media/image49.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png"/></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5.png"/></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31.pn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5.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33.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31.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34.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1.png"/></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5.png"/></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31.png"/></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1.png"/></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5.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0.png"/><Relationship Id="rId3" Type="http://schemas.openxmlformats.org/officeDocument/2006/relationships/image" Target="../media/image11.pn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5.png"/><Relationship Id="rId3" Type="http://schemas.openxmlformats.org/officeDocument/2006/relationships/image" Target="../media/image49.pn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5.png"/></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1.png"/></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5.pn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38.png"/></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1.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5.png"/></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png"/></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38.png"/></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1.png"/></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5.png"/></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38.png"/></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8.png"/></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7.png"/></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7.png"/></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7.png"/></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6.png"/></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6.png"/><Relationship Id="rId3" Type="http://schemas.openxmlformats.org/officeDocument/2006/relationships/image" Target="../media/image150.png"/></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6.png"/><Relationship Id="rId3" Type="http://schemas.openxmlformats.org/officeDocument/2006/relationships/image" Target="../media/image150.png"/></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6.png"/><Relationship Id="rId3" Type="http://schemas.openxmlformats.org/officeDocument/2006/relationships/image" Target="../media/image150.png"/></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4.png"/><Relationship Id="rId3" Type="http://schemas.openxmlformats.org/officeDocument/2006/relationships/image" Target="../media/image150.png"/></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 Id="rId3" Type="http://schemas.openxmlformats.org/officeDocument/2006/relationships/image" Target="../media/image166.pn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6.png"/></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6.png"/></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6.png"/><Relationship Id="rId3" Type="http://schemas.openxmlformats.org/officeDocument/2006/relationships/image" Target="../media/image157.png"/></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2.png"/><Relationship Id="rId3" Type="http://schemas.openxmlformats.org/officeDocument/2006/relationships/image" Target="../media/image153.png"/></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2.png"/><Relationship Id="rId3" Type="http://schemas.openxmlformats.org/officeDocument/2006/relationships/image" Target="../media/image153.png"/></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2.png"/><Relationship Id="rId3" Type="http://schemas.openxmlformats.org/officeDocument/2006/relationships/image" Target="../media/image153.png"/></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3.png"/><Relationship Id="rId3" Type="http://schemas.openxmlformats.org/officeDocument/2006/relationships/image" Target="../media/image146.png"/></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2.png"/><Relationship Id="rId3" Type="http://schemas.openxmlformats.org/officeDocument/2006/relationships/image" Target="../media/image153.png"/></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4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8.png"/></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40.png"/></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6.png"/></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5.png"/><Relationship Id="rId3" Type="http://schemas.openxmlformats.org/officeDocument/2006/relationships/image" Target="../media/image150.png"/></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 Id="rId3" Type="http://schemas.openxmlformats.org/officeDocument/2006/relationships/image" Target="../media/image155.png"/></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6.png"/></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6.png"/></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50.png"/></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46.png"/></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47.png"/></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62.png"/></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47.png"/></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46.png"/></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46.png"/></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 Id="rId3" Type="http://schemas.openxmlformats.org/officeDocument/2006/relationships/image" Target="../media/image155.png"/></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 Id="rId3" Type="http://schemas.openxmlformats.org/officeDocument/2006/relationships/image" Target="../media/image30.png"/><Relationship Id="rId4" Type="http://schemas.openxmlformats.org/officeDocument/2006/relationships/image" Target="../media/image38.png"/></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89.png"/><Relationship Id="rId3" Type="http://schemas.openxmlformats.org/officeDocument/2006/relationships/image" Target="../media/image150.png"/></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46.png"/></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46.png"/></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4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46.png"/></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6.png"/><Relationship Id="rId3" Type="http://schemas.openxmlformats.org/officeDocument/2006/relationships/image" Target="../media/image157.png"/></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6.png"/><Relationship Id="rId3" Type="http://schemas.openxmlformats.org/officeDocument/2006/relationships/image" Target="../media/image157.png"/></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2.png"/><Relationship Id="rId3" Type="http://schemas.openxmlformats.org/officeDocument/2006/relationships/image" Target="../media/image153.png"/></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2.png"/><Relationship Id="rId3" Type="http://schemas.openxmlformats.org/officeDocument/2006/relationships/image" Target="../media/image153.png"/></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2.png"/><Relationship Id="rId3" Type="http://schemas.openxmlformats.org/officeDocument/2006/relationships/image" Target="../media/image153.png"/></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2.png"/></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218.png"/></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2.png"/><Relationship Id="rId3" Type="http://schemas.openxmlformats.org/officeDocument/2006/relationships/image" Target="../media/image153.png"/></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50.png"/></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jpg"/><Relationship Id="rId3" Type="http://schemas.openxmlformats.org/officeDocument/2006/relationships/image" Target="../media/image30.png"/><Relationship Id="rId4" Type="http://schemas.openxmlformats.org/officeDocument/2006/relationships/image" Target="../media/image38.png"/></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47.png"/></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png"/></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5.png"/></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3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5.png"/></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38.png"/></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88.png"/><Relationship Id="rId3" Type="http://schemas.openxmlformats.org/officeDocument/2006/relationships/image" Target="../media/image18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1.png"/></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5.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31.png"/></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1.png"/></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5.png"/></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17" name="Shape 17"/>
        <p:cNvGrpSpPr/>
        <p:nvPr/>
      </p:nvGrpSpPr>
      <p:grpSpPr>
        <a:xfrm>
          <a:off x="0" y="0"/>
          <a:ext cx="0" cy="0"/>
          <a:chOff x="0" y="0"/>
          <a:chExt cx="0" cy="0"/>
        </a:xfrm>
      </p:grpSpPr>
      <p:pic>
        <p:nvPicPr>
          <p:cNvPr descr="A picture containing red, light&#10;&#10;Description automatically generated" id="18" name="Google Shape;18;p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3"/>
          <p:cNvPicPr preferRelativeResize="0"/>
          <p:nvPr/>
        </p:nvPicPr>
        <p:blipFill rotWithShape="1">
          <a:blip r:embed="rId3">
            <a:alphaModFix/>
          </a:blip>
          <a:srcRect b="0" l="0" r="0" t="0"/>
          <a:stretch/>
        </p:blipFill>
        <p:spPr>
          <a:xfrm>
            <a:off x="507203" y="2844918"/>
            <a:ext cx="5818910" cy="90617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47" name="Shape 47"/>
        <p:cNvGrpSpPr/>
        <p:nvPr/>
      </p:nvGrpSpPr>
      <p:grpSpPr>
        <a:xfrm>
          <a:off x="0" y="0"/>
          <a:ext cx="0" cy="0"/>
          <a:chOff x="0" y="0"/>
          <a:chExt cx="0" cy="0"/>
        </a:xfrm>
      </p:grpSpPr>
      <p:sp>
        <p:nvSpPr>
          <p:cNvPr id="48" name="Google Shape;48;p1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12"/>
          <p:cNvSpPr txBox="1"/>
          <p:nvPr>
            <p:ph idx="1" type="body"/>
          </p:nvPr>
        </p:nvSpPr>
        <p:spPr>
          <a:xfrm>
            <a:off x="460979" y="2280402"/>
            <a:ext cx="5399700" cy="38967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SzPts val="1800"/>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0" name="Google Shape;50;p12"/>
          <p:cNvSpPr txBox="1"/>
          <p:nvPr>
            <p:ph idx="2" type="body"/>
          </p:nvPr>
        </p:nvSpPr>
        <p:spPr>
          <a:xfrm>
            <a:off x="6321123" y="2282025"/>
            <a:ext cx="5399700" cy="38949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SzPts val="1800"/>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51" name="Google Shape;51;p12"/>
          <p:cNvCxnSpPr/>
          <p:nvPr/>
        </p:nvCxnSpPr>
        <p:spPr>
          <a:xfrm>
            <a:off x="5968778"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52" name="Google Shape;52;p12"/>
          <p:cNvSpPr txBox="1"/>
          <p:nvPr>
            <p:ph idx="3" type="body"/>
          </p:nvPr>
        </p:nvSpPr>
        <p:spPr>
          <a:xfrm>
            <a:off x="6321123" y="1587535"/>
            <a:ext cx="53997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2100"/>
              <a:buNone/>
              <a:defRPr sz="2800">
                <a:solidFill>
                  <a:schemeClr val="accent5"/>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3" name="Google Shape;53;p12"/>
          <p:cNvSpPr txBox="1"/>
          <p:nvPr>
            <p:ph idx="4" type="body"/>
          </p:nvPr>
        </p:nvSpPr>
        <p:spPr>
          <a:xfrm>
            <a:off x="460978" y="1587535"/>
            <a:ext cx="53997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2100"/>
              <a:buNone/>
              <a:defRPr sz="2800">
                <a:solidFill>
                  <a:schemeClr val="accent5"/>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OBJECT_2_1_1_2_1_2">
    <p:spTree>
      <p:nvGrpSpPr>
        <p:cNvPr id="620" name="Shape 620"/>
        <p:cNvGrpSpPr/>
        <p:nvPr/>
      </p:nvGrpSpPr>
      <p:grpSpPr>
        <a:xfrm>
          <a:off x="0" y="0"/>
          <a:ext cx="0" cy="0"/>
          <a:chOff x="0" y="0"/>
          <a:chExt cx="0" cy="0"/>
        </a:xfrm>
      </p:grpSpPr>
      <p:sp>
        <p:nvSpPr>
          <p:cNvPr id="621" name="Google Shape;621;p10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22" name="Google Shape;622;p103"/>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23" name="Google Shape;623;p103"/>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Char char="•"/>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624" name="Google Shape;624;p103"/>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25" name="Google Shape;625;p103"/>
          <p:cNvSpPr txBox="1"/>
          <p:nvPr>
            <p:ph idx="4" type="subTitle"/>
          </p:nvPr>
        </p:nvSpPr>
        <p:spPr>
          <a:xfrm>
            <a:off x="786267"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26" name="Google Shape;626;p103"/>
          <p:cNvSpPr txBox="1"/>
          <p:nvPr>
            <p:ph idx="5" type="subTitle"/>
          </p:nvPr>
        </p:nvSpPr>
        <p:spPr>
          <a:xfrm>
            <a:off x="4495800"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27" name="Google Shape;627;p103"/>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28" name="Google Shape;628;p103"/>
          <p:cNvSpPr txBox="1"/>
          <p:nvPr>
            <p:ph idx="7" type="subTitle"/>
          </p:nvPr>
        </p:nvSpPr>
        <p:spPr>
          <a:xfrm>
            <a:off x="8182000"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629" name="Google Shape;629;p103"/>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630" name="Google Shape;630;p103"/>
          <p:cNvCxnSpPr/>
          <p:nvPr/>
        </p:nvCxnSpPr>
        <p:spPr>
          <a:xfrm>
            <a:off x="42376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31" name="Google Shape;631;p10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1_7 Content A - Basic">
    <p:bg>
      <p:bgPr>
        <a:solidFill>
          <a:schemeClr val="lt1"/>
        </a:solidFill>
      </p:bgPr>
    </p:bg>
    <p:spTree>
      <p:nvGrpSpPr>
        <p:cNvPr id="632" name="Shape 632"/>
        <p:cNvGrpSpPr/>
        <p:nvPr/>
      </p:nvGrpSpPr>
      <p:grpSpPr>
        <a:xfrm>
          <a:off x="0" y="0"/>
          <a:ext cx="0" cy="0"/>
          <a:chOff x="0" y="0"/>
          <a:chExt cx="0" cy="0"/>
        </a:xfrm>
      </p:grpSpPr>
      <p:sp>
        <p:nvSpPr>
          <p:cNvPr id="633" name="Google Shape;633;p10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34" name="Google Shape;634;p104"/>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635" name="Google Shape;635;p10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0">
  <p:cSld name="OBJECT_19">
    <p:spTree>
      <p:nvGrpSpPr>
        <p:cNvPr id="636" name="Shape 636"/>
        <p:cNvGrpSpPr/>
        <p:nvPr/>
      </p:nvGrpSpPr>
      <p:grpSpPr>
        <a:xfrm>
          <a:off x="0" y="0"/>
          <a:ext cx="0" cy="0"/>
          <a:chOff x="0" y="0"/>
          <a:chExt cx="0" cy="0"/>
        </a:xfrm>
      </p:grpSpPr>
      <p:sp>
        <p:nvSpPr>
          <p:cNvPr id="637" name="Google Shape;637;p10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38" name="Google Shape;638;p105"/>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115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115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115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115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115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
        <p:nvSpPr>
          <p:cNvPr id="639" name="Google Shape;639;p105"/>
          <p:cNvSpPr txBox="1"/>
          <p:nvPr>
            <p:ph idx="12" type="sldNum"/>
          </p:nvPr>
        </p:nvSpPr>
        <p:spPr>
          <a:xfrm>
            <a:off x="10452370" y="6333009"/>
            <a:ext cx="731700" cy="524700"/>
          </a:xfrm>
          <a:prstGeom prst="rect">
            <a:avLst/>
          </a:prstGeom>
        </p:spPr>
        <p:txBody>
          <a:bodyPr anchorCtr="0" anchor="t" bIns="0" lIns="0" spcFirstLastPara="1" rIns="0" wrap="square" tIns="0">
            <a:noAutofit/>
          </a:bodyPr>
          <a:lstStyle>
            <a:lvl1pPr lvl="0" rtl="0">
              <a:buNone/>
              <a:defRPr sz="1500">
                <a:solidFill>
                  <a:srgbClr val="3A3838"/>
                </a:solidFill>
                <a:latin typeface="Barlow"/>
                <a:ea typeface="Barlow"/>
                <a:cs typeface="Barlow"/>
                <a:sym typeface="Barlow"/>
              </a:defRPr>
            </a:lvl1pPr>
            <a:lvl2pPr lvl="1" rtl="0">
              <a:buNone/>
              <a:defRPr sz="1500">
                <a:solidFill>
                  <a:srgbClr val="3A3838"/>
                </a:solidFill>
                <a:latin typeface="Barlow"/>
                <a:ea typeface="Barlow"/>
                <a:cs typeface="Barlow"/>
                <a:sym typeface="Barlow"/>
              </a:defRPr>
            </a:lvl2pPr>
            <a:lvl3pPr lvl="2" rtl="0">
              <a:buNone/>
              <a:defRPr sz="1500">
                <a:solidFill>
                  <a:srgbClr val="3A3838"/>
                </a:solidFill>
                <a:latin typeface="Barlow"/>
                <a:ea typeface="Barlow"/>
                <a:cs typeface="Barlow"/>
                <a:sym typeface="Barlow"/>
              </a:defRPr>
            </a:lvl3pPr>
            <a:lvl4pPr lvl="3" rtl="0">
              <a:buNone/>
              <a:defRPr sz="1500">
                <a:solidFill>
                  <a:srgbClr val="3A3838"/>
                </a:solidFill>
                <a:latin typeface="Barlow"/>
                <a:ea typeface="Barlow"/>
                <a:cs typeface="Barlow"/>
                <a:sym typeface="Barlow"/>
              </a:defRPr>
            </a:lvl4pPr>
            <a:lvl5pPr lvl="4" rtl="0">
              <a:buNone/>
              <a:defRPr sz="1500">
                <a:solidFill>
                  <a:srgbClr val="3A3838"/>
                </a:solidFill>
                <a:latin typeface="Barlow"/>
                <a:ea typeface="Barlow"/>
                <a:cs typeface="Barlow"/>
                <a:sym typeface="Barlow"/>
              </a:defRPr>
            </a:lvl5pPr>
            <a:lvl6pPr lvl="5" rtl="0">
              <a:buNone/>
              <a:defRPr sz="1500">
                <a:solidFill>
                  <a:srgbClr val="3A3838"/>
                </a:solidFill>
                <a:latin typeface="Barlow"/>
                <a:ea typeface="Barlow"/>
                <a:cs typeface="Barlow"/>
                <a:sym typeface="Barlow"/>
              </a:defRPr>
            </a:lvl6pPr>
            <a:lvl7pPr lvl="6" rtl="0">
              <a:buNone/>
              <a:defRPr sz="1500">
                <a:solidFill>
                  <a:srgbClr val="3A3838"/>
                </a:solidFill>
                <a:latin typeface="Barlow"/>
                <a:ea typeface="Barlow"/>
                <a:cs typeface="Barlow"/>
                <a:sym typeface="Barlow"/>
              </a:defRPr>
            </a:lvl7pPr>
            <a:lvl8pPr lvl="7" rtl="0">
              <a:buNone/>
              <a:defRPr sz="1500">
                <a:solidFill>
                  <a:srgbClr val="3A3838"/>
                </a:solidFill>
                <a:latin typeface="Barlow"/>
                <a:ea typeface="Barlow"/>
                <a:cs typeface="Barlow"/>
                <a:sym typeface="Barlow"/>
              </a:defRPr>
            </a:lvl8pPr>
            <a:lvl9pPr lvl="8" rtl="0">
              <a:buNone/>
              <a:defRPr sz="1500">
                <a:solidFill>
                  <a:srgbClr val="3A3838"/>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1">
  <p:cSld name="OBJECT_1_2_1_1_1">
    <p:bg>
      <p:bgPr>
        <a:solidFill>
          <a:schemeClr val="lt1"/>
        </a:solidFill>
      </p:bgPr>
    </p:bg>
    <p:spTree>
      <p:nvGrpSpPr>
        <p:cNvPr id="640" name="Shape 640"/>
        <p:cNvGrpSpPr/>
        <p:nvPr/>
      </p:nvGrpSpPr>
      <p:grpSpPr>
        <a:xfrm>
          <a:off x="0" y="0"/>
          <a:ext cx="0" cy="0"/>
          <a:chOff x="0" y="0"/>
          <a:chExt cx="0" cy="0"/>
        </a:xfrm>
      </p:grpSpPr>
      <p:sp>
        <p:nvSpPr>
          <p:cNvPr id="641" name="Google Shape;641;p10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42" name="Google Shape;642;p106"/>
          <p:cNvSpPr txBox="1"/>
          <p:nvPr>
            <p:ph idx="12" type="sldNum"/>
          </p:nvPr>
        </p:nvSpPr>
        <p:spPr>
          <a:xfrm>
            <a:off x="10869183" y="6351635"/>
            <a:ext cx="666900" cy="524700"/>
          </a:xfrm>
          <a:prstGeom prst="rect">
            <a:avLst/>
          </a:prstGeom>
          <a:noFill/>
          <a:ln>
            <a:noFill/>
          </a:ln>
        </p:spPr>
        <p:txBody>
          <a:bodyPr anchorCtr="0" anchor="t" bIns="121875" lIns="121875" spcFirstLastPara="1" rIns="121875" wrap="square" tIns="121875">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6">
  <p:cSld name="Content_6">
    <p:spTree>
      <p:nvGrpSpPr>
        <p:cNvPr id="643" name="Shape 643"/>
        <p:cNvGrpSpPr/>
        <p:nvPr/>
      </p:nvGrpSpPr>
      <p:grpSpPr>
        <a:xfrm>
          <a:off x="0" y="0"/>
          <a:ext cx="0" cy="0"/>
          <a:chOff x="0" y="0"/>
          <a:chExt cx="0" cy="0"/>
        </a:xfrm>
      </p:grpSpPr>
      <p:sp>
        <p:nvSpPr>
          <p:cNvPr id="644" name="Google Shape;644;p107"/>
          <p:cNvSpPr txBox="1"/>
          <p:nvPr/>
        </p:nvSpPr>
        <p:spPr>
          <a:xfrm>
            <a:off x="4445508" y="6629400"/>
            <a:ext cx="33009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rgbClr val="184857"/>
                </a:solidFill>
                <a:latin typeface="Arial"/>
                <a:ea typeface="Arial"/>
                <a:cs typeface="Arial"/>
                <a:sym typeface="Arial"/>
              </a:rPr>
              <a:t>Confidential – Intended for Internal Use Only</a:t>
            </a:r>
            <a:endParaRPr sz="1500"/>
          </a:p>
        </p:txBody>
      </p:sp>
      <p:sp>
        <p:nvSpPr>
          <p:cNvPr id="645" name="Google Shape;645;p107"/>
          <p:cNvSpPr txBox="1"/>
          <p:nvPr/>
        </p:nvSpPr>
        <p:spPr>
          <a:xfrm>
            <a:off x="9407662" y="6629400"/>
            <a:ext cx="2784300" cy="200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700" u="none" cap="none" strike="noStrike">
                <a:solidFill>
                  <a:srgbClr val="184857"/>
                </a:solidFill>
                <a:latin typeface="Arial"/>
                <a:ea typeface="Arial"/>
                <a:cs typeface="Arial"/>
                <a:sym typeface="Arial"/>
              </a:rPr>
              <a:t>‹#›</a:t>
            </a:fld>
            <a:endParaRPr b="0" i="0" sz="700" u="none" cap="none" strike="noStrike">
              <a:solidFill>
                <a:srgbClr val="184857"/>
              </a:solidFill>
              <a:latin typeface="Arial"/>
              <a:ea typeface="Arial"/>
              <a:cs typeface="Arial"/>
              <a:sym typeface="Arial"/>
            </a:endParaRPr>
          </a:p>
        </p:txBody>
      </p:sp>
      <p:sp>
        <p:nvSpPr>
          <p:cNvPr id="646" name="Google Shape;646;p107"/>
          <p:cNvSpPr txBox="1"/>
          <p:nvPr>
            <p:ph type="title"/>
          </p:nvPr>
        </p:nvSpPr>
        <p:spPr>
          <a:xfrm>
            <a:off x="460983" y="365127"/>
            <a:ext cx="11259900" cy="992100"/>
          </a:xfrm>
          <a:prstGeom prst="rect">
            <a:avLst/>
          </a:prstGeom>
          <a:noFill/>
          <a:ln>
            <a:noFill/>
          </a:ln>
        </p:spPr>
        <p:txBody>
          <a:bodyPr anchorCtr="0" anchor="ctr" bIns="60925" lIns="0" spcFirstLastPara="1" rIns="0" wrap="square" tIns="60925">
            <a:noAutofit/>
          </a:bodyPr>
          <a:lstStyle>
            <a:lvl1pPr lvl="0" rtl="0" algn="l">
              <a:lnSpc>
                <a:spcPct val="90000"/>
              </a:lnSpc>
              <a:spcBef>
                <a:spcPts val="0"/>
              </a:spcBef>
              <a:spcAft>
                <a:spcPts val="0"/>
              </a:spcAft>
              <a:buSzPts val="4800"/>
              <a:buNone/>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647" name="Google Shape;647;p107"/>
          <p:cNvSpPr txBox="1"/>
          <p:nvPr>
            <p:ph idx="1" type="body"/>
          </p:nvPr>
        </p:nvSpPr>
        <p:spPr>
          <a:xfrm>
            <a:off x="287020" y="1524640"/>
            <a:ext cx="11619300" cy="5104800"/>
          </a:xfrm>
          <a:prstGeom prst="rect">
            <a:avLst/>
          </a:prstGeom>
          <a:noFill/>
          <a:ln>
            <a:noFill/>
          </a:ln>
        </p:spPr>
        <p:txBody>
          <a:bodyPr anchorCtr="0" anchor="t" bIns="60925" lIns="0" spcFirstLastPara="1" rIns="0" wrap="square" tIns="60925">
            <a:noAutofit/>
          </a:bodyPr>
          <a:lstStyle>
            <a:lvl1pPr indent="-406400" lvl="0" marL="457200" rtl="0" algn="l">
              <a:lnSpc>
                <a:spcPct val="90000"/>
              </a:lnSpc>
              <a:spcBef>
                <a:spcPts val="1100"/>
              </a:spcBef>
              <a:spcAft>
                <a:spcPts val="0"/>
              </a:spcAft>
              <a:buSzPts val="2800"/>
              <a:buChar char="•"/>
              <a:defRPr sz="2800"/>
            </a:lvl1pPr>
            <a:lvl2pPr indent="-381000" lvl="1" marL="914400" rtl="0" algn="l">
              <a:lnSpc>
                <a:spcPct val="90000"/>
              </a:lnSpc>
              <a:spcBef>
                <a:spcPts val="500"/>
              </a:spcBef>
              <a:spcAft>
                <a:spcPts val="0"/>
              </a:spcAft>
              <a:buSzPts val="2400"/>
              <a:buChar char="•"/>
              <a:defRPr sz="1900"/>
            </a:lvl2pPr>
            <a:lvl3pPr indent="-355600" lvl="2" marL="1371600" rtl="0" algn="l">
              <a:lnSpc>
                <a:spcPct val="90000"/>
              </a:lnSpc>
              <a:spcBef>
                <a:spcPts val="500"/>
              </a:spcBef>
              <a:spcAft>
                <a:spcPts val="0"/>
              </a:spcAft>
              <a:buSzPts val="2000"/>
              <a:buChar char="•"/>
              <a:defRPr/>
            </a:lvl3pPr>
            <a:lvl4pPr indent="-336550" lvl="3" marL="1828800" rtl="0" algn="l">
              <a:lnSpc>
                <a:spcPct val="90000"/>
              </a:lnSpc>
              <a:spcBef>
                <a:spcPts val="500"/>
              </a:spcBef>
              <a:spcAft>
                <a:spcPts val="0"/>
              </a:spcAft>
              <a:buSzPts val="1700"/>
              <a:buChar char="•"/>
              <a:defRPr/>
            </a:lvl4pPr>
            <a:lvl5pPr indent="-323850" lvl="4" marL="2286000" rtl="0" algn="l">
              <a:lnSpc>
                <a:spcPct val="90000"/>
              </a:lnSpc>
              <a:spcBef>
                <a:spcPts val="500"/>
              </a:spcBef>
              <a:spcAft>
                <a:spcPts val="0"/>
              </a:spcAft>
              <a:buSzPts val="1500"/>
              <a:buChar char="•"/>
              <a:defRPr/>
            </a:lvl5pPr>
            <a:lvl6pPr indent="-323850" lvl="5" marL="2743200" rtl="0" algn="l">
              <a:lnSpc>
                <a:spcPct val="90000"/>
              </a:lnSpc>
              <a:spcBef>
                <a:spcPts val="500"/>
              </a:spcBef>
              <a:spcAft>
                <a:spcPts val="0"/>
              </a:spcAft>
              <a:buSzPts val="1500"/>
              <a:buChar char="•"/>
              <a:defRPr/>
            </a:lvl6pPr>
            <a:lvl7pPr indent="-323850" lvl="6" marL="3200400" rtl="0" algn="l">
              <a:lnSpc>
                <a:spcPct val="90000"/>
              </a:lnSpc>
              <a:spcBef>
                <a:spcPts val="500"/>
              </a:spcBef>
              <a:spcAft>
                <a:spcPts val="0"/>
              </a:spcAft>
              <a:buSzPts val="1500"/>
              <a:buChar char="•"/>
              <a:defRPr/>
            </a:lvl7pPr>
            <a:lvl8pPr indent="-323850" lvl="7" marL="3657600" rtl="0" algn="l">
              <a:lnSpc>
                <a:spcPct val="90000"/>
              </a:lnSpc>
              <a:spcBef>
                <a:spcPts val="500"/>
              </a:spcBef>
              <a:spcAft>
                <a:spcPts val="0"/>
              </a:spcAft>
              <a:buSzPts val="1500"/>
              <a:buChar char="•"/>
              <a:defRPr/>
            </a:lvl8pPr>
            <a:lvl9pPr indent="-323850" lvl="8" marL="4114800" rtl="0" algn="l">
              <a:lnSpc>
                <a:spcPct val="90000"/>
              </a:lnSpc>
              <a:spcBef>
                <a:spcPts val="500"/>
              </a:spcBef>
              <a:spcAft>
                <a:spcPts val="0"/>
              </a:spcAft>
              <a:buSzPts val="1500"/>
              <a:buChar char="•"/>
              <a:defRPr/>
            </a:lvl9pPr>
          </a:lstStyle>
          <a:p/>
        </p:txBody>
      </p:sp>
      <p:sp>
        <p:nvSpPr>
          <p:cNvPr id="648" name="Google Shape;648;p10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9pPr>
          </a:lstStyle>
          <a:p/>
        </p:txBody>
      </p:sp>
      <p:sp>
        <p:nvSpPr>
          <p:cNvPr id="649" name="Google Shape;649;p10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9pPr>
          </a:lstStyle>
          <a:p/>
        </p:txBody>
      </p:sp>
      <p:sp>
        <p:nvSpPr>
          <p:cNvPr id="650" name="Google Shape;650;p107"/>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1">
  <p:cSld name="OBJECT_35">
    <p:spTree>
      <p:nvGrpSpPr>
        <p:cNvPr id="651" name="Shape 651"/>
        <p:cNvGrpSpPr/>
        <p:nvPr/>
      </p:nvGrpSpPr>
      <p:grpSpPr>
        <a:xfrm>
          <a:off x="0" y="0"/>
          <a:ext cx="0" cy="0"/>
          <a:chOff x="0" y="0"/>
          <a:chExt cx="0" cy="0"/>
        </a:xfrm>
      </p:grpSpPr>
      <p:sp>
        <p:nvSpPr>
          <p:cNvPr id="652" name="Google Shape;652;p108"/>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53" name="Google Shape;653;p108"/>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54" name="Google Shape;654;p108"/>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51">
    <p:bg>
      <p:bgPr>
        <a:solidFill>
          <a:schemeClr val="lt1"/>
        </a:solidFill>
      </p:bgPr>
    </p:bg>
    <p:spTree>
      <p:nvGrpSpPr>
        <p:cNvPr id="655" name="Shape 655"/>
        <p:cNvGrpSpPr/>
        <p:nvPr/>
      </p:nvGrpSpPr>
      <p:grpSpPr>
        <a:xfrm>
          <a:off x="0" y="0"/>
          <a:ext cx="0" cy="0"/>
          <a:chOff x="0" y="0"/>
          <a:chExt cx="0" cy="0"/>
        </a:xfrm>
      </p:grpSpPr>
      <p:sp>
        <p:nvSpPr>
          <p:cNvPr id="656" name="Google Shape;656;p10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7" name="Google Shape;657;p10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58" name="Google Shape;658;p109"/>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59" name="Google Shape;659;p109"/>
          <p:cNvSpPr txBox="1"/>
          <p:nvPr>
            <p:ph idx="12" type="sldNum"/>
          </p:nvPr>
        </p:nvSpPr>
        <p:spPr>
          <a:xfrm>
            <a:off x="10869182" y="6351634"/>
            <a:ext cx="666900" cy="524700"/>
          </a:xfrm>
          <a:prstGeom prst="rect">
            <a:avLst/>
          </a:prstGeom>
        </p:spPr>
        <p:txBody>
          <a:bodyPr anchorCtr="0" anchor="t" bIns="91425" lIns="91425" spcFirstLastPara="1" rIns="91425" wrap="square" tIns="91425">
            <a:noAutofit/>
          </a:bodyPr>
          <a:lstStyle>
            <a:lvl1pPr lvl="0" rtl="0">
              <a:buNone/>
              <a:defRPr sz="1500"/>
            </a:lvl1pPr>
            <a:lvl2pPr lvl="1" rtl="0">
              <a:buNone/>
              <a:defRPr sz="1500"/>
            </a:lvl2pPr>
            <a:lvl3pPr lvl="2" rtl="0">
              <a:buNone/>
              <a:defRPr sz="1500"/>
            </a:lvl3pPr>
            <a:lvl4pPr lvl="3" rtl="0">
              <a:buNone/>
              <a:defRPr sz="1500"/>
            </a:lvl4pPr>
            <a:lvl5pPr lvl="4" rtl="0">
              <a:buNone/>
              <a:defRPr sz="1500"/>
            </a:lvl5pPr>
            <a:lvl6pPr lvl="5" rtl="0">
              <a:buNone/>
              <a:defRPr sz="1500"/>
            </a:lvl6pPr>
            <a:lvl7pPr lvl="6" rtl="0">
              <a:buNone/>
              <a:defRPr sz="1500"/>
            </a:lvl7pPr>
            <a:lvl8pPr lvl="7" rtl="0">
              <a:buNone/>
              <a:defRPr sz="1500"/>
            </a:lvl8pPr>
            <a:lvl9pPr lvl="8" rtl="0">
              <a:buNone/>
              <a:defRPr sz="15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666" name="Shape 666"/>
        <p:cNvGrpSpPr/>
        <p:nvPr/>
      </p:nvGrpSpPr>
      <p:grpSpPr>
        <a:xfrm>
          <a:off x="0" y="0"/>
          <a:ext cx="0" cy="0"/>
          <a:chOff x="0" y="0"/>
          <a:chExt cx="0" cy="0"/>
        </a:xfrm>
      </p:grpSpPr>
      <p:sp>
        <p:nvSpPr>
          <p:cNvPr id="667" name="Google Shape;667;p111"/>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68" name="Google Shape;668;p111"/>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69" name="Google Shape;669;p111"/>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670" name="Google Shape;670;p111"/>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71" name="Google Shape;671;p111"/>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72" name="Google Shape;672;p11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11"/>
          <p:cNvPicPr preferRelativeResize="0"/>
          <p:nvPr/>
        </p:nvPicPr>
        <p:blipFill>
          <a:blip r:embed="rId3">
            <a:alphaModFix/>
          </a:blip>
          <a:stretch>
            <a:fillRect/>
          </a:stretch>
        </p:blipFill>
        <p:spPr>
          <a:xfrm>
            <a:off x="6539594" y="608125"/>
            <a:ext cx="5650993" cy="5641729"/>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674" name="Shape 674"/>
        <p:cNvGrpSpPr/>
        <p:nvPr/>
      </p:nvGrpSpPr>
      <p:grpSpPr>
        <a:xfrm>
          <a:off x="0" y="0"/>
          <a:ext cx="0" cy="0"/>
          <a:chOff x="0" y="0"/>
          <a:chExt cx="0" cy="0"/>
        </a:xfrm>
      </p:grpSpPr>
      <p:sp>
        <p:nvSpPr>
          <p:cNvPr id="675" name="Google Shape;675;p112"/>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76" name="Google Shape;676;p112"/>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77" name="Google Shape;677;p112"/>
          <p:cNvPicPr preferRelativeResize="0"/>
          <p:nvPr/>
        </p:nvPicPr>
        <p:blipFill>
          <a:blip r:embed="rId2">
            <a:alphaModFix/>
          </a:blip>
          <a:stretch>
            <a:fillRect/>
          </a:stretch>
        </p:blipFill>
        <p:spPr>
          <a:xfrm>
            <a:off x="762000" y="609606"/>
            <a:ext cx="2558261" cy="406974"/>
          </a:xfrm>
          <a:prstGeom prst="rect">
            <a:avLst/>
          </a:prstGeom>
          <a:noFill/>
          <a:ln>
            <a:noFill/>
          </a:ln>
        </p:spPr>
      </p:pic>
      <p:cxnSp>
        <p:nvCxnSpPr>
          <p:cNvPr id="678" name="Google Shape;678;p112"/>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79" name="Google Shape;679;p112"/>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80" name="Google Shape;680;p11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681" name="Google Shape;681;p112"/>
          <p:cNvPicPr preferRelativeResize="0"/>
          <p:nvPr/>
        </p:nvPicPr>
        <p:blipFill>
          <a:blip r:embed="rId3">
            <a:alphaModFix/>
          </a:blip>
          <a:stretch>
            <a:fillRect/>
          </a:stretch>
        </p:blipFill>
        <p:spPr>
          <a:xfrm>
            <a:off x="6539595" y="608138"/>
            <a:ext cx="5650993" cy="5641729"/>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682" name="Shape 682"/>
        <p:cNvGrpSpPr/>
        <p:nvPr/>
      </p:nvGrpSpPr>
      <p:grpSpPr>
        <a:xfrm>
          <a:off x="0" y="0"/>
          <a:ext cx="0" cy="0"/>
          <a:chOff x="0" y="0"/>
          <a:chExt cx="0" cy="0"/>
        </a:xfrm>
      </p:grpSpPr>
      <p:sp>
        <p:nvSpPr>
          <p:cNvPr id="683" name="Google Shape;683;p113"/>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84" name="Google Shape;684;p11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85" name="Google Shape;685;p113"/>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686" name="Google Shape;686;p113"/>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87" name="Google Shape;687;p113"/>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88" name="Google Shape;688;p11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54" name="Shape 54"/>
        <p:cNvGrpSpPr/>
        <p:nvPr/>
      </p:nvGrpSpPr>
      <p:grpSpPr>
        <a:xfrm>
          <a:off x="0" y="0"/>
          <a:ext cx="0" cy="0"/>
          <a:chOff x="0" y="0"/>
          <a:chExt cx="0" cy="0"/>
        </a:xfrm>
      </p:grpSpPr>
      <p:sp>
        <p:nvSpPr>
          <p:cNvPr id="55" name="Google Shape;55;p1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13"/>
          <p:cNvSpPr txBox="1"/>
          <p:nvPr>
            <p:ph idx="1" type="body"/>
          </p:nvPr>
        </p:nvSpPr>
        <p:spPr>
          <a:xfrm>
            <a:off x="460979" y="2282023"/>
            <a:ext cx="3474600" cy="38943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SzPts val="1800"/>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7" name="Google Shape;57;p13"/>
          <p:cNvSpPr txBox="1"/>
          <p:nvPr>
            <p:ph idx="2" type="body"/>
          </p:nvPr>
        </p:nvSpPr>
        <p:spPr>
          <a:xfrm>
            <a:off x="4354103" y="2282023"/>
            <a:ext cx="3474600" cy="38943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SzPts val="1800"/>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8" name="Google Shape;58;p13"/>
          <p:cNvSpPr txBox="1"/>
          <p:nvPr>
            <p:ph idx="3" type="body"/>
          </p:nvPr>
        </p:nvSpPr>
        <p:spPr>
          <a:xfrm>
            <a:off x="8247227" y="2282023"/>
            <a:ext cx="3474600" cy="38943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SzPts val="1800"/>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59" name="Google Shape;59;p13"/>
          <p:cNvCxnSpPr/>
          <p:nvPr/>
        </p:nvCxnSpPr>
        <p:spPr>
          <a:xfrm>
            <a:off x="7919499" y="1585913"/>
            <a:ext cx="0" cy="4590300"/>
          </a:xfrm>
          <a:prstGeom prst="straightConnector1">
            <a:avLst/>
          </a:prstGeom>
          <a:noFill/>
          <a:ln cap="flat" cmpd="sng" w="12700">
            <a:solidFill>
              <a:schemeClr val="accent5"/>
            </a:solidFill>
            <a:prstDash val="solid"/>
            <a:miter lim="800000"/>
            <a:headEnd len="sm" w="sm" type="none"/>
            <a:tailEnd len="sm" w="sm" type="none"/>
          </a:ln>
        </p:spPr>
      </p:cxnSp>
      <p:cxnSp>
        <p:nvCxnSpPr>
          <p:cNvPr id="60" name="Google Shape;60;p13"/>
          <p:cNvCxnSpPr/>
          <p:nvPr/>
        </p:nvCxnSpPr>
        <p:spPr>
          <a:xfrm>
            <a:off x="4031311"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61" name="Google Shape;61;p13"/>
          <p:cNvSpPr txBox="1"/>
          <p:nvPr>
            <p:ph idx="4" type="body"/>
          </p:nvPr>
        </p:nvSpPr>
        <p:spPr>
          <a:xfrm>
            <a:off x="4354103" y="1585914"/>
            <a:ext cx="34746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2100"/>
              <a:buNone/>
              <a:defRPr>
                <a:solidFill>
                  <a:schemeClr val="accent5"/>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2" name="Google Shape;62;p13"/>
          <p:cNvSpPr txBox="1"/>
          <p:nvPr>
            <p:ph idx="5" type="body"/>
          </p:nvPr>
        </p:nvSpPr>
        <p:spPr>
          <a:xfrm>
            <a:off x="8247227" y="1585914"/>
            <a:ext cx="34746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2100"/>
              <a:buNone/>
              <a:defRPr>
                <a:solidFill>
                  <a:schemeClr val="accent5"/>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3" name="Google Shape;63;p13"/>
          <p:cNvSpPr txBox="1"/>
          <p:nvPr>
            <p:ph idx="6" type="body"/>
          </p:nvPr>
        </p:nvSpPr>
        <p:spPr>
          <a:xfrm>
            <a:off x="460979" y="1585914"/>
            <a:ext cx="34746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2100"/>
              <a:buNone/>
              <a:defRPr>
                <a:solidFill>
                  <a:schemeClr val="accent5"/>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689" name="Shape 689"/>
        <p:cNvGrpSpPr/>
        <p:nvPr/>
      </p:nvGrpSpPr>
      <p:grpSpPr>
        <a:xfrm>
          <a:off x="0" y="0"/>
          <a:ext cx="0" cy="0"/>
          <a:chOff x="0" y="0"/>
          <a:chExt cx="0" cy="0"/>
        </a:xfrm>
      </p:grpSpPr>
      <p:sp>
        <p:nvSpPr>
          <p:cNvPr id="690" name="Google Shape;690;p114"/>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91" name="Google Shape;691;p11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92" name="Google Shape;692;p114"/>
          <p:cNvPicPr preferRelativeResize="0"/>
          <p:nvPr/>
        </p:nvPicPr>
        <p:blipFill>
          <a:blip r:embed="rId2">
            <a:alphaModFix/>
          </a:blip>
          <a:stretch>
            <a:fillRect/>
          </a:stretch>
        </p:blipFill>
        <p:spPr>
          <a:xfrm>
            <a:off x="762000" y="609606"/>
            <a:ext cx="2558261" cy="406974"/>
          </a:xfrm>
          <a:prstGeom prst="rect">
            <a:avLst/>
          </a:prstGeom>
          <a:noFill/>
          <a:ln>
            <a:noFill/>
          </a:ln>
        </p:spPr>
      </p:pic>
      <p:cxnSp>
        <p:nvCxnSpPr>
          <p:cNvPr id="693" name="Google Shape;693;p114"/>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94" name="Google Shape;694;p114"/>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95" name="Google Shape;695;p11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696" name="Shape 696"/>
        <p:cNvGrpSpPr/>
        <p:nvPr/>
      </p:nvGrpSpPr>
      <p:grpSpPr>
        <a:xfrm>
          <a:off x="0" y="0"/>
          <a:ext cx="0" cy="0"/>
          <a:chOff x="0" y="0"/>
          <a:chExt cx="0" cy="0"/>
        </a:xfrm>
      </p:grpSpPr>
      <p:sp>
        <p:nvSpPr>
          <p:cNvPr id="697" name="Google Shape;697;p11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98" name="Google Shape;698;p115"/>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99" name="Google Shape;699;p11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00" name="Google Shape;700;p11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701" name="Shape 701"/>
        <p:cNvGrpSpPr/>
        <p:nvPr/>
      </p:nvGrpSpPr>
      <p:grpSpPr>
        <a:xfrm>
          <a:off x="0" y="0"/>
          <a:ext cx="0" cy="0"/>
          <a:chOff x="0" y="0"/>
          <a:chExt cx="0" cy="0"/>
        </a:xfrm>
      </p:grpSpPr>
      <p:sp>
        <p:nvSpPr>
          <p:cNvPr id="702" name="Google Shape;702;p11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03" name="Google Shape;703;p11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704" name="Google Shape;704;p116"/>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05" name="Google Shape;705;p116"/>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06" name="Google Shape;706;p116"/>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07" name="Google Shape;707;p116"/>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08" name="Google Shape;708;p116"/>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09" name="Google Shape;709;p11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710" name="Shape 710"/>
        <p:cNvGrpSpPr/>
        <p:nvPr/>
      </p:nvGrpSpPr>
      <p:grpSpPr>
        <a:xfrm>
          <a:off x="0" y="0"/>
          <a:ext cx="0" cy="0"/>
          <a:chOff x="0" y="0"/>
          <a:chExt cx="0" cy="0"/>
        </a:xfrm>
      </p:grpSpPr>
      <p:sp>
        <p:nvSpPr>
          <p:cNvPr id="711" name="Google Shape;711;p11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12" name="Google Shape;712;p117"/>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13" name="Google Shape;713;p117"/>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14" name="Google Shape;714;p117"/>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15" name="Google Shape;715;p117"/>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716" name="Google Shape;716;p117"/>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717" name="Google Shape;717;p117"/>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18" name="Google Shape;718;p11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719" name="Shape 719"/>
        <p:cNvGrpSpPr/>
        <p:nvPr/>
      </p:nvGrpSpPr>
      <p:grpSpPr>
        <a:xfrm>
          <a:off x="0" y="0"/>
          <a:ext cx="0" cy="0"/>
          <a:chOff x="0" y="0"/>
          <a:chExt cx="0" cy="0"/>
        </a:xfrm>
      </p:grpSpPr>
      <p:sp>
        <p:nvSpPr>
          <p:cNvPr id="720" name="Google Shape;720;p11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21" name="Google Shape;721;p11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722" name="Google Shape;722;p118"/>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23" name="Google Shape;723;p118"/>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24" name="Google Shape;724;p118"/>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25" name="Google Shape;725;p118"/>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26" name="Google Shape;726;p118"/>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27" name="Google Shape;727;p118"/>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28" name="Google Shape;728;p118"/>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29" name="Google Shape;729;p118"/>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30" name="Google Shape;730;p11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731" name="Shape 731"/>
        <p:cNvGrpSpPr/>
        <p:nvPr/>
      </p:nvGrpSpPr>
      <p:grpSpPr>
        <a:xfrm>
          <a:off x="0" y="0"/>
          <a:ext cx="0" cy="0"/>
          <a:chOff x="0" y="0"/>
          <a:chExt cx="0" cy="0"/>
        </a:xfrm>
      </p:grpSpPr>
      <p:sp>
        <p:nvSpPr>
          <p:cNvPr id="732" name="Google Shape;732;p11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33" name="Google Shape;733;p119"/>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34" name="Google Shape;734;p119"/>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35" name="Google Shape;735;p119"/>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36" name="Google Shape;736;p119"/>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37" name="Google Shape;737;p119"/>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38" name="Google Shape;738;p119"/>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39" name="Google Shape;739;p119"/>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740" name="Google Shape;740;p119"/>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41" name="Google Shape;741;p119"/>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42" name="Google Shape;742;p11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743" name="Shape 743"/>
        <p:cNvGrpSpPr/>
        <p:nvPr/>
      </p:nvGrpSpPr>
      <p:grpSpPr>
        <a:xfrm>
          <a:off x="0" y="0"/>
          <a:ext cx="0" cy="0"/>
          <a:chOff x="0" y="0"/>
          <a:chExt cx="0" cy="0"/>
        </a:xfrm>
      </p:grpSpPr>
      <p:sp>
        <p:nvSpPr>
          <p:cNvPr id="744" name="Google Shape;744;p120"/>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5" name="Google Shape;745;p120"/>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6" name="Google Shape;746;p120"/>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7" name="Google Shape;747;p12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48" name="Google Shape;748;p120"/>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49" name="Google Shape;749;p120"/>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50" name="Google Shape;750;p120"/>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51" name="Google Shape;751;p120"/>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52" name="Google Shape;752;p120"/>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53" name="Google Shape;753;p120"/>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54" name="Google Shape;754;p120"/>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55" name="Google Shape;755;p120"/>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756" name="Shape 756"/>
        <p:cNvGrpSpPr/>
        <p:nvPr/>
      </p:nvGrpSpPr>
      <p:grpSpPr>
        <a:xfrm>
          <a:off x="0" y="0"/>
          <a:ext cx="0" cy="0"/>
          <a:chOff x="0" y="0"/>
          <a:chExt cx="0" cy="0"/>
        </a:xfrm>
      </p:grpSpPr>
      <p:sp>
        <p:nvSpPr>
          <p:cNvPr id="757" name="Google Shape;757;p12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58" name="Google Shape;758;p121"/>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9" name="Google Shape;759;p121"/>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60" name="Google Shape;760;p121"/>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61" name="Google Shape;761;p121"/>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762" name="Google Shape;762;p12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763" name="Shape 763"/>
        <p:cNvGrpSpPr/>
        <p:nvPr/>
      </p:nvGrpSpPr>
      <p:grpSpPr>
        <a:xfrm>
          <a:off x="0" y="0"/>
          <a:ext cx="0" cy="0"/>
          <a:chOff x="0" y="0"/>
          <a:chExt cx="0" cy="0"/>
        </a:xfrm>
      </p:grpSpPr>
      <p:sp>
        <p:nvSpPr>
          <p:cNvPr id="764" name="Google Shape;764;p12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65" name="Google Shape;765;p122"/>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66" name="Google Shape;766;p122"/>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67" name="Google Shape;767;p122"/>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68" name="Google Shape;768;p122"/>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69" name="Google Shape;769;p12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770" name="Shape 770"/>
        <p:cNvGrpSpPr/>
        <p:nvPr/>
      </p:nvGrpSpPr>
      <p:grpSpPr>
        <a:xfrm>
          <a:off x="0" y="0"/>
          <a:ext cx="0" cy="0"/>
          <a:chOff x="0" y="0"/>
          <a:chExt cx="0" cy="0"/>
        </a:xfrm>
      </p:grpSpPr>
      <p:sp>
        <p:nvSpPr>
          <p:cNvPr id="771" name="Google Shape;771;p123"/>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2" name="Google Shape;772;p12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73" name="Google Shape;773;p123"/>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74" name="Google Shape;774;p123"/>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75" name="Google Shape;775;p12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64" name="Shape 64"/>
        <p:cNvGrpSpPr/>
        <p:nvPr/>
      </p:nvGrpSpPr>
      <p:grpSpPr>
        <a:xfrm>
          <a:off x="0" y="0"/>
          <a:ext cx="0" cy="0"/>
          <a:chOff x="0" y="0"/>
          <a:chExt cx="0" cy="0"/>
        </a:xfrm>
      </p:grpSpPr>
      <p:sp>
        <p:nvSpPr>
          <p:cNvPr id="65" name="Google Shape;65;p14"/>
          <p:cNvSpPr/>
          <p:nvPr/>
        </p:nvSpPr>
        <p:spPr>
          <a:xfrm>
            <a:off x="460978" y="1944353"/>
            <a:ext cx="54057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sz="1400">
              <a:solidFill>
                <a:schemeClr val="lt1"/>
              </a:solidFill>
              <a:latin typeface="Arial"/>
              <a:ea typeface="Arial"/>
              <a:cs typeface="Arial"/>
              <a:sym typeface="Arial"/>
            </a:endParaRPr>
          </a:p>
        </p:txBody>
      </p:sp>
      <p:sp>
        <p:nvSpPr>
          <p:cNvPr id="66" name="Google Shape;66;p14"/>
          <p:cNvSpPr/>
          <p:nvPr/>
        </p:nvSpPr>
        <p:spPr>
          <a:xfrm>
            <a:off x="6315154" y="1944353"/>
            <a:ext cx="54057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sz="1400">
              <a:solidFill>
                <a:schemeClr val="lt1"/>
              </a:solidFill>
              <a:latin typeface="Arial"/>
              <a:ea typeface="Arial"/>
              <a:cs typeface="Arial"/>
              <a:sym typeface="Arial"/>
            </a:endParaRPr>
          </a:p>
        </p:txBody>
      </p:sp>
      <p:sp>
        <p:nvSpPr>
          <p:cNvPr id="67" name="Google Shape;67;p1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14"/>
          <p:cNvSpPr txBox="1"/>
          <p:nvPr>
            <p:ph idx="1" type="body"/>
          </p:nvPr>
        </p:nvSpPr>
        <p:spPr>
          <a:xfrm>
            <a:off x="619241" y="2102946"/>
            <a:ext cx="5087100" cy="31197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9" name="Google Shape;69;p14"/>
          <p:cNvSpPr txBox="1"/>
          <p:nvPr>
            <p:ph idx="2" type="body"/>
          </p:nvPr>
        </p:nvSpPr>
        <p:spPr>
          <a:xfrm>
            <a:off x="6479385" y="2104568"/>
            <a:ext cx="50871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0" name="Google Shape;70;p14"/>
          <p:cNvSpPr txBox="1"/>
          <p:nvPr>
            <p:ph idx="3" type="body"/>
          </p:nvPr>
        </p:nvSpPr>
        <p:spPr>
          <a:xfrm>
            <a:off x="6321123" y="1515907"/>
            <a:ext cx="53997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 name="Google Shape;71;p14"/>
          <p:cNvSpPr txBox="1"/>
          <p:nvPr>
            <p:ph idx="4" type="body"/>
          </p:nvPr>
        </p:nvSpPr>
        <p:spPr>
          <a:xfrm>
            <a:off x="460978" y="1515907"/>
            <a:ext cx="53997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776" name="Shape 776"/>
        <p:cNvGrpSpPr/>
        <p:nvPr/>
      </p:nvGrpSpPr>
      <p:grpSpPr>
        <a:xfrm>
          <a:off x="0" y="0"/>
          <a:ext cx="0" cy="0"/>
          <a:chOff x="0" y="0"/>
          <a:chExt cx="0" cy="0"/>
        </a:xfrm>
      </p:grpSpPr>
      <p:sp>
        <p:nvSpPr>
          <p:cNvPr id="777" name="Google Shape;777;p124"/>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8" name="Google Shape;778;p124"/>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9" name="Google Shape;779;p124"/>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0" name="Google Shape;780;p124"/>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1" name="Google Shape;781;p12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82" name="Google Shape;782;p12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83" name="Google Shape;783;p124"/>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784" name="Google Shape;784;p124"/>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785" name="Google Shape;785;p124"/>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786" name="Google Shape;786;p124"/>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787" name="Google Shape;787;p12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788" name="Shape 788"/>
        <p:cNvGrpSpPr/>
        <p:nvPr/>
      </p:nvGrpSpPr>
      <p:grpSpPr>
        <a:xfrm>
          <a:off x="0" y="0"/>
          <a:ext cx="0" cy="0"/>
          <a:chOff x="0" y="0"/>
          <a:chExt cx="0" cy="0"/>
        </a:xfrm>
      </p:grpSpPr>
      <p:sp>
        <p:nvSpPr>
          <p:cNvPr id="789" name="Google Shape;789;p125"/>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90" name="Google Shape;790;p12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791" name="Shape 791"/>
        <p:cNvGrpSpPr/>
        <p:nvPr/>
      </p:nvGrpSpPr>
      <p:grpSpPr>
        <a:xfrm>
          <a:off x="0" y="0"/>
          <a:ext cx="0" cy="0"/>
          <a:chOff x="0" y="0"/>
          <a:chExt cx="0" cy="0"/>
        </a:xfrm>
      </p:grpSpPr>
      <p:sp>
        <p:nvSpPr>
          <p:cNvPr id="792" name="Google Shape;792;p12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793" name="Google Shape;793;p126"/>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794" name="Shape 794"/>
        <p:cNvGrpSpPr/>
        <p:nvPr/>
      </p:nvGrpSpPr>
      <p:grpSpPr>
        <a:xfrm>
          <a:off x="0" y="0"/>
          <a:ext cx="0" cy="0"/>
          <a:chOff x="0" y="0"/>
          <a:chExt cx="0" cy="0"/>
        </a:xfrm>
      </p:grpSpPr>
      <p:sp>
        <p:nvSpPr>
          <p:cNvPr id="795" name="Google Shape;795;p127"/>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96" name="Google Shape;796;p12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797" name="Shape 797"/>
        <p:cNvGrpSpPr/>
        <p:nvPr/>
      </p:nvGrpSpPr>
      <p:grpSpPr>
        <a:xfrm>
          <a:off x="0" y="0"/>
          <a:ext cx="0" cy="0"/>
          <a:chOff x="0" y="0"/>
          <a:chExt cx="0" cy="0"/>
        </a:xfrm>
      </p:grpSpPr>
      <p:sp>
        <p:nvSpPr>
          <p:cNvPr id="798" name="Google Shape;798;p128"/>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9" name="Google Shape;799;p12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800" name="Shape 800"/>
        <p:cNvGrpSpPr/>
        <p:nvPr/>
      </p:nvGrpSpPr>
      <p:grpSpPr>
        <a:xfrm>
          <a:off x="0" y="0"/>
          <a:ext cx="0" cy="0"/>
          <a:chOff x="0" y="0"/>
          <a:chExt cx="0" cy="0"/>
        </a:xfrm>
      </p:grpSpPr>
      <p:sp>
        <p:nvSpPr>
          <p:cNvPr id="801" name="Google Shape;801;p129"/>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02" name="Google Shape;802;p12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803" name="Google Shape;803;p129"/>
          <p:cNvPicPr preferRelativeResize="0"/>
          <p:nvPr/>
        </p:nvPicPr>
        <p:blipFill>
          <a:blip r:embed="rId2">
            <a:alphaModFix/>
          </a:blip>
          <a:stretch>
            <a:fillRect/>
          </a:stretch>
        </p:blipFill>
        <p:spPr>
          <a:xfrm>
            <a:off x="10669156" y="6474098"/>
            <a:ext cx="188420" cy="18842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804" name="Shape 804"/>
        <p:cNvGrpSpPr/>
        <p:nvPr/>
      </p:nvGrpSpPr>
      <p:grpSpPr>
        <a:xfrm>
          <a:off x="0" y="0"/>
          <a:ext cx="0" cy="0"/>
          <a:chOff x="0" y="0"/>
          <a:chExt cx="0" cy="0"/>
        </a:xfrm>
      </p:grpSpPr>
      <p:sp>
        <p:nvSpPr>
          <p:cNvPr id="805" name="Google Shape;805;p13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06" name="Google Shape;806;p130"/>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7" name="Google Shape;807;p130"/>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808" name="Google Shape;808;p130"/>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9" name="Google Shape;809;p130"/>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0" name="Google Shape;810;p130"/>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1" name="Google Shape;811;p130"/>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2" name="Google Shape;812;p130"/>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3" name="Google Shape;813;p130"/>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4" name="Google Shape;814;p130"/>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815" name="Shape 815"/>
        <p:cNvGrpSpPr/>
        <p:nvPr/>
      </p:nvGrpSpPr>
      <p:grpSpPr>
        <a:xfrm>
          <a:off x="0" y="0"/>
          <a:ext cx="0" cy="0"/>
          <a:chOff x="0" y="0"/>
          <a:chExt cx="0" cy="0"/>
        </a:xfrm>
      </p:grpSpPr>
      <p:sp>
        <p:nvSpPr>
          <p:cNvPr id="816" name="Google Shape;816;p131"/>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7" name="Google Shape;817;p131"/>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818" name="Google Shape;818;p131"/>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819" name="Google Shape;819;p131"/>
          <p:cNvCxnSpPr>
            <a:stCxn id="818"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820" name="Google Shape;820;p131"/>
          <p:cNvCxnSpPr>
            <a:stCxn id="816"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821" name="Google Shape;821;p131"/>
          <p:cNvCxnSpPr>
            <a:stCxn id="817"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822" name="Google Shape;822;p131"/>
          <p:cNvCxnSpPr>
            <a:stCxn id="818"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823" name="Google Shape;823;p131"/>
          <p:cNvCxnSpPr>
            <a:stCxn id="817"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824" name="Google Shape;824;p131"/>
          <p:cNvCxnSpPr>
            <a:stCxn id="816"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825" name="Google Shape;825;p13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26" name="Google Shape;826;p131"/>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7" name="Google Shape;827;p13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828" name="Google Shape;828;p131"/>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9" name="Google Shape;829;p131"/>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0" name="Google Shape;830;p131"/>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1" name="Google Shape;831;p131"/>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2" name="Google Shape;832;p131"/>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3" name="Google Shape;833;p131"/>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4" name="Google Shape;834;p131"/>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835" name="Shape 835"/>
        <p:cNvGrpSpPr/>
        <p:nvPr/>
      </p:nvGrpSpPr>
      <p:grpSpPr>
        <a:xfrm>
          <a:off x="0" y="0"/>
          <a:ext cx="0" cy="0"/>
          <a:chOff x="0" y="0"/>
          <a:chExt cx="0" cy="0"/>
        </a:xfrm>
      </p:grpSpPr>
      <p:sp>
        <p:nvSpPr>
          <p:cNvPr id="836" name="Google Shape;836;p13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37" name="Google Shape;837;p132"/>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8" name="Google Shape;838;p132"/>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9" name="Google Shape;839;p13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840" name="Google Shape;840;p132"/>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41" name="Google Shape;841;p132"/>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42" name="Google Shape;842;p132"/>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843" name="Google Shape;843;p132"/>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44" name="Google Shape;844;p132"/>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45" name="Google Shape;845;p132"/>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46" name="Google Shape;846;p132"/>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847" name="Google Shape;847;p132"/>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848" name="Google Shape;848;p132"/>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849" name="Google Shape;849;p132"/>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850" name="Google Shape;850;p132"/>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851" name="Google Shape;851;p132"/>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852" name="Shape 852"/>
        <p:cNvGrpSpPr/>
        <p:nvPr/>
      </p:nvGrpSpPr>
      <p:grpSpPr>
        <a:xfrm>
          <a:off x="0" y="0"/>
          <a:ext cx="0" cy="0"/>
          <a:chOff x="0" y="0"/>
          <a:chExt cx="0" cy="0"/>
        </a:xfrm>
      </p:grpSpPr>
      <p:sp>
        <p:nvSpPr>
          <p:cNvPr id="853" name="Google Shape;853;p13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54" name="Google Shape;854;p133"/>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5" name="Google Shape;855;p13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856" name="Google Shape;856;p133"/>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7" name="Google Shape;857;p133"/>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8" name="Google Shape;858;p133"/>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9" name="Google Shape;859;p133"/>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860" name="Google Shape;860;p133"/>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61" name="Google Shape;861;p133"/>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62" name="Google Shape;862;p133"/>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72" name="Shape 72"/>
        <p:cNvGrpSpPr/>
        <p:nvPr/>
      </p:nvGrpSpPr>
      <p:grpSpPr>
        <a:xfrm>
          <a:off x="0" y="0"/>
          <a:ext cx="0" cy="0"/>
          <a:chOff x="0" y="0"/>
          <a:chExt cx="0" cy="0"/>
        </a:xfrm>
      </p:grpSpPr>
      <p:sp>
        <p:nvSpPr>
          <p:cNvPr id="73" name="Google Shape;73;p15"/>
          <p:cNvSpPr/>
          <p:nvPr/>
        </p:nvSpPr>
        <p:spPr>
          <a:xfrm>
            <a:off x="460979" y="1944353"/>
            <a:ext cx="33882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sz="1400">
              <a:solidFill>
                <a:schemeClr val="lt1"/>
              </a:solidFill>
              <a:latin typeface="Arial"/>
              <a:ea typeface="Arial"/>
              <a:cs typeface="Arial"/>
              <a:sym typeface="Arial"/>
            </a:endParaRPr>
          </a:p>
        </p:txBody>
      </p:sp>
      <p:sp>
        <p:nvSpPr>
          <p:cNvPr id="74" name="Google Shape;74;p15"/>
          <p:cNvSpPr/>
          <p:nvPr/>
        </p:nvSpPr>
        <p:spPr>
          <a:xfrm>
            <a:off x="4415701" y="1944353"/>
            <a:ext cx="33882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sz="1400">
              <a:solidFill>
                <a:schemeClr val="lt1"/>
              </a:solidFill>
              <a:latin typeface="Arial"/>
              <a:ea typeface="Arial"/>
              <a:cs typeface="Arial"/>
              <a:sym typeface="Arial"/>
            </a:endParaRPr>
          </a:p>
        </p:txBody>
      </p:sp>
      <p:sp>
        <p:nvSpPr>
          <p:cNvPr id="75" name="Google Shape;75;p1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5"/>
          <p:cNvSpPr txBox="1"/>
          <p:nvPr>
            <p:ph idx="1" type="body"/>
          </p:nvPr>
        </p:nvSpPr>
        <p:spPr>
          <a:xfrm>
            <a:off x="619241" y="2102946"/>
            <a:ext cx="3078000" cy="31197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15"/>
          <p:cNvSpPr txBox="1"/>
          <p:nvPr>
            <p:ph idx="2" type="body"/>
          </p:nvPr>
        </p:nvSpPr>
        <p:spPr>
          <a:xfrm>
            <a:off x="4579931" y="2104568"/>
            <a:ext cx="30780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8" name="Google Shape;78;p15"/>
          <p:cNvSpPr txBox="1"/>
          <p:nvPr>
            <p:ph idx="3" type="body"/>
          </p:nvPr>
        </p:nvSpPr>
        <p:spPr>
          <a:xfrm>
            <a:off x="4421670" y="1515907"/>
            <a:ext cx="33843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9" name="Google Shape;79;p15"/>
          <p:cNvSpPr txBox="1"/>
          <p:nvPr>
            <p:ph idx="4" type="body"/>
          </p:nvPr>
        </p:nvSpPr>
        <p:spPr>
          <a:xfrm>
            <a:off x="460979" y="1515907"/>
            <a:ext cx="33843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0" name="Google Shape;80;p15"/>
          <p:cNvSpPr/>
          <p:nvPr/>
        </p:nvSpPr>
        <p:spPr>
          <a:xfrm>
            <a:off x="8332877" y="1944353"/>
            <a:ext cx="3388200" cy="3424800"/>
          </a:xfrm>
          <a:prstGeom prst="snip1Rect">
            <a:avLst>
              <a:gd fmla="val 16667" name="adj"/>
            </a:avLst>
          </a:prstGeom>
          <a:solidFill>
            <a:schemeClr val="dk1"/>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sz="1400">
              <a:solidFill>
                <a:schemeClr val="lt1"/>
              </a:solidFill>
              <a:latin typeface="Arial"/>
              <a:ea typeface="Arial"/>
              <a:cs typeface="Arial"/>
              <a:sym typeface="Arial"/>
            </a:endParaRPr>
          </a:p>
        </p:txBody>
      </p:sp>
      <p:sp>
        <p:nvSpPr>
          <p:cNvPr id="81" name="Google Shape;81;p15"/>
          <p:cNvSpPr txBox="1"/>
          <p:nvPr>
            <p:ph idx="5" type="body"/>
          </p:nvPr>
        </p:nvSpPr>
        <p:spPr>
          <a:xfrm>
            <a:off x="8497107" y="2104568"/>
            <a:ext cx="30780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2" name="Google Shape;82;p15"/>
          <p:cNvSpPr txBox="1"/>
          <p:nvPr>
            <p:ph idx="6" type="body"/>
          </p:nvPr>
        </p:nvSpPr>
        <p:spPr>
          <a:xfrm>
            <a:off x="8338846" y="1515907"/>
            <a:ext cx="33843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863" name="Shape 863"/>
        <p:cNvGrpSpPr/>
        <p:nvPr/>
      </p:nvGrpSpPr>
      <p:grpSpPr>
        <a:xfrm>
          <a:off x="0" y="0"/>
          <a:ext cx="0" cy="0"/>
          <a:chOff x="0" y="0"/>
          <a:chExt cx="0" cy="0"/>
        </a:xfrm>
      </p:grpSpPr>
      <p:sp>
        <p:nvSpPr>
          <p:cNvPr id="864" name="Google Shape;864;p134"/>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865" name="Google Shape;865;p134"/>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866" name="Google Shape;866;p134"/>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867" name="Google Shape;867;p134"/>
          <p:cNvCxnSpPr>
            <a:stCxn id="866"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868" name="Google Shape;868;p134"/>
          <p:cNvCxnSpPr>
            <a:stCxn id="864"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869" name="Google Shape;869;p134"/>
          <p:cNvCxnSpPr>
            <a:stCxn id="865"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134"/>
          <p:cNvCxnSpPr>
            <a:stCxn id="866"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871" name="Google Shape;871;p134"/>
          <p:cNvCxnSpPr>
            <a:stCxn id="865"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134"/>
          <p:cNvCxnSpPr>
            <a:stCxn id="864"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873" name="Google Shape;873;p13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74" name="Google Shape;874;p134"/>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5" name="Google Shape;875;p13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876" name="Google Shape;876;p134"/>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7" name="Google Shape;877;p134"/>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8" name="Google Shape;878;p134"/>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9" name="Google Shape;879;p134"/>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0" name="Google Shape;880;p134"/>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1" name="Google Shape;881;p134"/>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2" name="Google Shape;882;p134"/>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883" name="Shape 883"/>
        <p:cNvGrpSpPr/>
        <p:nvPr/>
      </p:nvGrpSpPr>
      <p:grpSpPr>
        <a:xfrm>
          <a:off x="0" y="0"/>
          <a:ext cx="0" cy="0"/>
          <a:chOff x="0" y="0"/>
          <a:chExt cx="0" cy="0"/>
        </a:xfrm>
      </p:grpSpPr>
      <p:sp>
        <p:nvSpPr>
          <p:cNvPr id="884" name="Google Shape;884;p13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85" name="Google Shape;885;p135"/>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6" name="Google Shape;886;p135"/>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7" name="Google Shape;887;p13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888" name="Google Shape;888;p135"/>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9" name="Google Shape;889;p135"/>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90" name="Google Shape;890;p135"/>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891" name="Google Shape;891;p135"/>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92" name="Google Shape;892;p135"/>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93" name="Google Shape;893;p135"/>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94" name="Google Shape;894;p135"/>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895" name="Google Shape;895;p135"/>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896" name="Google Shape;896;p135"/>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897" name="Google Shape;897;p135"/>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898" name="Google Shape;898;p135"/>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899" name="Google Shape;899;p135"/>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900" name="Shape 900"/>
        <p:cNvGrpSpPr/>
        <p:nvPr/>
      </p:nvGrpSpPr>
      <p:grpSpPr>
        <a:xfrm>
          <a:off x="0" y="0"/>
          <a:ext cx="0" cy="0"/>
          <a:chOff x="0" y="0"/>
          <a:chExt cx="0" cy="0"/>
        </a:xfrm>
      </p:grpSpPr>
      <p:pic>
        <p:nvPicPr>
          <p:cNvPr id="901" name="Google Shape;901;p136"/>
          <p:cNvPicPr preferRelativeResize="0"/>
          <p:nvPr/>
        </p:nvPicPr>
        <p:blipFill rotWithShape="1">
          <a:blip r:embed="rId2">
            <a:alphaModFix/>
          </a:blip>
          <a:srcRect b="0" l="0" r="0" t="0"/>
          <a:stretch/>
        </p:blipFill>
        <p:spPr>
          <a:xfrm>
            <a:off x="3021967" y="2819733"/>
            <a:ext cx="6146561" cy="974266"/>
          </a:xfrm>
          <a:prstGeom prst="rect">
            <a:avLst/>
          </a:prstGeom>
          <a:noFill/>
          <a:ln>
            <a:noFill/>
          </a:ln>
        </p:spPr>
      </p:pic>
      <p:sp>
        <p:nvSpPr>
          <p:cNvPr id="902" name="Google Shape;902;p13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903" name="Shape 903"/>
        <p:cNvGrpSpPr/>
        <p:nvPr/>
      </p:nvGrpSpPr>
      <p:grpSpPr>
        <a:xfrm>
          <a:off x="0" y="0"/>
          <a:ext cx="0" cy="0"/>
          <a:chOff x="0" y="0"/>
          <a:chExt cx="0" cy="0"/>
        </a:xfrm>
      </p:grpSpPr>
      <p:pic>
        <p:nvPicPr>
          <p:cNvPr id="904" name="Google Shape;904;p137"/>
          <p:cNvPicPr preferRelativeResize="0"/>
          <p:nvPr/>
        </p:nvPicPr>
        <p:blipFill>
          <a:blip r:embed="rId2">
            <a:alphaModFix/>
          </a:blip>
          <a:stretch>
            <a:fillRect/>
          </a:stretch>
        </p:blipFill>
        <p:spPr>
          <a:xfrm>
            <a:off x="3021951" y="2819748"/>
            <a:ext cx="6146563" cy="977790"/>
          </a:xfrm>
          <a:prstGeom prst="rect">
            <a:avLst/>
          </a:prstGeom>
          <a:noFill/>
          <a:ln>
            <a:noFill/>
          </a:ln>
        </p:spPr>
      </p:pic>
      <p:sp>
        <p:nvSpPr>
          <p:cNvPr id="905" name="Google Shape;905;p13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06" name="Shape 906"/>
        <p:cNvGrpSpPr/>
        <p:nvPr/>
      </p:nvGrpSpPr>
      <p:grpSpPr>
        <a:xfrm>
          <a:off x="0" y="0"/>
          <a:ext cx="0" cy="0"/>
          <a:chOff x="0" y="0"/>
          <a:chExt cx="0" cy="0"/>
        </a:xfrm>
      </p:grpSpPr>
      <p:sp>
        <p:nvSpPr>
          <p:cNvPr id="907" name="Google Shape;907;p138"/>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2">
    <p:spTree>
      <p:nvGrpSpPr>
        <p:cNvPr id="908" name="Shape 908"/>
        <p:cNvGrpSpPr/>
        <p:nvPr/>
      </p:nvGrpSpPr>
      <p:grpSpPr>
        <a:xfrm>
          <a:off x="0" y="0"/>
          <a:ext cx="0" cy="0"/>
          <a:chOff x="0" y="0"/>
          <a:chExt cx="0" cy="0"/>
        </a:xfrm>
      </p:grpSpPr>
      <p:sp>
        <p:nvSpPr>
          <p:cNvPr id="909" name="Google Shape;909;p139"/>
          <p:cNvSpPr txBox="1"/>
          <p:nvPr>
            <p:ph type="title"/>
          </p:nvPr>
        </p:nvSpPr>
        <p:spPr>
          <a:xfrm>
            <a:off x="457200" y="9510"/>
            <a:ext cx="11256300" cy="9969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10" name="Google Shape;910;p139"/>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2750" lvl="0" marL="457200" rtl="0" algn="l">
              <a:lnSpc>
                <a:spcPct val="100000"/>
              </a:lnSpc>
              <a:spcBef>
                <a:spcPts val="0"/>
              </a:spcBef>
              <a:spcAft>
                <a:spcPts val="0"/>
              </a:spcAft>
              <a:buSzPts val="29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911" name="Google Shape;911;p139"/>
          <p:cNvSpPr txBox="1"/>
          <p:nvPr>
            <p:ph idx="2" type="body"/>
          </p:nvPr>
        </p:nvSpPr>
        <p:spPr>
          <a:xfrm>
            <a:off x="457199" y="1006206"/>
            <a:ext cx="11256300" cy="301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SzPts val="1600"/>
              <a:buFont typeface="Barlow"/>
              <a:buNone/>
              <a:defRPr sz="2000">
                <a:solidFill>
                  <a:schemeClr val="accent1"/>
                </a:solidFill>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912" name="Shape 912"/>
        <p:cNvGrpSpPr/>
        <p:nvPr/>
      </p:nvGrpSpPr>
      <p:grpSpPr>
        <a:xfrm>
          <a:off x="0" y="0"/>
          <a:ext cx="0" cy="0"/>
          <a:chOff x="0" y="0"/>
          <a:chExt cx="0" cy="0"/>
        </a:xfrm>
      </p:grpSpPr>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
    <p:bg>
      <p:bgPr>
        <a:solidFill>
          <a:schemeClr val="lt1"/>
        </a:solidFill>
      </p:bgPr>
    </p:bg>
    <p:spTree>
      <p:nvGrpSpPr>
        <p:cNvPr id="913" name="Shape 913"/>
        <p:cNvGrpSpPr/>
        <p:nvPr/>
      </p:nvGrpSpPr>
      <p:grpSpPr>
        <a:xfrm>
          <a:off x="0" y="0"/>
          <a:ext cx="0" cy="0"/>
          <a:chOff x="0" y="0"/>
          <a:chExt cx="0" cy="0"/>
        </a:xfrm>
      </p:grpSpPr>
      <p:sp>
        <p:nvSpPr>
          <p:cNvPr id="914" name="Google Shape;914;p14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15" name="Google Shape;915;p14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916" name="Google Shape;916;p14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OBJECT_1_1">
    <p:bg>
      <p:bgPr>
        <a:solidFill>
          <a:schemeClr val="dk1"/>
        </a:solidFill>
      </p:bgPr>
    </p:bg>
    <p:spTree>
      <p:nvGrpSpPr>
        <p:cNvPr id="917" name="Shape 917"/>
        <p:cNvGrpSpPr/>
        <p:nvPr/>
      </p:nvGrpSpPr>
      <p:grpSpPr>
        <a:xfrm>
          <a:off x="0" y="0"/>
          <a:ext cx="0" cy="0"/>
          <a:chOff x="0" y="0"/>
          <a:chExt cx="0" cy="0"/>
        </a:xfrm>
      </p:grpSpPr>
      <p:sp>
        <p:nvSpPr>
          <p:cNvPr id="918" name="Google Shape;918;p14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19" name="Google Shape;919;p14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p:txBody>
      </p:sp>
      <p:sp>
        <p:nvSpPr>
          <p:cNvPr id="920" name="Google Shape;920;p142"/>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pic>
        <p:nvPicPr>
          <p:cNvPr id="921" name="Google Shape;921;p142"/>
          <p:cNvPicPr preferRelativeResize="0"/>
          <p:nvPr/>
        </p:nvPicPr>
        <p:blipFill>
          <a:blip r:embed="rId2">
            <a:alphaModFix/>
          </a:blip>
          <a:stretch>
            <a:fillRect/>
          </a:stretch>
        </p:blipFill>
        <p:spPr>
          <a:xfrm>
            <a:off x="761991" y="6442164"/>
            <a:ext cx="678975" cy="230366"/>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922" name="Shape 922"/>
        <p:cNvGrpSpPr/>
        <p:nvPr/>
      </p:nvGrpSpPr>
      <p:grpSpPr>
        <a:xfrm>
          <a:off x="0" y="0"/>
          <a:ext cx="0" cy="0"/>
          <a:chOff x="0" y="0"/>
          <a:chExt cx="0" cy="0"/>
        </a:xfrm>
      </p:grpSpPr>
      <p:sp>
        <p:nvSpPr>
          <p:cNvPr id="923" name="Google Shape;923;p143"/>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24" name="Google Shape;924;p143"/>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925" name="Google Shape;925;p143"/>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83" name="Shape 83"/>
        <p:cNvGrpSpPr/>
        <p:nvPr/>
      </p:nvGrpSpPr>
      <p:grpSpPr>
        <a:xfrm>
          <a:off x="0" y="0"/>
          <a:ext cx="0" cy="0"/>
          <a:chOff x="0" y="0"/>
          <a:chExt cx="0" cy="0"/>
        </a:xfrm>
      </p:grpSpPr>
      <p:sp>
        <p:nvSpPr>
          <p:cNvPr id="84" name="Google Shape;84;p16"/>
          <p:cNvSpPr/>
          <p:nvPr/>
        </p:nvSpPr>
        <p:spPr>
          <a:xfrm>
            <a:off x="460978" y="1944353"/>
            <a:ext cx="2447400" cy="3424800"/>
          </a:xfrm>
          <a:prstGeom prst="snip1Rect">
            <a:avLst>
              <a:gd fmla="val 16667" name="adj"/>
            </a:avLst>
          </a:prstGeom>
          <a:solidFill>
            <a:schemeClr val="accent6"/>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sz="1400">
              <a:solidFill>
                <a:schemeClr val="lt1"/>
              </a:solidFill>
              <a:latin typeface="Arial"/>
              <a:ea typeface="Arial"/>
              <a:cs typeface="Arial"/>
              <a:sym typeface="Arial"/>
            </a:endParaRPr>
          </a:p>
        </p:txBody>
      </p:sp>
      <p:sp>
        <p:nvSpPr>
          <p:cNvPr id="85" name="Google Shape;85;p16"/>
          <p:cNvSpPr/>
          <p:nvPr/>
        </p:nvSpPr>
        <p:spPr>
          <a:xfrm>
            <a:off x="3398463" y="1944353"/>
            <a:ext cx="24474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sz="1400">
              <a:solidFill>
                <a:schemeClr val="lt1"/>
              </a:solidFill>
              <a:latin typeface="Arial"/>
              <a:ea typeface="Arial"/>
              <a:cs typeface="Arial"/>
              <a:sym typeface="Arial"/>
            </a:endParaRPr>
          </a:p>
        </p:txBody>
      </p:sp>
      <p:sp>
        <p:nvSpPr>
          <p:cNvPr id="86" name="Google Shape;86;p1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 name="Google Shape;87;p16"/>
          <p:cNvSpPr txBox="1"/>
          <p:nvPr>
            <p:ph idx="1" type="body"/>
          </p:nvPr>
        </p:nvSpPr>
        <p:spPr>
          <a:xfrm>
            <a:off x="619241" y="2102946"/>
            <a:ext cx="2128200" cy="31197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dk1"/>
              </a:buClr>
              <a:buSzPts val="1350"/>
              <a:buChar char="▪"/>
              <a:defRPr sz="1800">
                <a:solidFill>
                  <a:schemeClr val="dk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8" name="Google Shape;88;p16"/>
          <p:cNvSpPr txBox="1"/>
          <p:nvPr>
            <p:ph idx="2" type="body"/>
          </p:nvPr>
        </p:nvSpPr>
        <p:spPr>
          <a:xfrm>
            <a:off x="3558716" y="2104568"/>
            <a:ext cx="21282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9" name="Google Shape;89;p16"/>
          <p:cNvSpPr txBox="1"/>
          <p:nvPr>
            <p:ph idx="3" type="body"/>
          </p:nvPr>
        </p:nvSpPr>
        <p:spPr>
          <a:xfrm>
            <a:off x="3400454" y="1515907"/>
            <a:ext cx="24447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0" name="Google Shape;90;p16"/>
          <p:cNvSpPr txBox="1"/>
          <p:nvPr>
            <p:ph idx="4" type="body"/>
          </p:nvPr>
        </p:nvSpPr>
        <p:spPr>
          <a:xfrm>
            <a:off x="460979" y="1515907"/>
            <a:ext cx="24447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1" name="Google Shape;91;p16"/>
          <p:cNvSpPr/>
          <p:nvPr/>
        </p:nvSpPr>
        <p:spPr>
          <a:xfrm>
            <a:off x="6335948" y="1944353"/>
            <a:ext cx="24474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sz="1400">
              <a:solidFill>
                <a:schemeClr val="lt1"/>
              </a:solidFill>
              <a:latin typeface="Arial"/>
              <a:ea typeface="Arial"/>
              <a:cs typeface="Arial"/>
              <a:sym typeface="Arial"/>
            </a:endParaRPr>
          </a:p>
        </p:txBody>
      </p:sp>
      <p:sp>
        <p:nvSpPr>
          <p:cNvPr id="92" name="Google Shape;92;p16"/>
          <p:cNvSpPr txBox="1"/>
          <p:nvPr>
            <p:ph idx="5" type="body"/>
          </p:nvPr>
        </p:nvSpPr>
        <p:spPr>
          <a:xfrm>
            <a:off x="6498191" y="2104568"/>
            <a:ext cx="21282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3" name="Google Shape;93;p16"/>
          <p:cNvSpPr txBox="1"/>
          <p:nvPr>
            <p:ph idx="6" type="body"/>
          </p:nvPr>
        </p:nvSpPr>
        <p:spPr>
          <a:xfrm>
            <a:off x="6339929" y="1515907"/>
            <a:ext cx="24447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4" name="Google Shape;94;p16"/>
          <p:cNvSpPr/>
          <p:nvPr/>
        </p:nvSpPr>
        <p:spPr>
          <a:xfrm>
            <a:off x="9273434" y="1944353"/>
            <a:ext cx="2447400" cy="3424800"/>
          </a:xfrm>
          <a:prstGeom prst="snip1Rect">
            <a:avLst>
              <a:gd fmla="val 16667" name="adj"/>
            </a:avLst>
          </a:prstGeom>
          <a:solidFill>
            <a:schemeClr val="accent1"/>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sz="1400">
              <a:solidFill>
                <a:schemeClr val="lt1"/>
              </a:solidFill>
              <a:latin typeface="Arial"/>
              <a:ea typeface="Arial"/>
              <a:cs typeface="Arial"/>
              <a:sym typeface="Arial"/>
            </a:endParaRPr>
          </a:p>
        </p:txBody>
      </p:sp>
      <p:sp>
        <p:nvSpPr>
          <p:cNvPr id="95" name="Google Shape;95;p16"/>
          <p:cNvSpPr txBox="1"/>
          <p:nvPr>
            <p:ph idx="7" type="body"/>
          </p:nvPr>
        </p:nvSpPr>
        <p:spPr>
          <a:xfrm>
            <a:off x="9437665" y="2104568"/>
            <a:ext cx="21282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6" name="Google Shape;96;p16"/>
          <p:cNvSpPr txBox="1"/>
          <p:nvPr>
            <p:ph idx="8" type="body"/>
          </p:nvPr>
        </p:nvSpPr>
        <p:spPr>
          <a:xfrm>
            <a:off x="9279404" y="1515907"/>
            <a:ext cx="24447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OBJECT_1_2_6">
    <p:bg>
      <p:bgPr>
        <a:solidFill>
          <a:schemeClr val="lt1"/>
        </a:solidFill>
      </p:bgPr>
    </p:bg>
    <p:spTree>
      <p:nvGrpSpPr>
        <p:cNvPr id="926" name="Shape 926"/>
        <p:cNvGrpSpPr/>
        <p:nvPr/>
      </p:nvGrpSpPr>
      <p:grpSpPr>
        <a:xfrm>
          <a:off x="0" y="0"/>
          <a:ext cx="0" cy="0"/>
          <a:chOff x="0" y="0"/>
          <a:chExt cx="0" cy="0"/>
        </a:xfrm>
      </p:grpSpPr>
      <p:sp>
        <p:nvSpPr>
          <p:cNvPr id="927" name="Google Shape;927;p14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28" name="Google Shape;928;p144"/>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29" name="Google Shape;929;p14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 One Column Dark">
  <p:cSld name="OBJECT_2_1_1_1_2_1_2">
    <p:bg>
      <p:bgPr>
        <a:solidFill>
          <a:schemeClr val="dk1"/>
        </a:solidFill>
      </p:bgPr>
    </p:bg>
    <p:spTree>
      <p:nvGrpSpPr>
        <p:cNvPr id="930" name="Shape 930"/>
        <p:cNvGrpSpPr/>
        <p:nvPr/>
      </p:nvGrpSpPr>
      <p:grpSpPr>
        <a:xfrm>
          <a:off x="0" y="0"/>
          <a:ext cx="0" cy="0"/>
          <a:chOff x="0" y="0"/>
          <a:chExt cx="0" cy="0"/>
        </a:xfrm>
      </p:grpSpPr>
      <p:sp>
        <p:nvSpPr>
          <p:cNvPr id="931" name="Google Shape;931;p145"/>
          <p:cNvSpPr/>
          <p:nvPr/>
        </p:nvSpPr>
        <p:spPr>
          <a:xfrm>
            <a:off x="609603" y="1775625"/>
            <a:ext cx="10987800" cy="44727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4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2"/>
              </a:buClr>
              <a:buSzPts val="4000"/>
              <a:buFont typeface="DM Sans Medium"/>
              <a:buNone/>
              <a:defRPr i="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33" name="Google Shape;933;p145"/>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34" name="Google Shape;934;p145"/>
          <p:cNvSpPr txBox="1"/>
          <p:nvPr>
            <p:ph idx="2" type="body"/>
          </p:nvPr>
        </p:nvSpPr>
        <p:spPr>
          <a:xfrm>
            <a:off x="766167" y="2387049"/>
            <a:ext cx="10660800" cy="36981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935" name="Google Shape;935;p145"/>
          <p:cNvSpPr txBox="1"/>
          <p:nvPr>
            <p:ph idx="3" type="subTitle"/>
          </p:nvPr>
        </p:nvSpPr>
        <p:spPr>
          <a:xfrm>
            <a:off x="764991" y="1970325"/>
            <a:ext cx="106608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2000"/>
              <a:buNone/>
              <a:defRPr b="1" sz="20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pic>
        <p:nvPicPr>
          <p:cNvPr id="936" name="Google Shape;936;p145"/>
          <p:cNvPicPr preferRelativeResize="0"/>
          <p:nvPr/>
        </p:nvPicPr>
        <p:blipFill rotWithShape="1">
          <a:blip r:embed="rId2">
            <a:alphaModFix/>
          </a:blip>
          <a:srcRect b="0" l="0" r="0" t="0"/>
          <a:stretch/>
        </p:blipFill>
        <p:spPr>
          <a:xfrm>
            <a:off x="761991" y="6442171"/>
            <a:ext cx="773307" cy="230349"/>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937" name="Shape 937"/>
        <p:cNvGrpSpPr/>
        <p:nvPr/>
      </p:nvGrpSpPr>
      <p:grpSpPr>
        <a:xfrm>
          <a:off x="0" y="0"/>
          <a:ext cx="0" cy="0"/>
          <a:chOff x="0" y="0"/>
          <a:chExt cx="0" cy="0"/>
        </a:xfrm>
      </p:grpSpPr>
      <p:sp>
        <p:nvSpPr>
          <p:cNvPr id="938" name="Google Shape;938;p146"/>
          <p:cNvSpPr txBox="1"/>
          <p:nvPr>
            <p:ph type="title"/>
          </p:nvPr>
        </p:nvSpPr>
        <p:spPr>
          <a:xfrm>
            <a:off x="466012" y="1393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939" name="Google Shape;939;p146"/>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rtl="0" algn="l">
              <a:lnSpc>
                <a:spcPct val="90000"/>
              </a:lnSpc>
              <a:spcBef>
                <a:spcPts val="1100"/>
              </a:spcBef>
              <a:spcAft>
                <a:spcPts val="0"/>
              </a:spcAft>
              <a:buClr>
                <a:schemeClr val="accent2"/>
              </a:buClr>
              <a:buSzPts val="2800"/>
              <a:buFont typeface="Noto Sans Symbols"/>
              <a:buChar char="▪"/>
              <a:defRPr/>
            </a:lvl1pPr>
            <a:lvl2pPr indent="-381000" lvl="1" marL="914400" rtl="0" algn="l">
              <a:lnSpc>
                <a:spcPct val="90000"/>
              </a:lnSpc>
              <a:spcBef>
                <a:spcPts val="500"/>
              </a:spcBef>
              <a:spcAft>
                <a:spcPts val="0"/>
              </a:spcAft>
              <a:buClr>
                <a:schemeClr val="accent2"/>
              </a:buClr>
              <a:buSzPts val="2400"/>
              <a:buFont typeface="Barlow"/>
              <a:buChar char="▪"/>
              <a:defRPr sz="2400">
                <a:latin typeface="Barlow"/>
                <a:ea typeface="Barlow"/>
                <a:cs typeface="Barlow"/>
                <a:sym typeface="Barlow"/>
              </a:defRPr>
            </a:lvl2pPr>
            <a:lvl3pPr indent="-355600" lvl="2" marL="1371600" rtl="0" algn="l">
              <a:lnSpc>
                <a:spcPct val="90000"/>
              </a:lnSpc>
              <a:spcBef>
                <a:spcPts val="500"/>
              </a:spcBef>
              <a:spcAft>
                <a:spcPts val="0"/>
              </a:spcAft>
              <a:buClr>
                <a:schemeClr val="accent2"/>
              </a:buClr>
              <a:buSzPts val="2000"/>
              <a:buFont typeface="Barlow"/>
              <a:buChar char="▪"/>
              <a:defRPr sz="2000">
                <a:latin typeface="Barlow"/>
                <a:ea typeface="Barlow"/>
                <a:cs typeface="Barlow"/>
                <a:sym typeface="Barlow"/>
              </a:defRPr>
            </a:lvl3pPr>
            <a:lvl4pPr indent="-349250" lvl="3" marL="1828800" rtl="0" algn="l">
              <a:lnSpc>
                <a:spcPct val="90000"/>
              </a:lnSpc>
              <a:spcBef>
                <a:spcPts val="500"/>
              </a:spcBef>
              <a:spcAft>
                <a:spcPts val="0"/>
              </a:spcAft>
              <a:buClr>
                <a:schemeClr val="accent2"/>
              </a:buClr>
              <a:buSzPts val="1900"/>
              <a:buFont typeface="Barlow"/>
              <a:buChar char="▪"/>
              <a:defRPr sz="1900">
                <a:latin typeface="Barlow"/>
                <a:ea typeface="Barlow"/>
                <a:cs typeface="Barlow"/>
                <a:sym typeface="Barlow"/>
              </a:defRPr>
            </a:lvl4pPr>
            <a:lvl5pPr indent="-323850" lvl="4" marL="2286000" rtl="0" algn="l">
              <a:lnSpc>
                <a:spcPct val="90000"/>
              </a:lnSpc>
              <a:spcBef>
                <a:spcPts val="500"/>
              </a:spcBef>
              <a:spcAft>
                <a:spcPts val="0"/>
              </a:spcAft>
              <a:buClr>
                <a:schemeClr val="accent2"/>
              </a:buClr>
              <a:buSzPts val="1500"/>
              <a:buFont typeface="Barlow"/>
              <a:buChar char="▪"/>
              <a:defRPr sz="1600">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6pPr>
            <a:lvl7pPr indent="-349250" lvl="6" marL="32004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7pPr>
            <a:lvl8pPr indent="-349250" lvl="7" marL="36576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8pPr>
            <a:lvl9pPr indent="-349250" lvl="8" marL="41148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1_7 Content A - Basic">
    <p:bg>
      <p:bgPr>
        <a:solidFill>
          <a:schemeClr val="dk2"/>
        </a:solidFill>
      </p:bgPr>
    </p:bg>
    <p:spTree>
      <p:nvGrpSpPr>
        <p:cNvPr id="940" name="Shape 940"/>
        <p:cNvGrpSpPr/>
        <p:nvPr/>
      </p:nvGrpSpPr>
      <p:grpSpPr>
        <a:xfrm>
          <a:off x="0" y="0"/>
          <a:ext cx="0" cy="0"/>
          <a:chOff x="0" y="0"/>
          <a:chExt cx="0" cy="0"/>
        </a:xfrm>
      </p:grpSpPr>
      <p:sp>
        <p:nvSpPr>
          <p:cNvPr id="941" name="Google Shape;941;p14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42" name="Google Shape;942;p147"/>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43" name="Google Shape;943;p147"/>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_1">
    <p:bg>
      <p:bgPr>
        <a:solidFill>
          <a:schemeClr val="dk2"/>
        </a:solidFill>
      </p:bgPr>
    </p:bg>
    <p:spTree>
      <p:nvGrpSpPr>
        <p:cNvPr id="944" name="Shape 944"/>
        <p:cNvGrpSpPr/>
        <p:nvPr/>
      </p:nvGrpSpPr>
      <p:grpSpPr>
        <a:xfrm>
          <a:off x="0" y="0"/>
          <a:ext cx="0" cy="0"/>
          <a:chOff x="0" y="0"/>
          <a:chExt cx="0" cy="0"/>
        </a:xfrm>
      </p:grpSpPr>
      <p:sp>
        <p:nvSpPr>
          <p:cNvPr id="945" name="Google Shape;945;p14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46" name="Google Shape;946;p148"/>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47" name="Google Shape;947;p148"/>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showMasterSp="0">
  <p:cSld name="1_7 Content A - Basic 3">
    <p:bg>
      <p:bgPr>
        <a:solidFill>
          <a:schemeClr val="dk2"/>
        </a:solidFill>
      </p:bgPr>
    </p:bg>
    <p:spTree>
      <p:nvGrpSpPr>
        <p:cNvPr id="948" name="Shape 948"/>
        <p:cNvGrpSpPr/>
        <p:nvPr/>
      </p:nvGrpSpPr>
      <p:grpSpPr>
        <a:xfrm>
          <a:off x="0" y="0"/>
          <a:ext cx="0" cy="0"/>
          <a:chOff x="0" y="0"/>
          <a:chExt cx="0" cy="0"/>
        </a:xfrm>
      </p:grpSpPr>
      <p:sp>
        <p:nvSpPr>
          <p:cNvPr id="949" name="Google Shape;949;p14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showMasterSp="0">
  <p:cSld name="1_7 Content A - Basic 2">
    <p:bg>
      <p:bgPr>
        <a:solidFill>
          <a:schemeClr val="dk2"/>
        </a:solidFill>
      </p:bgPr>
    </p:bg>
    <p:spTree>
      <p:nvGrpSpPr>
        <p:cNvPr id="950" name="Shape 950"/>
        <p:cNvGrpSpPr/>
        <p:nvPr/>
      </p:nvGrpSpPr>
      <p:grpSpPr>
        <a:xfrm>
          <a:off x="0" y="0"/>
          <a:ext cx="0" cy="0"/>
          <a:chOff x="0" y="0"/>
          <a:chExt cx="0" cy="0"/>
        </a:xfrm>
      </p:grpSpPr>
      <p:sp>
        <p:nvSpPr>
          <p:cNvPr id="951" name="Google Shape;951;p15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52" name="Google Shape;952;p150"/>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TITLE_1_2_2_1">
    <p:spTree>
      <p:nvGrpSpPr>
        <p:cNvPr id="953" name="Shape 953"/>
        <p:cNvGrpSpPr/>
        <p:nvPr/>
      </p:nvGrpSpPr>
      <p:grpSpPr>
        <a:xfrm>
          <a:off x="0" y="0"/>
          <a:ext cx="0" cy="0"/>
          <a:chOff x="0" y="0"/>
          <a:chExt cx="0" cy="0"/>
        </a:xfrm>
      </p:grpSpPr>
      <p:pic>
        <p:nvPicPr>
          <p:cNvPr id="954" name="Google Shape;954;p151"/>
          <p:cNvPicPr preferRelativeResize="0"/>
          <p:nvPr/>
        </p:nvPicPr>
        <p:blipFill>
          <a:blip r:embed="rId2">
            <a:alphaModFix/>
          </a:blip>
          <a:stretch>
            <a:fillRect/>
          </a:stretch>
        </p:blipFill>
        <p:spPr>
          <a:xfrm>
            <a:off x="460121" y="6400800"/>
            <a:ext cx="829303" cy="231648"/>
          </a:xfrm>
          <a:prstGeom prst="rect">
            <a:avLst/>
          </a:prstGeom>
          <a:noFill/>
          <a:ln>
            <a:noFill/>
          </a:ln>
        </p:spPr>
      </p:pic>
      <p:sp>
        <p:nvSpPr>
          <p:cNvPr id="955" name="Google Shape;955;p151"/>
          <p:cNvSpPr txBox="1"/>
          <p:nvPr>
            <p:ph type="title"/>
          </p:nvPr>
        </p:nvSpPr>
        <p:spPr>
          <a:xfrm>
            <a:off x="460117" y="688800"/>
            <a:ext cx="11274600" cy="457500"/>
          </a:xfrm>
          <a:prstGeom prst="rect">
            <a:avLst/>
          </a:prstGeom>
        </p:spPr>
        <p:txBody>
          <a:bodyPr anchorCtr="0" anchor="b" bIns="0" lIns="0" spcFirstLastPara="1" rIns="0" wrap="square" tIns="0">
            <a:noAutofit/>
          </a:bodyPr>
          <a:lstStyle>
            <a:lvl1pPr lvl="0" rtl="0">
              <a:lnSpc>
                <a:spcPct val="88000"/>
              </a:lnSpc>
              <a:spcBef>
                <a:spcPts val="0"/>
              </a:spcBef>
              <a:spcAft>
                <a:spcPts val="0"/>
              </a:spcAft>
              <a:buNone/>
              <a:defRPr b="1" sz="1000">
                <a:latin typeface="Montserrat"/>
                <a:ea typeface="Montserrat"/>
                <a:cs typeface="Montserrat"/>
                <a:sym typeface="Montserra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956" name="Google Shape;956;p151"/>
          <p:cNvSpPr/>
          <p:nvPr/>
        </p:nvSpPr>
        <p:spPr>
          <a:xfrm>
            <a:off x="459333" y="457200"/>
            <a:ext cx="457200" cy="36600"/>
          </a:xfrm>
          <a:prstGeom prst="rect">
            <a:avLst/>
          </a:prstGeom>
          <a:solidFill>
            <a:srgbClr val="0080F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1000"/>
          </a:p>
        </p:txBody>
      </p:sp>
      <p:sp>
        <p:nvSpPr>
          <p:cNvPr id="957" name="Google Shape;957;p151"/>
          <p:cNvSpPr txBox="1"/>
          <p:nvPr>
            <p:ph idx="1" type="subTitle"/>
          </p:nvPr>
        </p:nvSpPr>
        <p:spPr>
          <a:xfrm>
            <a:off x="7123233" y="6169200"/>
            <a:ext cx="4620300" cy="689100"/>
          </a:xfrm>
          <a:prstGeom prst="rect">
            <a:avLst/>
          </a:prstGeom>
        </p:spPr>
        <p:txBody>
          <a:bodyPr anchorCtr="0" anchor="ctr" bIns="60950" lIns="60950" spcFirstLastPara="1" rIns="60950" wrap="square" tIns="60950">
            <a:noAutofit/>
          </a:bodyPr>
          <a:lstStyle>
            <a:lvl1pPr lvl="0" rtl="0">
              <a:spcBef>
                <a:spcPts val="1100"/>
              </a:spcBef>
              <a:spcAft>
                <a:spcPts val="0"/>
              </a:spcAft>
              <a:buNone/>
              <a:defRPr b="0" sz="800">
                <a:solidFill>
                  <a:srgbClr val="1B2329"/>
                </a:solidFill>
              </a:defRPr>
            </a:lvl1pPr>
            <a:lvl2pPr lvl="1" rtl="0">
              <a:spcBef>
                <a:spcPts val="1100"/>
              </a:spcBef>
              <a:spcAft>
                <a:spcPts val="0"/>
              </a:spcAft>
              <a:buNone/>
              <a:defRPr sz="1000">
                <a:solidFill>
                  <a:srgbClr val="1B2329"/>
                </a:solidFill>
              </a:defRPr>
            </a:lvl2pPr>
            <a:lvl3pPr lvl="2" rtl="0">
              <a:spcBef>
                <a:spcPts val="1100"/>
              </a:spcBef>
              <a:spcAft>
                <a:spcPts val="0"/>
              </a:spcAft>
              <a:buNone/>
              <a:defRPr sz="1000">
                <a:solidFill>
                  <a:srgbClr val="1B2329"/>
                </a:solidFill>
              </a:defRPr>
            </a:lvl3pPr>
            <a:lvl4pPr lvl="3" rtl="0">
              <a:spcBef>
                <a:spcPts val="1100"/>
              </a:spcBef>
              <a:spcAft>
                <a:spcPts val="0"/>
              </a:spcAft>
              <a:buNone/>
              <a:defRPr sz="1000">
                <a:solidFill>
                  <a:srgbClr val="1B2329"/>
                </a:solidFill>
              </a:defRPr>
            </a:lvl4pPr>
            <a:lvl5pPr lvl="4" rtl="0">
              <a:spcBef>
                <a:spcPts val="1100"/>
              </a:spcBef>
              <a:spcAft>
                <a:spcPts val="0"/>
              </a:spcAft>
              <a:buNone/>
              <a:defRPr sz="1000">
                <a:solidFill>
                  <a:srgbClr val="1B2329"/>
                </a:solidFill>
              </a:defRPr>
            </a:lvl5pPr>
            <a:lvl6pPr lvl="5" rtl="0">
              <a:spcBef>
                <a:spcPts val="1100"/>
              </a:spcBef>
              <a:spcAft>
                <a:spcPts val="0"/>
              </a:spcAft>
              <a:buNone/>
              <a:defRPr sz="1000">
                <a:solidFill>
                  <a:srgbClr val="1B2329"/>
                </a:solidFill>
              </a:defRPr>
            </a:lvl6pPr>
            <a:lvl7pPr lvl="6" rtl="0">
              <a:spcBef>
                <a:spcPts val="1100"/>
              </a:spcBef>
              <a:spcAft>
                <a:spcPts val="0"/>
              </a:spcAft>
              <a:buNone/>
              <a:defRPr sz="1000">
                <a:solidFill>
                  <a:srgbClr val="1B2329"/>
                </a:solidFill>
              </a:defRPr>
            </a:lvl7pPr>
            <a:lvl8pPr lvl="7" rtl="0">
              <a:spcBef>
                <a:spcPts val="1100"/>
              </a:spcBef>
              <a:spcAft>
                <a:spcPts val="0"/>
              </a:spcAft>
              <a:buNone/>
              <a:defRPr sz="1000">
                <a:solidFill>
                  <a:srgbClr val="1B2329"/>
                </a:solidFill>
              </a:defRPr>
            </a:lvl8pPr>
            <a:lvl9pPr lvl="8" rtl="0">
              <a:spcBef>
                <a:spcPts val="1100"/>
              </a:spcBef>
              <a:spcAft>
                <a:spcPts val="0"/>
              </a:spcAft>
              <a:buNone/>
              <a:defRPr sz="1000">
                <a:solidFill>
                  <a:srgbClr val="1B2329"/>
                </a:solidFill>
              </a:defRPr>
            </a:lvl9pPr>
          </a:lstStyle>
          <a:p/>
        </p:txBody>
      </p:sp>
      <p:cxnSp>
        <p:nvCxnSpPr>
          <p:cNvPr id="958" name="Google Shape;958;p151"/>
          <p:cNvCxnSpPr/>
          <p:nvPr/>
        </p:nvCxnSpPr>
        <p:spPr>
          <a:xfrm>
            <a:off x="460117" y="6169200"/>
            <a:ext cx="11281800" cy="0"/>
          </a:xfrm>
          <a:prstGeom prst="straightConnector1">
            <a:avLst/>
          </a:prstGeom>
          <a:noFill/>
          <a:ln cap="flat" cmpd="sng" w="9525">
            <a:solidFill>
              <a:srgbClr val="DBDBDB"/>
            </a:solidFill>
            <a:prstDash val="solid"/>
            <a:round/>
            <a:headEnd len="med" w="med" type="none"/>
            <a:tailEnd len="med" w="med"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959" name="Shape 959"/>
        <p:cNvGrpSpPr/>
        <p:nvPr/>
      </p:nvGrpSpPr>
      <p:grpSpPr>
        <a:xfrm>
          <a:off x="0" y="0"/>
          <a:ext cx="0" cy="0"/>
          <a:chOff x="0" y="0"/>
          <a:chExt cx="0" cy="0"/>
        </a:xfrm>
      </p:grpSpPr>
      <p:sp>
        <p:nvSpPr>
          <p:cNvPr id="960" name="Google Shape;960;p152"/>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61" name="Google Shape;961;p152"/>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62" name="Google Shape;962;p152"/>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969" name="Shape 969"/>
        <p:cNvGrpSpPr/>
        <p:nvPr/>
      </p:nvGrpSpPr>
      <p:grpSpPr>
        <a:xfrm>
          <a:off x="0" y="0"/>
          <a:ext cx="0" cy="0"/>
          <a:chOff x="0" y="0"/>
          <a:chExt cx="0" cy="0"/>
        </a:xfrm>
      </p:grpSpPr>
      <p:sp>
        <p:nvSpPr>
          <p:cNvPr id="970" name="Google Shape;970;p154"/>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71" name="Google Shape;971;p15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972" name="Google Shape;972;p154"/>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973" name="Google Shape;973;p154"/>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974" name="Google Shape;974;p154"/>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975" name="Google Shape;975;p15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976" name="Google Shape;976;p154"/>
          <p:cNvPicPr preferRelativeResize="0"/>
          <p:nvPr/>
        </p:nvPicPr>
        <p:blipFill>
          <a:blip r:embed="rId3">
            <a:alphaModFix/>
          </a:blip>
          <a:stretch>
            <a:fillRect/>
          </a:stretch>
        </p:blipFill>
        <p:spPr>
          <a:xfrm>
            <a:off x="6539594" y="608125"/>
            <a:ext cx="5649581" cy="564031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97" name="Shape 97"/>
        <p:cNvGrpSpPr/>
        <p:nvPr/>
      </p:nvGrpSpPr>
      <p:grpSpPr>
        <a:xfrm>
          <a:off x="0" y="0"/>
          <a:ext cx="0" cy="0"/>
          <a:chOff x="0" y="0"/>
          <a:chExt cx="0" cy="0"/>
        </a:xfrm>
      </p:grpSpPr>
      <p:pic>
        <p:nvPicPr>
          <p:cNvPr descr="A close up of a logo&#10;&#10;Description automatically generated" id="98" name="Google Shape;98;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9" name="Google Shape;99;p17"/>
          <p:cNvSpPr txBox="1"/>
          <p:nvPr>
            <p:ph idx="1" type="body"/>
          </p:nvPr>
        </p:nvSpPr>
        <p:spPr>
          <a:xfrm>
            <a:off x="460980" y="4467420"/>
            <a:ext cx="60933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800">
                <a:solidFill>
                  <a:schemeClr val="accent3"/>
                </a:solidFill>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0" name="Google Shape;100;p17"/>
          <p:cNvSpPr txBox="1"/>
          <p:nvPr>
            <p:ph idx="2" type="body"/>
          </p:nvPr>
        </p:nvSpPr>
        <p:spPr>
          <a:xfrm>
            <a:off x="460980" y="1315763"/>
            <a:ext cx="6093300" cy="29406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000"/>
              </a:spcBef>
              <a:spcAft>
                <a:spcPts val="0"/>
              </a:spcAft>
              <a:buSzPts val="2400"/>
              <a:buNone/>
              <a:defRPr sz="3200">
                <a:solidFill>
                  <a:schemeClr val="accent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977" name="Shape 977"/>
        <p:cNvGrpSpPr/>
        <p:nvPr/>
      </p:nvGrpSpPr>
      <p:grpSpPr>
        <a:xfrm>
          <a:off x="0" y="0"/>
          <a:ext cx="0" cy="0"/>
          <a:chOff x="0" y="0"/>
          <a:chExt cx="0" cy="0"/>
        </a:xfrm>
      </p:grpSpPr>
      <p:sp>
        <p:nvSpPr>
          <p:cNvPr id="978" name="Google Shape;978;p155"/>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79" name="Google Shape;979;p155"/>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980" name="Google Shape;980;p155"/>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981" name="Google Shape;981;p155"/>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982" name="Google Shape;982;p155"/>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983" name="Google Shape;983;p15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984" name="Google Shape;984;p155"/>
          <p:cNvPicPr preferRelativeResize="0"/>
          <p:nvPr/>
        </p:nvPicPr>
        <p:blipFill>
          <a:blip r:embed="rId3">
            <a:alphaModFix/>
          </a:blip>
          <a:stretch>
            <a:fillRect/>
          </a:stretch>
        </p:blipFill>
        <p:spPr>
          <a:xfrm>
            <a:off x="6539595" y="608138"/>
            <a:ext cx="5649581" cy="5640317"/>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985" name="Shape 985"/>
        <p:cNvGrpSpPr/>
        <p:nvPr/>
      </p:nvGrpSpPr>
      <p:grpSpPr>
        <a:xfrm>
          <a:off x="0" y="0"/>
          <a:ext cx="0" cy="0"/>
          <a:chOff x="0" y="0"/>
          <a:chExt cx="0" cy="0"/>
        </a:xfrm>
      </p:grpSpPr>
      <p:sp>
        <p:nvSpPr>
          <p:cNvPr id="986" name="Google Shape;986;p156"/>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87" name="Google Shape;987;p15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988" name="Google Shape;988;p156"/>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989" name="Google Shape;989;p15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990" name="Google Shape;990;p15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991" name="Google Shape;991;p15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992" name="Shape 992"/>
        <p:cNvGrpSpPr/>
        <p:nvPr/>
      </p:nvGrpSpPr>
      <p:grpSpPr>
        <a:xfrm>
          <a:off x="0" y="0"/>
          <a:ext cx="0" cy="0"/>
          <a:chOff x="0" y="0"/>
          <a:chExt cx="0" cy="0"/>
        </a:xfrm>
      </p:grpSpPr>
      <p:sp>
        <p:nvSpPr>
          <p:cNvPr id="993" name="Google Shape;993;p157"/>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94" name="Google Shape;994;p15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995" name="Google Shape;995;p157"/>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996" name="Google Shape;996;p157"/>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997" name="Google Shape;997;p157"/>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998" name="Google Shape;998;p15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999" name="Shape 999"/>
        <p:cNvGrpSpPr/>
        <p:nvPr/>
      </p:nvGrpSpPr>
      <p:grpSpPr>
        <a:xfrm>
          <a:off x="0" y="0"/>
          <a:ext cx="0" cy="0"/>
          <a:chOff x="0" y="0"/>
          <a:chExt cx="0" cy="0"/>
        </a:xfrm>
      </p:grpSpPr>
      <p:sp>
        <p:nvSpPr>
          <p:cNvPr id="1000" name="Google Shape;1000;p15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01" name="Google Shape;1001;p15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02" name="Google Shape;1002;p15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03" name="Google Shape;1003;p15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004" name="Shape 1004"/>
        <p:cNvGrpSpPr/>
        <p:nvPr/>
      </p:nvGrpSpPr>
      <p:grpSpPr>
        <a:xfrm>
          <a:off x="0" y="0"/>
          <a:ext cx="0" cy="0"/>
          <a:chOff x="0" y="0"/>
          <a:chExt cx="0" cy="0"/>
        </a:xfrm>
      </p:grpSpPr>
      <p:sp>
        <p:nvSpPr>
          <p:cNvPr id="1005" name="Google Shape;1005;p15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06" name="Google Shape;1006;p15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07" name="Google Shape;1007;p159"/>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08" name="Google Shape;1008;p15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009" name="Shape 1009"/>
        <p:cNvGrpSpPr/>
        <p:nvPr/>
      </p:nvGrpSpPr>
      <p:grpSpPr>
        <a:xfrm>
          <a:off x="0" y="0"/>
          <a:ext cx="0" cy="0"/>
          <a:chOff x="0" y="0"/>
          <a:chExt cx="0" cy="0"/>
        </a:xfrm>
      </p:grpSpPr>
      <p:sp>
        <p:nvSpPr>
          <p:cNvPr id="1010" name="Google Shape;1010;p16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11" name="Google Shape;1011;p16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012" name="Google Shape;1012;p160"/>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13" name="Google Shape;1013;p160"/>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14" name="Google Shape;1014;p160"/>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15" name="Google Shape;1015;p160"/>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16" name="Google Shape;1016;p160"/>
          <p:cNvSpPr txBox="1"/>
          <p:nvPr>
            <p:ph idx="5" type="subTitle"/>
          </p:nvPr>
        </p:nvSpPr>
        <p:spPr>
          <a:xfrm>
            <a:off x="6935300" y="1970333"/>
            <a:ext cx="44859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17" name="Google Shape;1017;p16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018" name="Shape 1018"/>
        <p:cNvGrpSpPr/>
        <p:nvPr/>
      </p:nvGrpSpPr>
      <p:grpSpPr>
        <a:xfrm>
          <a:off x="0" y="0"/>
          <a:ext cx="0" cy="0"/>
          <a:chOff x="0" y="0"/>
          <a:chExt cx="0" cy="0"/>
        </a:xfrm>
      </p:grpSpPr>
      <p:sp>
        <p:nvSpPr>
          <p:cNvPr id="1019" name="Google Shape;1019;p16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20" name="Google Shape;1020;p161"/>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21" name="Google Shape;1021;p161"/>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22" name="Google Shape;1022;p161"/>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23" name="Google Shape;1023;p161"/>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024" name="Google Shape;1024;p161"/>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1025" name="Google Shape;1025;p161"/>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26" name="Google Shape;1026;p16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027" name="Shape 1027"/>
        <p:cNvGrpSpPr/>
        <p:nvPr/>
      </p:nvGrpSpPr>
      <p:grpSpPr>
        <a:xfrm>
          <a:off x="0" y="0"/>
          <a:ext cx="0" cy="0"/>
          <a:chOff x="0" y="0"/>
          <a:chExt cx="0" cy="0"/>
        </a:xfrm>
      </p:grpSpPr>
      <p:sp>
        <p:nvSpPr>
          <p:cNvPr id="1028" name="Google Shape;1028;p16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29" name="Google Shape;1029;p16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030" name="Google Shape;1030;p162"/>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031" name="Google Shape;1031;p162"/>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32" name="Google Shape;1032;p162"/>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33" name="Google Shape;1033;p162"/>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34" name="Google Shape;1034;p162"/>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35" name="Google Shape;1035;p162"/>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36" name="Google Shape;1036;p162"/>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37" name="Google Shape;1037;p162"/>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38" name="Google Shape;1038;p16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039" name="Shape 1039"/>
        <p:cNvGrpSpPr/>
        <p:nvPr/>
      </p:nvGrpSpPr>
      <p:grpSpPr>
        <a:xfrm>
          <a:off x="0" y="0"/>
          <a:ext cx="0" cy="0"/>
          <a:chOff x="0" y="0"/>
          <a:chExt cx="0" cy="0"/>
        </a:xfrm>
      </p:grpSpPr>
      <p:sp>
        <p:nvSpPr>
          <p:cNvPr id="1040" name="Google Shape;1040;p16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41" name="Google Shape;1041;p163"/>
          <p:cNvSpPr txBox="1"/>
          <p:nvPr>
            <p:ph idx="1" type="body"/>
          </p:nvPr>
        </p:nvSpPr>
        <p:spPr>
          <a:xfrm>
            <a:off x="7620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42" name="Google Shape;1042;p163"/>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43" name="Google Shape;1043;p163"/>
          <p:cNvSpPr txBox="1"/>
          <p:nvPr>
            <p:ph idx="3" type="body"/>
          </p:nvPr>
        </p:nvSpPr>
        <p:spPr>
          <a:xfrm>
            <a:off x="44836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44" name="Google Shape;1044;p163"/>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45" name="Google Shape;1045;p163"/>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46" name="Google Shape;1046;p163"/>
          <p:cNvSpPr txBox="1"/>
          <p:nvPr>
            <p:ph idx="6" type="body"/>
          </p:nvPr>
        </p:nvSpPr>
        <p:spPr>
          <a:xfrm>
            <a:off x="81698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47" name="Google Shape;1047;p163"/>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1048" name="Google Shape;1048;p163"/>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049" name="Google Shape;1049;p163"/>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50" name="Google Shape;1050;p16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051" name="Shape 1051"/>
        <p:cNvGrpSpPr/>
        <p:nvPr/>
      </p:nvGrpSpPr>
      <p:grpSpPr>
        <a:xfrm>
          <a:off x="0" y="0"/>
          <a:ext cx="0" cy="0"/>
          <a:chOff x="0" y="0"/>
          <a:chExt cx="0" cy="0"/>
        </a:xfrm>
      </p:grpSpPr>
      <p:sp>
        <p:nvSpPr>
          <p:cNvPr id="1052" name="Google Shape;1052;p164"/>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3" name="Google Shape;1053;p164"/>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4" name="Google Shape;1054;p164"/>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5" name="Google Shape;1055;p16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56" name="Google Shape;1056;p164"/>
          <p:cNvSpPr txBox="1"/>
          <p:nvPr>
            <p:ph idx="1"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57" name="Google Shape;1057;p164"/>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58" name="Google Shape;1058;p164"/>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59" name="Google Shape;1059;p164"/>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60" name="Google Shape;1060;p164"/>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61" name="Google Shape;1061;p164"/>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62" name="Google Shape;1062;p164"/>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63" name="Google Shape;1063;p16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101" name="Shape 101"/>
        <p:cNvGrpSpPr/>
        <p:nvPr/>
      </p:nvGrpSpPr>
      <p:grpSpPr>
        <a:xfrm>
          <a:off x="0" y="0"/>
          <a:ext cx="0" cy="0"/>
          <a:chOff x="0" y="0"/>
          <a:chExt cx="0" cy="0"/>
        </a:xfrm>
      </p:grpSpPr>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064" name="Shape 1064"/>
        <p:cNvGrpSpPr/>
        <p:nvPr/>
      </p:nvGrpSpPr>
      <p:grpSpPr>
        <a:xfrm>
          <a:off x="0" y="0"/>
          <a:ext cx="0" cy="0"/>
          <a:chOff x="0" y="0"/>
          <a:chExt cx="0" cy="0"/>
        </a:xfrm>
      </p:grpSpPr>
      <p:sp>
        <p:nvSpPr>
          <p:cNvPr id="1065" name="Google Shape;1065;p16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66" name="Google Shape;1066;p165"/>
          <p:cNvSpPr/>
          <p:nvPr/>
        </p:nvSpPr>
        <p:spPr>
          <a:xfrm>
            <a:off x="6025733"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7" name="Google Shape;1067;p165"/>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68" name="Google Shape;1068;p165"/>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69" name="Google Shape;1069;p165"/>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070" name="Google Shape;1070;p16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071" name="Shape 1071"/>
        <p:cNvGrpSpPr/>
        <p:nvPr/>
      </p:nvGrpSpPr>
      <p:grpSpPr>
        <a:xfrm>
          <a:off x="0" y="0"/>
          <a:ext cx="0" cy="0"/>
          <a:chOff x="0" y="0"/>
          <a:chExt cx="0" cy="0"/>
        </a:xfrm>
      </p:grpSpPr>
      <p:sp>
        <p:nvSpPr>
          <p:cNvPr id="1072" name="Google Shape;1072;p16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73" name="Google Shape;1073;p166"/>
          <p:cNvSpPr/>
          <p:nvPr/>
        </p:nvSpPr>
        <p:spPr>
          <a:xfrm>
            <a:off x="609600"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4" name="Google Shape;1074;p166"/>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75" name="Google Shape;1075;p166"/>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76" name="Google Shape;1076;p166"/>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77" name="Google Shape;1077;p16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078" name="Shape 1078"/>
        <p:cNvGrpSpPr/>
        <p:nvPr/>
      </p:nvGrpSpPr>
      <p:grpSpPr>
        <a:xfrm>
          <a:off x="0" y="0"/>
          <a:ext cx="0" cy="0"/>
          <a:chOff x="0" y="0"/>
          <a:chExt cx="0" cy="0"/>
        </a:xfrm>
      </p:grpSpPr>
      <p:sp>
        <p:nvSpPr>
          <p:cNvPr id="1079" name="Google Shape;1079;p167"/>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0" name="Google Shape;1080;p16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81" name="Google Shape;1081;p167"/>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82" name="Google Shape;1082;p167"/>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83" name="Google Shape;1083;p16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084" name="Shape 1084"/>
        <p:cNvGrpSpPr/>
        <p:nvPr/>
      </p:nvGrpSpPr>
      <p:grpSpPr>
        <a:xfrm>
          <a:off x="0" y="0"/>
          <a:ext cx="0" cy="0"/>
          <a:chOff x="0" y="0"/>
          <a:chExt cx="0" cy="0"/>
        </a:xfrm>
      </p:grpSpPr>
      <p:sp>
        <p:nvSpPr>
          <p:cNvPr id="1085" name="Google Shape;1085;p168"/>
          <p:cNvSpPr/>
          <p:nvPr/>
        </p:nvSpPr>
        <p:spPr>
          <a:xfrm>
            <a:off x="61631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6" name="Google Shape;1086;p168"/>
          <p:cNvSpPr/>
          <p:nvPr/>
        </p:nvSpPr>
        <p:spPr>
          <a:xfrm>
            <a:off x="6096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7" name="Google Shape;1087;p168"/>
          <p:cNvSpPr/>
          <p:nvPr/>
        </p:nvSpPr>
        <p:spPr>
          <a:xfrm>
            <a:off x="61631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8" name="Google Shape;1088;p168"/>
          <p:cNvSpPr/>
          <p:nvPr/>
        </p:nvSpPr>
        <p:spPr>
          <a:xfrm>
            <a:off x="6096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9" name="Google Shape;1089;p16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90" name="Google Shape;1090;p16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91" name="Google Shape;1091;p168"/>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092" name="Google Shape;1092;p168"/>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093" name="Google Shape;1093;p168"/>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094" name="Google Shape;1094;p168"/>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095" name="Google Shape;1095;p16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096" name="Shape 1096"/>
        <p:cNvGrpSpPr/>
        <p:nvPr/>
      </p:nvGrpSpPr>
      <p:grpSpPr>
        <a:xfrm>
          <a:off x="0" y="0"/>
          <a:ext cx="0" cy="0"/>
          <a:chOff x="0" y="0"/>
          <a:chExt cx="0" cy="0"/>
        </a:xfrm>
      </p:grpSpPr>
      <p:sp>
        <p:nvSpPr>
          <p:cNvPr id="1097" name="Google Shape;1097;p169"/>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98" name="Google Shape;1098;p16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099" name="Shape 1099"/>
        <p:cNvGrpSpPr/>
        <p:nvPr/>
      </p:nvGrpSpPr>
      <p:grpSpPr>
        <a:xfrm>
          <a:off x="0" y="0"/>
          <a:ext cx="0" cy="0"/>
          <a:chOff x="0" y="0"/>
          <a:chExt cx="0" cy="0"/>
        </a:xfrm>
      </p:grpSpPr>
      <p:sp>
        <p:nvSpPr>
          <p:cNvPr id="1100" name="Google Shape;1100;p17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101" name="Google Shape;1101;p170"/>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102" name="Shape 1102"/>
        <p:cNvGrpSpPr/>
        <p:nvPr/>
      </p:nvGrpSpPr>
      <p:grpSpPr>
        <a:xfrm>
          <a:off x="0" y="0"/>
          <a:ext cx="0" cy="0"/>
          <a:chOff x="0" y="0"/>
          <a:chExt cx="0" cy="0"/>
        </a:xfrm>
      </p:grpSpPr>
      <p:sp>
        <p:nvSpPr>
          <p:cNvPr id="1103" name="Google Shape;1103;p171"/>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04" name="Google Shape;1104;p17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105" name="Shape 1105"/>
        <p:cNvGrpSpPr/>
        <p:nvPr/>
      </p:nvGrpSpPr>
      <p:grpSpPr>
        <a:xfrm>
          <a:off x="0" y="0"/>
          <a:ext cx="0" cy="0"/>
          <a:chOff x="0" y="0"/>
          <a:chExt cx="0" cy="0"/>
        </a:xfrm>
      </p:grpSpPr>
      <p:sp>
        <p:nvSpPr>
          <p:cNvPr id="1106" name="Google Shape;1106;p172"/>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07" name="Google Shape;1107;p17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1108" name="Shape 1108"/>
        <p:cNvGrpSpPr/>
        <p:nvPr/>
      </p:nvGrpSpPr>
      <p:grpSpPr>
        <a:xfrm>
          <a:off x="0" y="0"/>
          <a:ext cx="0" cy="0"/>
          <a:chOff x="0" y="0"/>
          <a:chExt cx="0" cy="0"/>
        </a:xfrm>
      </p:grpSpPr>
      <p:sp>
        <p:nvSpPr>
          <p:cNvPr id="1109" name="Google Shape;1109;p173"/>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10" name="Google Shape;1110;p17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111" name="Google Shape;1111;p173"/>
          <p:cNvPicPr preferRelativeResize="0"/>
          <p:nvPr/>
        </p:nvPicPr>
        <p:blipFill>
          <a:blip r:embed="rId2">
            <a:alphaModFix/>
          </a:blip>
          <a:stretch>
            <a:fillRect/>
          </a:stretch>
        </p:blipFill>
        <p:spPr>
          <a:xfrm>
            <a:off x="10669156" y="6474098"/>
            <a:ext cx="188372" cy="188372"/>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112" name="Shape 1112"/>
        <p:cNvGrpSpPr/>
        <p:nvPr/>
      </p:nvGrpSpPr>
      <p:grpSpPr>
        <a:xfrm>
          <a:off x="0" y="0"/>
          <a:ext cx="0" cy="0"/>
          <a:chOff x="0" y="0"/>
          <a:chExt cx="0" cy="0"/>
        </a:xfrm>
      </p:grpSpPr>
      <p:sp>
        <p:nvSpPr>
          <p:cNvPr id="1113" name="Google Shape;1113;p17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14" name="Google Shape;1114;p174"/>
          <p:cNvSpPr/>
          <p:nvPr/>
        </p:nvSpPr>
        <p:spPr>
          <a:xfrm>
            <a:off x="112282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5" name="Google Shape;1115;p17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116" name="Google Shape;1116;p174"/>
          <p:cNvSpPr/>
          <p:nvPr/>
        </p:nvSpPr>
        <p:spPr>
          <a:xfrm>
            <a:off x="10207767"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7" name="Google Shape;1117;p174"/>
          <p:cNvSpPr/>
          <p:nvPr/>
        </p:nvSpPr>
        <p:spPr>
          <a:xfrm rot="10800000">
            <a:off x="10207767"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8" name="Google Shape;1118;p174"/>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9" name="Google Shape;1119;p174"/>
          <p:cNvSpPr/>
          <p:nvPr/>
        </p:nvSpPr>
        <p:spPr>
          <a:xfrm rot="-5400000">
            <a:off x="11219767"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0" name="Google Shape;1120;p174"/>
          <p:cNvSpPr/>
          <p:nvPr/>
        </p:nvSpPr>
        <p:spPr>
          <a:xfrm>
            <a:off x="8241900"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1" name="Google Shape;1121;p174"/>
          <p:cNvSpPr/>
          <p:nvPr/>
        </p:nvSpPr>
        <p:spPr>
          <a:xfrm>
            <a:off x="8871100"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2" name="Google Shape;1122;p174"/>
          <p:cNvSpPr/>
          <p:nvPr/>
        </p:nvSpPr>
        <p:spPr>
          <a:xfrm>
            <a:off x="9971233"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102" name="Shape 102"/>
        <p:cNvGrpSpPr/>
        <p:nvPr/>
      </p:nvGrpSpPr>
      <p:grpSpPr>
        <a:xfrm>
          <a:off x="0" y="0"/>
          <a:ext cx="0" cy="0"/>
          <a:chOff x="0" y="0"/>
          <a:chExt cx="0" cy="0"/>
        </a:xfrm>
      </p:grpSpPr>
      <p:pic>
        <p:nvPicPr>
          <p:cNvPr descr="A picture containing light, black, large, white&#10;&#10;Description automatically generated" id="103" name="Google Shape;103;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4" name="Google Shape;104;p19"/>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8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5" name="Google Shape;105;p19"/>
          <p:cNvPicPr preferRelativeResize="0"/>
          <p:nvPr/>
        </p:nvPicPr>
        <p:blipFill rotWithShape="1">
          <a:blip r:embed="rId3">
            <a:alphaModFix/>
          </a:blip>
          <a:srcRect b="0" l="0" r="0" t="0"/>
          <a:stretch/>
        </p:blipFill>
        <p:spPr>
          <a:xfrm>
            <a:off x="460980" y="6348390"/>
            <a:ext cx="1358690" cy="211633"/>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123" name="Shape 1123"/>
        <p:cNvGrpSpPr/>
        <p:nvPr/>
      </p:nvGrpSpPr>
      <p:grpSpPr>
        <a:xfrm>
          <a:off x="0" y="0"/>
          <a:ext cx="0" cy="0"/>
          <a:chOff x="0" y="0"/>
          <a:chExt cx="0" cy="0"/>
        </a:xfrm>
      </p:grpSpPr>
      <p:sp>
        <p:nvSpPr>
          <p:cNvPr id="1124" name="Google Shape;1124;p175"/>
          <p:cNvSpPr/>
          <p:nvPr/>
        </p:nvSpPr>
        <p:spPr>
          <a:xfrm rot="10800000">
            <a:off x="10362767"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5" name="Google Shape;1125;p175"/>
          <p:cNvSpPr/>
          <p:nvPr/>
        </p:nvSpPr>
        <p:spPr>
          <a:xfrm rot="10800000">
            <a:off x="10511567"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126" name="Google Shape;1126;p175"/>
          <p:cNvSpPr/>
          <p:nvPr/>
        </p:nvSpPr>
        <p:spPr>
          <a:xfrm rot="10800000">
            <a:off x="10655533"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1127" name="Google Shape;1127;p175"/>
          <p:cNvCxnSpPr>
            <a:stCxn id="1126" idx="2"/>
          </p:cNvCxnSpPr>
          <p:nvPr/>
        </p:nvCxnSpPr>
        <p:spPr>
          <a:xfrm rot="10800000">
            <a:off x="106555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128" name="Google Shape;1128;p175"/>
          <p:cNvCxnSpPr>
            <a:stCxn id="1124" idx="2"/>
          </p:cNvCxnSpPr>
          <p:nvPr/>
        </p:nvCxnSpPr>
        <p:spPr>
          <a:xfrm rot="10800000">
            <a:off x="103627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129" name="Google Shape;1129;p175"/>
          <p:cNvCxnSpPr>
            <a:stCxn id="1125" idx="2"/>
          </p:cNvCxnSpPr>
          <p:nvPr/>
        </p:nvCxnSpPr>
        <p:spPr>
          <a:xfrm rot="10800000">
            <a:off x="105115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130" name="Google Shape;1130;p175"/>
          <p:cNvCxnSpPr>
            <a:stCxn id="1126" idx="0"/>
          </p:cNvCxnSpPr>
          <p:nvPr/>
        </p:nvCxnSpPr>
        <p:spPr>
          <a:xfrm>
            <a:off x="10941583" y="2561733"/>
            <a:ext cx="326100" cy="0"/>
          </a:xfrm>
          <a:prstGeom prst="straightConnector1">
            <a:avLst/>
          </a:prstGeom>
          <a:noFill/>
          <a:ln cap="flat" cmpd="sng" w="9525">
            <a:solidFill>
              <a:schemeClr val="lt2"/>
            </a:solidFill>
            <a:prstDash val="solid"/>
            <a:round/>
            <a:headEnd len="med" w="med" type="none"/>
            <a:tailEnd len="med" w="med" type="none"/>
          </a:ln>
        </p:spPr>
      </p:cxnSp>
      <p:cxnSp>
        <p:nvCxnSpPr>
          <p:cNvPr id="1131" name="Google Shape;1131;p175"/>
          <p:cNvCxnSpPr>
            <a:stCxn id="1125" idx="0"/>
          </p:cNvCxnSpPr>
          <p:nvPr/>
        </p:nvCxnSpPr>
        <p:spPr>
          <a:xfrm>
            <a:off x="1086991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132" name="Google Shape;1132;p175"/>
          <p:cNvCxnSpPr>
            <a:stCxn id="1124" idx="0"/>
          </p:cNvCxnSpPr>
          <p:nvPr/>
        </p:nvCxnSpPr>
        <p:spPr>
          <a:xfrm>
            <a:off x="10795517" y="2855267"/>
            <a:ext cx="456900" cy="0"/>
          </a:xfrm>
          <a:prstGeom prst="straightConnector1">
            <a:avLst/>
          </a:prstGeom>
          <a:noFill/>
          <a:ln cap="flat" cmpd="sng" w="9525">
            <a:solidFill>
              <a:schemeClr val="lt2"/>
            </a:solidFill>
            <a:prstDash val="solid"/>
            <a:round/>
            <a:headEnd len="med" w="med" type="none"/>
            <a:tailEnd len="med" w="med" type="none"/>
          </a:ln>
        </p:spPr>
      </p:cxnSp>
      <p:sp>
        <p:nvSpPr>
          <p:cNvPr id="1133" name="Google Shape;1133;p17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34" name="Google Shape;1134;p175"/>
          <p:cNvSpPr/>
          <p:nvPr/>
        </p:nvSpPr>
        <p:spPr>
          <a:xfrm>
            <a:off x="102526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5" name="Google Shape;1135;p17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136" name="Google Shape;1136;p175"/>
          <p:cNvSpPr/>
          <p:nvPr/>
        </p:nvSpPr>
        <p:spPr>
          <a:xfrm>
            <a:off x="10207767"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7" name="Google Shape;1137;p175"/>
          <p:cNvSpPr/>
          <p:nvPr/>
        </p:nvSpPr>
        <p:spPr>
          <a:xfrm rot="-5400000">
            <a:off x="10207767"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8" name="Google Shape;1138;p175"/>
          <p:cNvSpPr/>
          <p:nvPr/>
        </p:nvSpPr>
        <p:spPr>
          <a:xfrm>
            <a:off x="11228267"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9" name="Google Shape;1139;p175"/>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0" name="Google Shape;1140;p175"/>
          <p:cNvSpPr/>
          <p:nvPr/>
        </p:nvSpPr>
        <p:spPr>
          <a:xfrm>
            <a:off x="9726567"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1" name="Google Shape;1141;p175"/>
          <p:cNvSpPr/>
          <p:nvPr/>
        </p:nvSpPr>
        <p:spPr>
          <a:xfrm>
            <a:off x="8871100"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2" name="Google Shape;1142;p175"/>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143" name="Shape 1143"/>
        <p:cNvGrpSpPr/>
        <p:nvPr/>
      </p:nvGrpSpPr>
      <p:grpSpPr>
        <a:xfrm>
          <a:off x="0" y="0"/>
          <a:ext cx="0" cy="0"/>
          <a:chOff x="0" y="0"/>
          <a:chExt cx="0" cy="0"/>
        </a:xfrm>
      </p:grpSpPr>
      <p:sp>
        <p:nvSpPr>
          <p:cNvPr id="1144" name="Google Shape;1144;p17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45" name="Google Shape;1145;p176"/>
          <p:cNvSpPr/>
          <p:nvPr/>
        </p:nvSpPr>
        <p:spPr>
          <a:xfrm>
            <a:off x="10222833"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6" name="Google Shape;1146;p176"/>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7" name="Google Shape;1147;p17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148" name="Google Shape;1148;p176"/>
          <p:cNvSpPr/>
          <p:nvPr/>
        </p:nvSpPr>
        <p:spPr>
          <a:xfrm rot="10800000">
            <a:off x="10205083"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9" name="Google Shape;1149;p176"/>
          <p:cNvSpPr/>
          <p:nvPr/>
        </p:nvSpPr>
        <p:spPr>
          <a:xfrm rot="-5400000">
            <a:off x="10207767"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0" name="Google Shape;1150;p176"/>
          <p:cNvSpPr/>
          <p:nvPr/>
        </p:nvSpPr>
        <p:spPr>
          <a:xfrm rot="-5400000">
            <a:off x="8289638"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151" name="Google Shape;1151;p176"/>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2" name="Google Shape;1152;p176"/>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3" name="Google Shape;1153;p176"/>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4" name="Google Shape;1154;p176"/>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155" name="Google Shape;1155;p176"/>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156" name="Google Shape;1156;p176"/>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157" name="Google Shape;1157;p176"/>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158" name="Google Shape;1158;p176"/>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159" name="Google Shape;1159;p176"/>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160" name="Shape 1160"/>
        <p:cNvGrpSpPr/>
        <p:nvPr/>
      </p:nvGrpSpPr>
      <p:grpSpPr>
        <a:xfrm>
          <a:off x="0" y="0"/>
          <a:ext cx="0" cy="0"/>
          <a:chOff x="0" y="0"/>
          <a:chExt cx="0" cy="0"/>
        </a:xfrm>
      </p:grpSpPr>
      <p:sp>
        <p:nvSpPr>
          <p:cNvPr id="1161" name="Google Shape;1161;p17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62" name="Google Shape;1162;p177"/>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3" name="Google Shape;1163;p17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164" name="Google Shape;1164;p177"/>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5" name="Google Shape;1165;p177"/>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6" name="Google Shape;1166;p177"/>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7" name="Google Shape;1167;p177"/>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lt2"/>
              </a:solidFill>
            </a:endParaRPr>
          </a:p>
        </p:txBody>
      </p:sp>
      <p:sp>
        <p:nvSpPr>
          <p:cNvPr id="1168" name="Google Shape;1168;p177"/>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9" name="Google Shape;1169;p177"/>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0" name="Google Shape;1170;p177"/>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171" name="Shape 1171"/>
        <p:cNvGrpSpPr/>
        <p:nvPr/>
      </p:nvGrpSpPr>
      <p:grpSpPr>
        <a:xfrm>
          <a:off x="0" y="0"/>
          <a:ext cx="0" cy="0"/>
          <a:chOff x="0" y="0"/>
          <a:chExt cx="0" cy="0"/>
        </a:xfrm>
      </p:grpSpPr>
      <p:sp>
        <p:nvSpPr>
          <p:cNvPr id="1172" name="Google Shape;1172;p178"/>
          <p:cNvSpPr/>
          <p:nvPr/>
        </p:nvSpPr>
        <p:spPr>
          <a:xfrm rot="10800000">
            <a:off x="10362767"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173" name="Google Shape;1173;p178"/>
          <p:cNvSpPr/>
          <p:nvPr/>
        </p:nvSpPr>
        <p:spPr>
          <a:xfrm rot="10800000">
            <a:off x="10511567"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174" name="Google Shape;1174;p178"/>
          <p:cNvSpPr/>
          <p:nvPr/>
        </p:nvSpPr>
        <p:spPr>
          <a:xfrm rot="10800000">
            <a:off x="10655533"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1175" name="Google Shape;1175;p178"/>
          <p:cNvCxnSpPr>
            <a:stCxn id="1174" idx="2"/>
          </p:cNvCxnSpPr>
          <p:nvPr/>
        </p:nvCxnSpPr>
        <p:spPr>
          <a:xfrm rot="10800000">
            <a:off x="106555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1176" name="Google Shape;1176;p178"/>
          <p:cNvCxnSpPr>
            <a:stCxn id="1172" idx="2"/>
          </p:cNvCxnSpPr>
          <p:nvPr/>
        </p:nvCxnSpPr>
        <p:spPr>
          <a:xfrm rot="10800000">
            <a:off x="103627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178"/>
          <p:cNvCxnSpPr>
            <a:stCxn id="1173" idx="2"/>
          </p:cNvCxnSpPr>
          <p:nvPr/>
        </p:nvCxnSpPr>
        <p:spPr>
          <a:xfrm rot="10800000">
            <a:off x="105115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1178" name="Google Shape;1178;p178"/>
          <p:cNvCxnSpPr>
            <a:stCxn id="1174" idx="0"/>
          </p:cNvCxnSpPr>
          <p:nvPr/>
        </p:nvCxnSpPr>
        <p:spPr>
          <a:xfrm>
            <a:off x="10941583" y="2561733"/>
            <a:ext cx="326100" cy="0"/>
          </a:xfrm>
          <a:prstGeom prst="straightConnector1">
            <a:avLst/>
          </a:prstGeom>
          <a:noFill/>
          <a:ln cap="flat" cmpd="sng" w="9525">
            <a:solidFill>
              <a:schemeClr val="dk2"/>
            </a:solidFill>
            <a:prstDash val="solid"/>
            <a:round/>
            <a:headEnd len="med" w="med" type="none"/>
            <a:tailEnd len="med" w="med" type="none"/>
          </a:ln>
        </p:spPr>
      </p:cxnSp>
      <p:cxnSp>
        <p:nvCxnSpPr>
          <p:cNvPr id="1179" name="Google Shape;1179;p178"/>
          <p:cNvCxnSpPr>
            <a:stCxn id="1173" idx="0"/>
          </p:cNvCxnSpPr>
          <p:nvPr/>
        </p:nvCxnSpPr>
        <p:spPr>
          <a:xfrm>
            <a:off x="1086991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1180" name="Google Shape;1180;p178"/>
          <p:cNvCxnSpPr>
            <a:stCxn id="1172" idx="0"/>
          </p:cNvCxnSpPr>
          <p:nvPr/>
        </p:nvCxnSpPr>
        <p:spPr>
          <a:xfrm>
            <a:off x="10795517" y="2855267"/>
            <a:ext cx="456900" cy="0"/>
          </a:xfrm>
          <a:prstGeom prst="straightConnector1">
            <a:avLst/>
          </a:prstGeom>
          <a:noFill/>
          <a:ln cap="flat" cmpd="sng" w="9525">
            <a:solidFill>
              <a:schemeClr val="dk2"/>
            </a:solidFill>
            <a:prstDash val="solid"/>
            <a:round/>
            <a:headEnd len="med" w="med" type="none"/>
            <a:tailEnd len="med" w="med" type="none"/>
          </a:ln>
        </p:spPr>
      </p:cxnSp>
      <p:sp>
        <p:nvSpPr>
          <p:cNvPr id="1181" name="Google Shape;1181;p17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82" name="Google Shape;1182;p178"/>
          <p:cNvSpPr/>
          <p:nvPr/>
        </p:nvSpPr>
        <p:spPr>
          <a:xfrm>
            <a:off x="102526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3" name="Google Shape;1183;p17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184" name="Google Shape;1184;p178"/>
          <p:cNvSpPr/>
          <p:nvPr/>
        </p:nvSpPr>
        <p:spPr>
          <a:xfrm>
            <a:off x="10207767"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5" name="Google Shape;1185;p178"/>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6" name="Google Shape;1186;p178"/>
          <p:cNvSpPr/>
          <p:nvPr/>
        </p:nvSpPr>
        <p:spPr>
          <a:xfrm>
            <a:off x="11228267"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7" name="Google Shape;1187;p178"/>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8" name="Google Shape;1188;p178"/>
          <p:cNvSpPr/>
          <p:nvPr/>
        </p:nvSpPr>
        <p:spPr>
          <a:xfrm>
            <a:off x="9726567"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9" name="Google Shape;1189;p178"/>
          <p:cNvSpPr/>
          <p:nvPr/>
        </p:nvSpPr>
        <p:spPr>
          <a:xfrm>
            <a:off x="8871100"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0" name="Google Shape;1190;p178"/>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191" name="Shape 1191"/>
        <p:cNvGrpSpPr/>
        <p:nvPr/>
      </p:nvGrpSpPr>
      <p:grpSpPr>
        <a:xfrm>
          <a:off x="0" y="0"/>
          <a:ext cx="0" cy="0"/>
          <a:chOff x="0" y="0"/>
          <a:chExt cx="0" cy="0"/>
        </a:xfrm>
      </p:grpSpPr>
      <p:sp>
        <p:nvSpPr>
          <p:cNvPr id="1192" name="Google Shape;1192;p17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93" name="Google Shape;1193;p179"/>
          <p:cNvSpPr/>
          <p:nvPr/>
        </p:nvSpPr>
        <p:spPr>
          <a:xfrm>
            <a:off x="10222833"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4" name="Google Shape;1194;p179"/>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5" name="Google Shape;1195;p17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196" name="Google Shape;1196;p179"/>
          <p:cNvSpPr/>
          <p:nvPr/>
        </p:nvSpPr>
        <p:spPr>
          <a:xfrm rot="10800000">
            <a:off x="10205083"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7" name="Google Shape;1197;p179"/>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8" name="Google Shape;1198;p179"/>
          <p:cNvSpPr/>
          <p:nvPr/>
        </p:nvSpPr>
        <p:spPr>
          <a:xfrm rot="-5400000">
            <a:off x="8289638"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199" name="Google Shape;1199;p179"/>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0" name="Google Shape;1200;p179"/>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1" name="Google Shape;1201;p179"/>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2" name="Google Shape;1202;p179"/>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203" name="Google Shape;1203;p179"/>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204" name="Google Shape;1204;p179"/>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205" name="Google Shape;1205;p179"/>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206" name="Google Shape;1206;p179"/>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207" name="Google Shape;1207;p179"/>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208" name="Shape 1208"/>
        <p:cNvGrpSpPr/>
        <p:nvPr/>
      </p:nvGrpSpPr>
      <p:grpSpPr>
        <a:xfrm>
          <a:off x="0" y="0"/>
          <a:ext cx="0" cy="0"/>
          <a:chOff x="0" y="0"/>
          <a:chExt cx="0" cy="0"/>
        </a:xfrm>
      </p:grpSpPr>
      <p:pic>
        <p:nvPicPr>
          <p:cNvPr id="1209" name="Google Shape;1209;p180"/>
          <p:cNvPicPr preferRelativeResize="0"/>
          <p:nvPr/>
        </p:nvPicPr>
        <p:blipFill rotWithShape="1">
          <a:blip r:embed="rId2">
            <a:alphaModFix/>
          </a:blip>
          <a:srcRect b="0" l="0" r="0" t="0"/>
          <a:stretch/>
        </p:blipFill>
        <p:spPr>
          <a:xfrm>
            <a:off x="3021967" y="2819733"/>
            <a:ext cx="6145024" cy="974022"/>
          </a:xfrm>
          <a:prstGeom prst="rect">
            <a:avLst/>
          </a:prstGeom>
          <a:noFill/>
          <a:ln>
            <a:noFill/>
          </a:ln>
        </p:spPr>
      </p:pic>
      <p:sp>
        <p:nvSpPr>
          <p:cNvPr id="1210" name="Google Shape;1210;p18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211" name="Shape 1211"/>
        <p:cNvGrpSpPr/>
        <p:nvPr/>
      </p:nvGrpSpPr>
      <p:grpSpPr>
        <a:xfrm>
          <a:off x="0" y="0"/>
          <a:ext cx="0" cy="0"/>
          <a:chOff x="0" y="0"/>
          <a:chExt cx="0" cy="0"/>
        </a:xfrm>
      </p:grpSpPr>
      <p:pic>
        <p:nvPicPr>
          <p:cNvPr id="1212" name="Google Shape;1212;p181"/>
          <p:cNvPicPr preferRelativeResize="0"/>
          <p:nvPr/>
        </p:nvPicPr>
        <p:blipFill>
          <a:blip r:embed="rId2">
            <a:alphaModFix/>
          </a:blip>
          <a:stretch>
            <a:fillRect/>
          </a:stretch>
        </p:blipFill>
        <p:spPr>
          <a:xfrm>
            <a:off x="3021951" y="2819748"/>
            <a:ext cx="6145029" cy="977545"/>
          </a:xfrm>
          <a:prstGeom prst="rect">
            <a:avLst/>
          </a:prstGeom>
          <a:noFill/>
          <a:ln>
            <a:noFill/>
          </a:ln>
        </p:spPr>
      </p:pic>
      <p:sp>
        <p:nvSpPr>
          <p:cNvPr id="1213" name="Google Shape;1213;p18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4" name="Shape 1214"/>
        <p:cNvGrpSpPr/>
        <p:nvPr/>
      </p:nvGrpSpPr>
      <p:grpSpPr>
        <a:xfrm>
          <a:off x="0" y="0"/>
          <a:ext cx="0" cy="0"/>
          <a:chOff x="0" y="0"/>
          <a:chExt cx="0" cy="0"/>
        </a:xfrm>
      </p:grpSpPr>
      <p:sp>
        <p:nvSpPr>
          <p:cNvPr id="1215" name="Google Shape;1215;p182"/>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16" name="Google Shape;1216;p182"/>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1217" name="Google Shape;1217;p182"/>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218" name="Shape 1218"/>
        <p:cNvGrpSpPr/>
        <p:nvPr/>
      </p:nvGrpSpPr>
      <p:grpSpPr>
        <a:xfrm>
          <a:off x="0" y="0"/>
          <a:ext cx="0" cy="0"/>
          <a:chOff x="0" y="0"/>
          <a:chExt cx="0" cy="0"/>
        </a:xfrm>
      </p:grpSpPr>
      <p:sp>
        <p:nvSpPr>
          <p:cNvPr id="1219" name="Google Shape;1219;p18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1220" name="Google Shape;1220;p183"/>
          <p:cNvCxnSpPr/>
          <p:nvPr/>
        </p:nvCxnSpPr>
        <p:spPr>
          <a:xfrm>
            <a:off x="5968778"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1221" name="Google Shape;1221;p183"/>
          <p:cNvSpPr txBox="1"/>
          <p:nvPr>
            <p:ph idx="1" type="body"/>
          </p:nvPr>
        </p:nvSpPr>
        <p:spPr>
          <a:xfrm>
            <a:off x="460864" y="2280402"/>
            <a:ext cx="5398500" cy="3896700"/>
          </a:xfrm>
          <a:prstGeom prst="rect">
            <a:avLst/>
          </a:prstGeom>
          <a:noFill/>
          <a:ln>
            <a:noFill/>
          </a:ln>
        </p:spPr>
        <p:txBody>
          <a:bodyPr anchorCtr="0" anchor="t" bIns="45700" lIns="0" spcFirstLastPara="1" rIns="0" wrap="square" tIns="45700">
            <a:noAutofit/>
          </a:bodyPr>
          <a:lstStyle>
            <a:lvl1pPr indent="-381000" lvl="0" marL="457200" rtl="0" algn="l">
              <a:lnSpc>
                <a:spcPct val="90000"/>
              </a:lnSpc>
              <a:spcBef>
                <a:spcPts val="0"/>
              </a:spcBef>
              <a:spcAft>
                <a:spcPts val="0"/>
              </a:spcAft>
              <a:buSzPts val="2400"/>
              <a:buFont typeface="Barlow"/>
              <a:buChar char="•"/>
              <a:defRPr sz="2400"/>
            </a:lvl1pPr>
            <a:lvl2pPr indent="-355600" lvl="1" marL="914400" rtl="0" algn="l">
              <a:lnSpc>
                <a:spcPct val="90000"/>
              </a:lnSpc>
              <a:spcBef>
                <a:spcPts val="500"/>
              </a:spcBef>
              <a:spcAft>
                <a:spcPts val="0"/>
              </a:spcAft>
              <a:buSzPts val="2000"/>
              <a:buChar char="•"/>
              <a:defRPr sz="2000"/>
            </a:lvl2pPr>
            <a:lvl3pPr indent="-349250" lvl="2" marL="1371600" rtl="0" algn="l">
              <a:lnSpc>
                <a:spcPct val="90000"/>
              </a:lnSpc>
              <a:spcBef>
                <a:spcPts val="500"/>
              </a:spcBef>
              <a:spcAft>
                <a:spcPts val="0"/>
              </a:spcAft>
              <a:buSzPts val="1900"/>
              <a:buChar char="•"/>
              <a:defRPr sz="1900"/>
            </a:lvl3pPr>
            <a:lvl4pPr indent="-330200" lvl="3" marL="1828800" rtl="0" algn="l">
              <a:lnSpc>
                <a:spcPct val="90000"/>
              </a:lnSpc>
              <a:spcBef>
                <a:spcPts val="500"/>
              </a:spcBef>
              <a:spcAft>
                <a:spcPts val="0"/>
              </a:spcAft>
              <a:buSzPts val="1600"/>
              <a:buChar char="•"/>
              <a:defRPr sz="1600"/>
            </a:lvl4pPr>
            <a:lvl5pPr indent="-330200" lvl="4" marL="2286000" rtl="0" algn="l">
              <a:lnSpc>
                <a:spcPct val="90000"/>
              </a:lnSpc>
              <a:spcBef>
                <a:spcPts val="500"/>
              </a:spcBef>
              <a:spcAft>
                <a:spcPts val="0"/>
              </a:spcAft>
              <a:buSzPts val="1600"/>
              <a:buChar char="•"/>
              <a:defRPr sz="1600"/>
            </a:lvl5pPr>
            <a:lvl6pPr indent="-330200" lvl="5" marL="2743200" rtl="0" algn="l">
              <a:lnSpc>
                <a:spcPct val="90000"/>
              </a:lnSpc>
              <a:spcBef>
                <a:spcPts val="500"/>
              </a:spcBef>
              <a:spcAft>
                <a:spcPts val="0"/>
              </a:spcAft>
              <a:buSzPts val="1600"/>
              <a:buChar char="•"/>
              <a:defRPr sz="1600"/>
            </a:lvl6pPr>
            <a:lvl7pPr indent="-330200" lvl="6" marL="3200400" rtl="0" algn="l">
              <a:lnSpc>
                <a:spcPct val="90000"/>
              </a:lnSpc>
              <a:spcBef>
                <a:spcPts val="500"/>
              </a:spcBef>
              <a:spcAft>
                <a:spcPts val="0"/>
              </a:spcAft>
              <a:buSzPts val="1600"/>
              <a:buChar char="•"/>
              <a:defRPr sz="1600"/>
            </a:lvl7pPr>
            <a:lvl8pPr indent="-330200" lvl="7" marL="3657600" rtl="0" algn="l">
              <a:lnSpc>
                <a:spcPct val="90000"/>
              </a:lnSpc>
              <a:spcBef>
                <a:spcPts val="500"/>
              </a:spcBef>
              <a:spcAft>
                <a:spcPts val="0"/>
              </a:spcAft>
              <a:buSzPts val="1600"/>
              <a:buChar char="•"/>
              <a:defRPr sz="1600"/>
            </a:lvl8pPr>
            <a:lvl9pPr indent="-330200" lvl="8" marL="4114800" rtl="0" algn="l">
              <a:lnSpc>
                <a:spcPct val="90000"/>
              </a:lnSpc>
              <a:spcBef>
                <a:spcPts val="500"/>
              </a:spcBef>
              <a:spcAft>
                <a:spcPts val="0"/>
              </a:spcAft>
              <a:buSzPts val="1600"/>
              <a:buChar char="•"/>
              <a:defRPr sz="1600"/>
            </a:lvl9pPr>
          </a:lstStyle>
          <a:p/>
        </p:txBody>
      </p:sp>
      <p:sp>
        <p:nvSpPr>
          <p:cNvPr id="1222" name="Google Shape;1222;p183"/>
          <p:cNvSpPr txBox="1"/>
          <p:nvPr>
            <p:ph idx="2" type="subTitle"/>
          </p:nvPr>
        </p:nvSpPr>
        <p:spPr>
          <a:xfrm>
            <a:off x="460860" y="1681000"/>
            <a:ext cx="5364900" cy="408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
        <p:nvSpPr>
          <p:cNvPr id="1223" name="Google Shape;1223;p183"/>
          <p:cNvSpPr txBox="1"/>
          <p:nvPr>
            <p:ph idx="3" type="body"/>
          </p:nvPr>
        </p:nvSpPr>
        <p:spPr>
          <a:xfrm>
            <a:off x="6319673" y="2280402"/>
            <a:ext cx="5398500" cy="3896700"/>
          </a:xfrm>
          <a:prstGeom prst="rect">
            <a:avLst/>
          </a:prstGeom>
          <a:noFill/>
          <a:ln>
            <a:noFill/>
          </a:ln>
        </p:spPr>
        <p:txBody>
          <a:bodyPr anchorCtr="0" anchor="t" bIns="45700" lIns="0" spcFirstLastPara="1" rIns="0" wrap="square" tIns="45700">
            <a:noAutofit/>
          </a:bodyPr>
          <a:lstStyle>
            <a:lvl1pPr indent="-381000" lvl="0" marL="457200" rtl="0" algn="l">
              <a:lnSpc>
                <a:spcPct val="90000"/>
              </a:lnSpc>
              <a:spcBef>
                <a:spcPts val="0"/>
              </a:spcBef>
              <a:spcAft>
                <a:spcPts val="0"/>
              </a:spcAft>
              <a:buSzPts val="2400"/>
              <a:buFont typeface="Barlow"/>
              <a:buChar char="•"/>
              <a:defRPr sz="2400"/>
            </a:lvl1pPr>
            <a:lvl2pPr indent="-349250" lvl="1" marL="914400" rtl="0" algn="l">
              <a:lnSpc>
                <a:spcPct val="90000"/>
              </a:lnSpc>
              <a:spcBef>
                <a:spcPts val="500"/>
              </a:spcBef>
              <a:spcAft>
                <a:spcPts val="0"/>
              </a:spcAft>
              <a:buSzPts val="1900"/>
              <a:buChar char="•"/>
              <a:defRPr sz="2000"/>
            </a:lvl2pPr>
            <a:lvl3pPr indent="-349250" lvl="2" marL="1371600" rtl="0" algn="l">
              <a:lnSpc>
                <a:spcPct val="90000"/>
              </a:lnSpc>
              <a:spcBef>
                <a:spcPts val="500"/>
              </a:spcBef>
              <a:spcAft>
                <a:spcPts val="0"/>
              </a:spcAft>
              <a:buSzPts val="1900"/>
              <a:buChar char="•"/>
              <a:defRPr sz="1900"/>
            </a:lvl3pPr>
            <a:lvl4pPr indent="-330200" lvl="3" marL="1828800" rtl="0" algn="l">
              <a:lnSpc>
                <a:spcPct val="90000"/>
              </a:lnSpc>
              <a:spcBef>
                <a:spcPts val="500"/>
              </a:spcBef>
              <a:spcAft>
                <a:spcPts val="0"/>
              </a:spcAft>
              <a:buSzPts val="1600"/>
              <a:buChar char="•"/>
              <a:defRPr sz="1600"/>
            </a:lvl4pPr>
            <a:lvl5pPr indent="-330200" lvl="4" marL="2286000" rtl="0" algn="l">
              <a:lnSpc>
                <a:spcPct val="90000"/>
              </a:lnSpc>
              <a:spcBef>
                <a:spcPts val="500"/>
              </a:spcBef>
              <a:spcAft>
                <a:spcPts val="0"/>
              </a:spcAft>
              <a:buSzPts val="1600"/>
              <a:buChar char="•"/>
              <a:defRPr sz="1600"/>
            </a:lvl5pPr>
            <a:lvl6pPr indent="-330200" lvl="5" marL="2743200" rtl="0" algn="l">
              <a:lnSpc>
                <a:spcPct val="90000"/>
              </a:lnSpc>
              <a:spcBef>
                <a:spcPts val="500"/>
              </a:spcBef>
              <a:spcAft>
                <a:spcPts val="0"/>
              </a:spcAft>
              <a:buSzPts val="1600"/>
              <a:buChar char="•"/>
              <a:defRPr sz="1600"/>
            </a:lvl6pPr>
            <a:lvl7pPr indent="-330200" lvl="6" marL="3200400" rtl="0" algn="l">
              <a:lnSpc>
                <a:spcPct val="90000"/>
              </a:lnSpc>
              <a:spcBef>
                <a:spcPts val="500"/>
              </a:spcBef>
              <a:spcAft>
                <a:spcPts val="0"/>
              </a:spcAft>
              <a:buSzPts val="1600"/>
              <a:buChar char="•"/>
              <a:defRPr sz="1600"/>
            </a:lvl7pPr>
            <a:lvl8pPr indent="-330200" lvl="7" marL="3657600" rtl="0" algn="l">
              <a:lnSpc>
                <a:spcPct val="90000"/>
              </a:lnSpc>
              <a:spcBef>
                <a:spcPts val="500"/>
              </a:spcBef>
              <a:spcAft>
                <a:spcPts val="0"/>
              </a:spcAft>
              <a:buSzPts val="1600"/>
              <a:buChar char="•"/>
              <a:defRPr sz="1600"/>
            </a:lvl8pPr>
            <a:lvl9pPr indent="-330200" lvl="8" marL="4114800" rtl="0" algn="l">
              <a:lnSpc>
                <a:spcPct val="90000"/>
              </a:lnSpc>
              <a:spcBef>
                <a:spcPts val="500"/>
              </a:spcBef>
              <a:spcAft>
                <a:spcPts val="0"/>
              </a:spcAft>
              <a:buSzPts val="1600"/>
              <a:buChar char="•"/>
              <a:defRPr sz="1600"/>
            </a:lvl9pPr>
          </a:lstStyle>
          <a:p/>
        </p:txBody>
      </p:sp>
      <p:sp>
        <p:nvSpPr>
          <p:cNvPr id="1224" name="Google Shape;1224;p183"/>
          <p:cNvSpPr txBox="1"/>
          <p:nvPr>
            <p:ph idx="4" type="subTitle"/>
          </p:nvPr>
        </p:nvSpPr>
        <p:spPr>
          <a:xfrm>
            <a:off x="6319669" y="1681000"/>
            <a:ext cx="5364900" cy="408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1225" name="Shape 1225"/>
        <p:cNvGrpSpPr/>
        <p:nvPr/>
      </p:nvGrpSpPr>
      <p:grpSpPr>
        <a:xfrm>
          <a:off x="0" y="0"/>
          <a:ext cx="0" cy="0"/>
          <a:chOff x="0" y="0"/>
          <a:chExt cx="0" cy="0"/>
        </a:xfrm>
      </p:grpSpPr>
      <p:sp>
        <p:nvSpPr>
          <p:cNvPr id="1226" name="Google Shape;1226;p18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227" name="Google Shape;1227;p184"/>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90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106" name="Shape 106"/>
        <p:cNvGrpSpPr/>
        <p:nvPr/>
      </p:nvGrpSpPr>
      <p:grpSpPr>
        <a:xfrm>
          <a:off x="0" y="0"/>
          <a:ext cx="0" cy="0"/>
          <a:chOff x="0" y="0"/>
          <a:chExt cx="0" cy="0"/>
        </a:xfrm>
      </p:grpSpPr>
      <p:pic>
        <p:nvPicPr>
          <p:cNvPr descr="A young person sitting in front of a computer&#10;&#10;Description automatically generated" id="107" name="Google Shape;107;p2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person, black, holding, white&#10;&#10;Description automatically generated" id="108" name="Google Shape;108;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9" name="Google Shape;109;p20"/>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8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10" name="Google Shape;110;p20"/>
          <p:cNvPicPr preferRelativeResize="0"/>
          <p:nvPr/>
        </p:nvPicPr>
        <p:blipFill rotWithShape="1">
          <a:blip r:embed="rId4">
            <a:alphaModFix/>
          </a:blip>
          <a:srcRect b="0" l="0" r="0" t="0"/>
          <a:stretch/>
        </p:blipFill>
        <p:spPr>
          <a:xfrm>
            <a:off x="460980" y="6348390"/>
            <a:ext cx="1358690" cy="211633"/>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28" name="Shape 1228"/>
        <p:cNvGrpSpPr/>
        <p:nvPr/>
      </p:nvGrpSpPr>
      <p:grpSpPr>
        <a:xfrm>
          <a:off x="0" y="0"/>
          <a:ext cx="0" cy="0"/>
          <a:chOff x="0" y="0"/>
          <a:chExt cx="0" cy="0"/>
        </a:xfrm>
      </p:grpSpPr>
      <p:sp>
        <p:nvSpPr>
          <p:cNvPr id="1229" name="Google Shape;1229;p18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236" name="Shape 1236"/>
        <p:cNvGrpSpPr/>
        <p:nvPr/>
      </p:nvGrpSpPr>
      <p:grpSpPr>
        <a:xfrm>
          <a:off x="0" y="0"/>
          <a:ext cx="0" cy="0"/>
          <a:chOff x="0" y="0"/>
          <a:chExt cx="0" cy="0"/>
        </a:xfrm>
      </p:grpSpPr>
      <p:sp>
        <p:nvSpPr>
          <p:cNvPr id="1237" name="Google Shape;1237;p187"/>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300"/>
              <a:buFont typeface="Arial"/>
              <a:buNone/>
              <a:defRPr sz="53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38" name="Google Shape;1238;p18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239" name="Google Shape;1239;p187"/>
          <p:cNvPicPr preferRelativeResize="0"/>
          <p:nvPr/>
        </p:nvPicPr>
        <p:blipFill>
          <a:blip r:embed="rId2">
            <a:alphaModFix/>
          </a:blip>
          <a:stretch>
            <a:fillRect/>
          </a:stretch>
        </p:blipFill>
        <p:spPr>
          <a:xfrm>
            <a:off x="6543063" y="609600"/>
            <a:ext cx="5648938" cy="5638799"/>
          </a:xfrm>
          <a:prstGeom prst="rect">
            <a:avLst/>
          </a:prstGeom>
          <a:noFill/>
          <a:ln>
            <a:noFill/>
          </a:ln>
        </p:spPr>
      </p:pic>
      <p:pic>
        <p:nvPicPr>
          <p:cNvPr id="1240" name="Google Shape;1240;p187"/>
          <p:cNvPicPr preferRelativeResize="0"/>
          <p:nvPr/>
        </p:nvPicPr>
        <p:blipFill rotWithShape="1">
          <a:blip r:embed="rId3">
            <a:alphaModFix/>
          </a:blip>
          <a:srcRect b="0" l="0" r="0" t="0"/>
          <a:stretch/>
        </p:blipFill>
        <p:spPr>
          <a:xfrm>
            <a:off x="761998" y="609599"/>
            <a:ext cx="2558901" cy="405554"/>
          </a:xfrm>
          <a:prstGeom prst="rect">
            <a:avLst/>
          </a:prstGeom>
          <a:noFill/>
          <a:ln>
            <a:noFill/>
          </a:ln>
        </p:spPr>
      </p:pic>
      <p:cxnSp>
        <p:nvCxnSpPr>
          <p:cNvPr id="1241" name="Google Shape;1241;p187"/>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242" name="Google Shape;1242;p187"/>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43" name="Google Shape;1243;p18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244" name="Shape 1244"/>
        <p:cNvGrpSpPr/>
        <p:nvPr/>
      </p:nvGrpSpPr>
      <p:grpSpPr>
        <a:xfrm>
          <a:off x="0" y="0"/>
          <a:ext cx="0" cy="0"/>
          <a:chOff x="0" y="0"/>
          <a:chExt cx="0" cy="0"/>
        </a:xfrm>
      </p:grpSpPr>
      <p:sp>
        <p:nvSpPr>
          <p:cNvPr id="1245" name="Google Shape;1245;p188"/>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300"/>
              <a:buFont typeface="Arial"/>
              <a:buNone/>
              <a:defRPr sz="53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46" name="Google Shape;1246;p188"/>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247" name="Google Shape;1247;p188"/>
          <p:cNvPicPr preferRelativeResize="0"/>
          <p:nvPr/>
        </p:nvPicPr>
        <p:blipFill>
          <a:blip r:embed="rId2">
            <a:alphaModFix/>
          </a:blip>
          <a:stretch>
            <a:fillRect/>
          </a:stretch>
        </p:blipFill>
        <p:spPr>
          <a:xfrm>
            <a:off x="762000" y="609606"/>
            <a:ext cx="2558900" cy="407076"/>
          </a:xfrm>
          <a:prstGeom prst="rect">
            <a:avLst/>
          </a:prstGeom>
          <a:noFill/>
          <a:ln>
            <a:noFill/>
          </a:ln>
        </p:spPr>
      </p:pic>
      <p:pic>
        <p:nvPicPr>
          <p:cNvPr id="1248" name="Google Shape;1248;p188"/>
          <p:cNvPicPr preferRelativeResize="0"/>
          <p:nvPr/>
        </p:nvPicPr>
        <p:blipFill>
          <a:blip r:embed="rId3">
            <a:alphaModFix/>
          </a:blip>
          <a:stretch>
            <a:fillRect/>
          </a:stretch>
        </p:blipFill>
        <p:spPr>
          <a:xfrm>
            <a:off x="6543067" y="609600"/>
            <a:ext cx="5648935" cy="5638799"/>
          </a:xfrm>
          <a:prstGeom prst="rect">
            <a:avLst/>
          </a:prstGeom>
          <a:noFill/>
          <a:ln>
            <a:noFill/>
          </a:ln>
        </p:spPr>
      </p:pic>
      <p:cxnSp>
        <p:nvCxnSpPr>
          <p:cNvPr id="1249" name="Google Shape;1249;p188"/>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250" name="Google Shape;1250;p188"/>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51" name="Google Shape;1251;p18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252" name="Shape 1252"/>
        <p:cNvGrpSpPr/>
        <p:nvPr/>
      </p:nvGrpSpPr>
      <p:grpSpPr>
        <a:xfrm>
          <a:off x="0" y="0"/>
          <a:ext cx="0" cy="0"/>
          <a:chOff x="0" y="0"/>
          <a:chExt cx="0" cy="0"/>
        </a:xfrm>
      </p:grpSpPr>
      <p:sp>
        <p:nvSpPr>
          <p:cNvPr id="1253" name="Google Shape;1253;p189"/>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300"/>
              <a:buFont typeface="Arial"/>
              <a:buNone/>
              <a:defRPr sz="53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54" name="Google Shape;1254;p189"/>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255" name="Google Shape;1255;p189"/>
          <p:cNvPicPr preferRelativeResize="0"/>
          <p:nvPr/>
        </p:nvPicPr>
        <p:blipFill rotWithShape="1">
          <a:blip r:embed="rId2">
            <a:alphaModFix/>
          </a:blip>
          <a:srcRect b="0" l="0" r="0" t="0"/>
          <a:stretch/>
        </p:blipFill>
        <p:spPr>
          <a:xfrm>
            <a:off x="761998" y="609599"/>
            <a:ext cx="2558901" cy="405554"/>
          </a:xfrm>
          <a:prstGeom prst="rect">
            <a:avLst/>
          </a:prstGeom>
          <a:noFill/>
          <a:ln>
            <a:noFill/>
          </a:ln>
        </p:spPr>
      </p:pic>
      <p:cxnSp>
        <p:nvCxnSpPr>
          <p:cNvPr id="1256" name="Google Shape;1256;p189"/>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257" name="Google Shape;1257;p189"/>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58" name="Google Shape;1258;p18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259" name="Shape 1259"/>
        <p:cNvGrpSpPr/>
        <p:nvPr/>
      </p:nvGrpSpPr>
      <p:grpSpPr>
        <a:xfrm>
          <a:off x="0" y="0"/>
          <a:ext cx="0" cy="0"/>
          <a:chOff x="0" y="0"/>
          <a:chExt cx="0" cy="0"/>
        </a:xfrm>
      </p:grpSpPr>
      <p:sp>
        <p:nvSpPr>
          <p:cNvPr id="1260" name="Google Shape;1260;p190"/>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300"/>
              <a:buFont typeface="Arial"/>
              <a:buNone/>
              <a:defRPr sz="53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61" name="Google Shape;1261;p190"/>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262" name="Google Shape;1262;p190"/>
          <p:cNvPicPr preferRelativeResize="0"/>
          <p:nvPr/>
        </p:nvPicPr>
        <p:blipFill>
          <a:blip r:embed="rId2">
            <a:alphaModFix/>
          </a:blip>
          <a:stretch>
            <a:fillRect/>
          </a:stretch>
        </p:blipFill>
        <p:spPr>
          <a:xfrm>
            <a:off x="762000" y="609606"/>
            <a:ext cx="2558900" cy="407076"/>
          </a:xfrm>
          <a:prstGeom prst="rect">
            <a:avLst/>
          </a:prstGeom>
          <a:noFill/>
          <a:ln>
            <a:noFill/>
          </a:ln>
        </p:spPr>
      </p:pic>
      <p:cxnSp>
        <p:nvCxnSpPr>
          <p:cNvPr id="1263" name="Google Shape;1263;p190"/>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264" name="Google Shape;1264;p190"/>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65" name="Google Shape;1265;p19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266" name="Shape 1266"/>
        <p:cNvGrpSpPr/>
        <p:nvPr/>
      </p:nvGrpSpPr>
      <p:grpSpPr>
        <a:xfrm>
          <a:off x="0" y="0"/>
          <a:ext cx="0" cy="0"/>
          <a:chOff x="0" y="0"/>
          <a:chExt cx="0" cy="0"/>
        </a:xfrm>
      </p:grpSpPr>
      <p:sp>
        <p:nvSpPr>
          <p:cNvPr id="1267" name="Google Shape;1267;p19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68" name="Google Shape;1268;p19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69" name="Google Shape;1269;p19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270" name="Google Shape;1270;p19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271" name="Shape 1271"/>
        <p:cNvGrpSpPr/>
        <p:nvPr/>
      </p:nvGrpSpPr>
      <p:grpSpPr>
        <a:xfrm>
          <a:off x="0" y="0"/>
          <a:ext cx="0" cy="0"/>
          <a:chOff x="0" y="0"/>
          <a:chExt cx="0" cy="0"/>
        </a:xfrm>
      </p:grpSpPr>
      <p:sp>
        <p:nvSpPr>
          <p:cNvPr id="1272" name="Google Shape;1272;p19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73" name="Google Shape;1273;p19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74" name="Google Shape;1274;p192"/>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275" name="Google Shape;1275;p19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276" name="Shape 1276"/>
        <p:cNvGrpSpPr/>
        <p:nvPr/>
      </p:nvGrpSpPr>
      <p:grpSpPr>
        <a:xfrm>
          <a:off x="0" y="0"/>
          <a:ext cx="0" cy="0"/>
          <a:chOff x="0" y="0"/>
          <a:chExt cx="0" cy="0"/>
        </a:xfrm>
      </p:grpSpPr>
      <p:sp>
        <p:nvSpPr>
          <p:cNvPr id="1277" name="Google Shape;1277;p19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78" name="Google Shape;1278;p19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279" name="Google Shape;1279;p193"/>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280" name="Google Shape;1280;p193"/>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81" name="Google Shape;1281;p193"/>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82" name="Google Shape;1282;p193"/>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100"/>
              <a:buNone/>
              <a:defRPr b="1" sz="2100"/>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83" name="Google Shape;1283;p193"/>
          <p:cNvSpPr txBox="1"/>
          <p:nvPr>
            <p:ph idx="5" type="subTitle"/>
          </p:nvPr>
        </p:nvSpPr>
        <p:spPr>
          <a:xfrm>
            <a:off x="6935300" y="1970333"/>
            <a:ext cx="44859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100"/>
              <a:buNone/>
              <a:defRPr b="1" sz="2100"/>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84" name="Google Shape;1284;p19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285" name="Shape 1285"/>
        <p:cNvGrpSpPr/>
        <p:nvPr/>
      </p:nvGrpSpPr>
      <p:grpSpPr>
        <a:xfrm>
          <a:off x="0" y="0"/>
          <a:ext cx="0" cy="0"/>
          <a:chOff x="0" y="0"/>
          <a:chExt cx="0" cy="0"/>
        </a:xfrm>
      </p:grpSpPr>
      <p:sp>
        <p:nvSpPr>
          <p:cNvPr id="1286" name="Google Shape;1286;p19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87" name="Google Shape;1287;p194"/>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88" name="Google Shape;1288;p194"/>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89" name="Google Shape;1289;p194"/>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90" name="Google Shape;1290;p194"/>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291" name="Google Shape;1291;p194"/>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1292" name="Google Shape;1292;p194"/>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293" name="Google Shape;1293;p19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294" name="Shape 1294"/>
        <p:cNvGrpSpPr/>
        <p:nvPr/>
      </p:nvGrpSpPr>
      <p:grpSpPr>
        <a:xfrm>
          <a:off x="0" y="0"/>
          <a:ext cx="0" cy="0"/>
          <a:chOff x="0" y="0"/>
          <a:chExt cx="0" cy="0"/>
        </a:xfrm>
      </p:grpSpPr>
      <p:sp>
        <p:nvSpPr>
          <p:cNvPr id="1295" name="Google Shape;1295;p19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96" name="Google Shape;1296;p195"/>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297" name="Google Shape;1297;p195"/>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298" name="Google Shape;1298;p195"/>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299" name="Google Shape;1299;p195"/>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300" name="Google Shape;1300;p195"/>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301" name="Google Shape;1301;p195"/>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02" name="Google Shape;1302;p195"/>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03" name="Google Shape;1303;p195"/>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04" name="Google Shape;1304;p195"/>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05" name="Google Shape;1305;p19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111" name="Shape 111"/>
        <p:cNvGrpSpPr/>
        <p:nvPr/>
      </p:nvGrpSpPr>
      <p:grpSpPr>
        <a:xfrm>
          <a:off x="0" y="0"/>
          <a:ext cx="0" cy="0"/>
          <a:chOff x="0" y="0"/>
          <a:chExt cx="0" cy="0"/>
        </a:xfrm>
      </p:grpSpPr>
      <p:pic>
        <p:nvPicPr>
          <p:cNvPr descr="A person sitting at a table using a computer&#10;&#10;Description automatically generated" id="112" name="Google Shape;112;p21"/>
          <p:cNvPicPr preferRelativeResize="0"/>
          <p:nvPr/>
        </p:nvPicPr>
        <p:blipFill rotWithShape="1">
          <a:blip r:embed="rId2">
            <a:alphaModFix/>
          </a:blip>
          <a:srcRect b="0" l="0" r="24115" t="0"/>
          <a:stretch/>
        </p:blipFill>
        <p:spPr>
          <a:xfrm>
            <a:off x="2940147" y="0"/>
            <a:ext cx="9251851" cy="6858000"/>
          </a:xfrm>
          <a:prstGeom prst="rect">
            <a:avLst/>
          </a:prstGeom>
          <a:noFill/>
          <a:ln>
            <a:noFill/>
          </a:ln>
        </p:spPr>
      </p:pic>
      <p:pic>
        <p:nvPicPr>
          <p:cNvPr descr="A picture containing person, black, holding, white&#10;&#10;Description automatically generated" id="113" name="Google Shape;113;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4" name="Google Shape;114;p21"/>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8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15" name="Google Shape;115;p21"/>
          <p:cNvPicPr preferRelativeResize="0"/>
          <p:nvPr/>
        </p:nvPicPr>
        <p:blipFill rotWithShape="1">
          <a:blip r:embed="rId4">
            <a:alphaModFix/>
          </a:blip>
          <a:srcRect b="0" l="0" r="0" t="0"/>
          <a:stretch/>
        </p:blipFill>
        <p:spPr>
          <a:xfrm>
            <a:off x="460980" y="6348390"/>
            <a:ext cx="1358690" cy="211633"/>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306" name="Shape 1306"/>
        <p:cNvGrpSpPr/>
        <p:nvPr/>
      </p:nvGrpSpPr>
      <p:grpSpPr>
        <a:xfrm>
          <a:off x="0" y="0"/>
          <a:ext cx="0" cy="0"/>
          <a:chOff x="0" y="0"/>
          <a:chExt cx="0" cy="0"/>
        </a:xfrm>
      </p:grpSpPr>
      <p:sp>
        <p:nvSpPr>
          <p:cNvPr id="1307" name="Google Shape;1307;p19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08" name="Google Shape;1308;p196"/>
          <p:cNvSpPr txBox="1"/>
          <p:nvPr>
            <p:ph idx="1" type="body"/>
          </p:nvPr>
        </p:nvSpPr>
        <p:spPr>
          <a:xfrm>
            <a:off x="7620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09" name="Google Shape;1309;p196"/>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10" name="Google Shape;1310;p196"/>
          <p:cNvSpPr txBox="1"/>
          <p:nvPr>
            <p:ph idx="3" type="body"/>
          </p:nvPr>
        </p:nvSpPr>
        <p:spPr>
          <a:xfrm>
            <a:off x="44836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11" name="Google Shape;1311;p196"/>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12" name="Google Shape;1312;p196"/>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13" name="Google Shape;1313;p196"/>
          <p:cNvSpPr txBox="1"/>
          <p:nvPr>
            <p:ph idx="6" type="body"/>
          </p:nvPr>
        </p:nvSpPr>
        <p:spPr>
          <a:xfrm>
            <a:off x="81698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14" name="Google Shape;1314;p196"/>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1315" name="Google Shape;1315;p196"/>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316" name="Google Shape;1316;p196"/>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317" name="Google Shape;1317;p19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318" name="Shape 1318"/>
        <p:cNvGrpSpPr/>
        <p:nvPr/>
      </p:nvGrpSpPr>
      <p:grpSpPr>
        <a:xfrm>
          <a:off x="0" y="0"/>
          <a:ext cx="0" cy="0"/>
          <a:chOff x="0" y="0"/>
          <a:chExt cx="0" cy="0"/>
        </a:xfrm>
      </p:grpSpPr>
      <p:sp>
        <p:nvSpPr>
          <p:cNvPr id="1319" name="Google Shape;1319;p197"/>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0" name="Google Shape;1320;p197"/>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1" name="Google Shape;1321;p197"/>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2" name="Google Shape;1322;p19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23" name="Google Shape;1323;p197"/>
          <p:cNvSpPr txBox="1"/>
          <p:nvPr>
            <p:ph idx="1"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324" name="Google Shape;1324;p197"/>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25" name="Google Shape;1325;p197"/>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26" name="Google Shape;1326;p197"/>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27" name="Google Shape;1327;p197"/>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28" name="Google Shape;1328;p197"/>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29" name="Google Shape;1329;p197"/>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30" name="Google Shape;1330;p19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331" name="Shape 1331"/>
        <p:cNvGrpSpPr/>
        <p:nvPr/>
      </p:nvGrpSpPr>
      <p:grpSpPr>
        <a:xfrm>
          <a:off x="0" y="0"/>
          <a:ext cx="0" cy="0"/>
          <a:chOff x="0" y="0"/>
          <a:chExt cx="0" cy="0"/>
        </a:xfrm>
      </p:grpSpPr>
      <p:sp>
        <p:nvSpPr>
          <p:cNvPr id="1332" name="Google Shape;1332;p19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33" name="Google Shape;1333;p198"/>
          <p:cNvSpPr/>
          <p:nvPr/>
        </p:nvSpPr>
        <p:spPr>
          <a:xfrm>
            <a:off x="6025733"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4" name="Google Shape;1334;p198"/>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35" name="Google Shape;1335;p198"/>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36" name="Google Shape;1336;p198"/>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37" name="Google Shape;1337;p19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338" name="Shape 1338"/>
        <p:cNvGrpSpPr/>
        <p:nvPr/>
      </p:nvGrpSpPr>
      <p:grpSpPr>
        <a:xfrm>
          <a:off x="0" y="0"/>
          <a:ext cx="0" cy="0"/>
          <a:chOff x="0" y="0"/>
          <a:chExt cx="0" cy="0"/>
        </a:xfrm>
      </p:grpSpPr>
      <p:sp>
        <p:nvSpPr>
          <p:cNvPr id="1339" name="Google Shape;1339;p19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40" name="Google Shape;1340;p199"/>
          <p:cNvSpPr/>
          <p:nvPr/>
        </p:nvSpPr>
        <p:spPr>
          <a:xfrm>
            <a:off x="609600"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1" name="Google Shape;1341;p199"/>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42" name="Google Shape;1342;p199"/>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43" name="Google Shape;1343;p199"/>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44" name="Google Shape;1344;p19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345" name="Shape 1345"/>
        <p:cNvGrpSpPr/>
        <p:nvPr/>
      </p:nvGrpSpPr>
      <p:grpSpPr>
        <a:xfrm>
          <a:off x="0" y="0"/>
          <a:ext cx="0" cy="0"/>
          <a:chOff x="0" y="0"/>
          <a:chExt cx="0" cy="0"/>
        </a:xfrm>
      </p:grpSpPr>
      <p:sp>
        <p:nvSpPr>
          <p:cNvPr id="1346" name="Google Shape;1346;p200"/>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7" name="Google Shape;1347;p20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48" name="Google Shape;1348;p200"/>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349" name="Google Shape;1349;p200"/>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50" name="Google Shape;1350;p20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351" name="Shape 1351"/>
        <p:cNvGrpSpPr/>
        <p:nvPr/>
      </p:nvGrpSpPr>
      <p:grpSpPr>
        <a:xfrm>
          <a:off x="0" y="0"/>
          <a:ext cx="0" cy="0"/>
          <a:chOff x="0" y="0"/>
          <a:chExt cx="0" cy="0"/>
        </a:xfrm>
      </p:grpSpPr>
      <p:sp>
        <p:nvSpPr>
          <p:cNvPr id="1352" name="Google Shape;1352;p201"/>
          <p:cNvSpPr/>
          <p:nvPr/>
        </p:nvSpPr>
        <p:spPr>
          <a:xfrm>
            <a:off x="61631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3" name="Google Shape;1353;p201"/>
          <p:cNvSpPr/>
          <p:nvPr/>
        </p:nvSpPr>
        <p:spPr>
          <a:xfrm>
            <a:off x="6096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4" name="Google Shape;1354;p201"/>
          <p:cNvSpPr/>
          <p:nvPr/>
        </p:nvSpPr>
        <p:spPr>
          <a:xfrm>
            <a:off x="61631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5" name="Google Shape;1355;p201"/>
          <p:cNvSpPr/>
          <p:nvPr/>
        </p:nvSpPr>
        <p:spPr>
          <a:xfrm>
            <a:off x="6096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6" name="Google Shape;1356;p20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57" name="Google Shape;1357;p20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58" name="Google Shape;1358;p201"/>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59" name="Google Shape;1359;p201"/>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60" name="Google Shape;1360;p201"/>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61" name="Google Shape;1361;p201"/>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62" name="Google Shape;1362;p20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363" name="Shape 1363"/>
        <p:cNvGrpSpPr/>
        <p:nvPr/>
      </p:nvGrpSpPr>
      <p:grpSpPr>
        <a:xfrm>
          <a:off x="0" y="0"/>
          <a:ext cx="0" cy="0"/>
          <a:chOff x="0" y="0"/>
          <a:chExt cx="0" cy="0"/>
        </a:xfrm>
      </p:grpSpPr>
      <p:sp>
        <p:nvSpPr>
          <p:cNvPr id="1364" name="Google Shape;1364;p202"/>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65" name="Google Shape;1365;p20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366" name="Shape 1366"/>
        <p:cNvGrpSpPr/>
        <p:nvPr/>
      </p:nvGrpSpPr>
      <p:grpSpPr>
        <a:xfrm>
          <a:off x="0" y="0"/>
          <a:ext cx="0" cy="0"/>
          <a:chOff x="0" y="0"/>
          <a:chExt cx="0" cy="0"/>
        </a:xfrm>
      </p:grpSpPr>
      <p:sp>
        <p:nvSpPr>
          <p:cNvPr id="1367" name="Google Shape;1367;p203"/>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68" name="Google Shape;1368;p20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369" name="Shape 1369"/>
        <p:cNvGrpSpPr/>
        <p:nvPr/>
      </p:nvGrpSpPr>
      <p:grpSpPr>
        <a:xfrm>
          <a:off x="0" y="0"/>
          <a:ext cx="0" cy="0"/>
          <a:chOff x="0" y="0"/>
          <a:chExt cx="0" cy="0"/>
        </a:xfrm>
      </p:grpSpPr>
      <p:sp>
        <p:nvSpPr>
          <p:cNvPr id="1370" name="Google Shape;1370;p204"/>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71" name="Google Shape;1371;p20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372" name="Shape 1372"/>
        <p:cNvGrpSpPr/>
        <p:nvPr/>
      </p:nvGrpSpPr>
      <p:grpSpPr>
        <a:xfrm>
          <a:off x="0" y="0"/>
          <a:ext cx="0" cy="0"/>
          <a:chOff x="0" y="0"/>
          <a:chExt cx="0" cy="0"/>
        </a:xfrm>
      </p:grpSpPr>
      <p:sp>
        <p:nvSpPr>
          <p:cNvPr id="1373" name="Google Shape;1373;p205"/>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74" name="Google Shape;1374;p20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375" name="Google Shape;1375;p205"/>
          <p:cNvPicPr preferRelativeResize="0"/>
          <p:nvPr/>
        </p:nvPicPr>
        <p:blipFill>
          <a:blip r:embed="rId2">
            <a:alphaModFix/>
          </a:blip>
          <a:stretch>
            <a:fillRect/>
          </a:stretch>
        </p:blipFill>
        <p:spPr>
          <a:xfrm>
            <a:off x="10669156" y="6474098"/>
            <a:ext cx="188467" cy="18846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20" name="Shape 20"/>
        <p:cNvGrpSpPr/>
        <p:nvPr/>
      </p:nvGrpSpPr>
      <p:grpSpPr>
        <a:xfrm>
          <a:off x="0" y="0"/>
          <a:ext cx="0" cy="0"/>
          <a:chOff x="0" y="0"/>
          <a:chExt cx="0" cy="0"/>
        </a:xfrm>
      </p:grpSpPr>
      <p:pic>
        <p:nvPicPr>
          <p:cNvPr descr="A picture containing person, black, holding, white&#10;&#10;Description automatically generated" id="21" name="Google Shape;21;p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2" name="Google Shape;22;p4"/>
          <p:cNvSpPr txBox="1"/>
          <p:nvPr>
            <p:ph type="ctrTitle"/>
          </p:nvPr>
        </p:nvSpPr>
        <p:spPr>
          <a:xfrm>
            <a:off x="460980" y="1122363"/>
            <a:ext cx="9144000" cy="2387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6000"/>
              <a:buFont typeface="Barlow"/>
              <a:buNone/>
              <a:defRPr sz="6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4"/>
          <p:cNvSpPr txBox="1"/>
          <p:nvPr>
            <p:ph idx="1" type="subTitle"/>
          </p:nvPr>
        </p:nvSpPr>
        <p:spPr>
          <a:xfrm>
            <a:off x="460980" y="3602038"/>
            <a:ext cx="9144000" cy="1655700"/>
          </a:xfrm>
          <a:prstGeom prst="rect">
            <a:avLst/>
          </a:prstGeom>
          <a:noFill/>
          <a:ln>
            <a:noFill/>
          </a:ln>
        </p:spPr>
        <p:txBody>
          <a:bodyPr anchorCtr="0" anchor="t" bIns="45700" lIns="0" spcFirstLastPara="1" rIns="0" wrap="square" tIns="45700">
            <a:noAutofit/>
          </a:bodyPr>
          <a:lstStyle>
            <a:lvl1pPr lvl="0" rtl="0" algn="l">
              <a:lnSpc>
                <a:spcPct val="90000"/>
              </a:lnSpc>
              <a:spcBef>
                <a:spcPts val="1000"/>
              </a:spcBef>
              <a:spcAft>
                <a:spcPts val="0"/>
              </a:spcAft>
              <a:buSzPts val="1800"/>
              <a:buNone/>
              <a:defRPr sz="2400">
                <a:solidFill>
                  <a:schemeClr val="lt1"/>
                </a:solidFill>
              </a:defRPr>
            </a:lvl1pPr>
            <a:lvl2pPr lvl="1" rtl="0" algn="ctr">
              <a:lnSpc>
                <a:spcPct val="90000"/>
              </a:lnSpc>
              <a:spcBef>
                <a:spcPts val="500"/>
              </a:spcBef>
              <a:spcAft>
                <a:spcPts val="0"/>
              </a:spcAft>
              <a:buSzPts val="1500"/>
              <a:buNone/>
              <a:defRPr sz="2000"/>
            </a:lvl2pPr>
            <a:lvl3pPr lvl="2" rtl="0" algn="ctr">
              <a:lnSpc>
                <a:spcPct val="90000"/>
              </a:lnSpc>
              <a:spcBef>
                <a:spcPts val="500"/>
              </a:spcBef>
              <a:spcAft>
                <a:spcPts val="0"/>
              </a:spcAft>
              <a:buSzPts val="1350"/>
              <a:buNone/>
              <a:defRPr sz="1800"/>
            </a:lvl3pPr>
            <a:lvl4pPr lvl="3" rtl="0" algn="ctr">
              <a:lnSpc>
                <a:spcPct val="90000"/>
              </a:lnSpc>
              <a:spcBef>
                <a:spcPts val="500"/>
              </a:spcBef>
              <a:spcAft>
                <a:spcPts val="0"/>
              </a:spcAft>
              <a:buSzPts val="1200"/>
              <a:buNone/>
              <a:defRPr sz="1600"/>
            </a:lvl4pPr>
            <a:lvl5pPr lvl="4" rtl="0" algn="ctr">
              <a:lnSpc>
                <a:spcPct val="90000"/>
              </a:lnSpc>
              <a:spcBef>
                <a:spcPts val="500"/>
              </a:spcBef>
              <a:spcAft>
                <a:spcPts val="0"/>
              </a:spcAft>
              <a:buSzPts val="12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4" name="Google Shape;24;p4"/>
          <p:cNvPicPr preferRelativeResize="0"/>
          <p:nvPr/>
        </p:nvPicPr>
        <p:blipFill rotWithShape="1">
          <a:blip r:embed="rId3">
            <a:alphaModFix/>
          </a:blip>
          <a:srcRect b="0" l="0" r="0" t="0"/>
          <a:stretch/>
        </p:blipFill>
        <p:spPr>
          <a:xfrm>
            <a:off x="460980" y="6348390"/>
            <a:ext cx="1358690" cy="21163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116" name="Shape 116"/>
        <p:cNvGrpSpPr/>
        <p:nvPr/>
      </p:nvGrpSpPr>
      <p:grpSpPr>
        <a:xfrm>
          <a:off x="0" y="0"/>
          <a:ext cx="0" cy="0"/>
          <a:chOff x="0" y="0"/>
          <a:chExt cx="0" cy="0"/>
        </a:xfrm>
      </p:grpSpPr>
      <p:pic>
        <p:nvPicPr>
          <p:cNvPr descr="A group of people sitting at a table using a computer&#10;&#10;Description automatically generated" id="117" name="Google Shape;117;p22"/>
          <p:cNvPicPr preferRelativeResize="0"/>
          <p:nvPr/>
        </p:nvPicPr>
        <p:blipFill rotWithShape="1">
          <a:blip r:embed="rId2">
            <a:alphaModFix/>
          </a:blip>
          <a:srcRect b="0" l="0" r="11535" t="0"/>
          <a:stretch/>
        </p:blipFill>
        <p:spPr>
          <a:xfrm>
            <a:off x="1406769" y="0"/>
            <a:ext cx="10785230" cy="6858000"/>
          </a:xfrm>
          <a:prstGeom prst="rect">
            <a:avLst/>
          </a:prstGeom>
          <a:noFill/>
          <a:ln>
            <a:noFill/>
          </a:ln>
        </p:spPr>
      </p:pic>
      <p:pic>
        <p:nvPicPr>
          <p:cNvPr descr="A picture containing person, black, holding, white&#10;&#10;Description automatically generated" id="118" name="Google Shape;118;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9" name="Google Shape;119;p22"/>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8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20" name="Google Shape;120;p22"/>
          <p:cNvPicPr preferRelativeResize="0"/>
          <p:nvPr/>
        </p:nvPicPr>
        <p:blipFill rotWithShape="1">
          <a:blip r:embed="rId4">
            <a:alphaModFix/>
          </a:blip>
          <a:srcRect b="0" l="0" r="0" t="0"/>
          <a:stretch/>
        </p:blipFill>
        <p:spPr>
          <a:xfrm>
            <a:off x="460980" y="6348390"/>
            <a:ext cx="1358690" cy="211633"/>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376" name="Shape 1376"/>
        <p:cNvGrpSpPr/>
        <p:nvPr/>
      </p:nvGrpSpPr>
      <p:grpSpPr>
        <a:xfrm>
          <a:off x="0" y="0"/>
          <a:ext cx="0" cy="0"/>
          <a:chOff x="0" y="0"/>
          <a:chExt cx="0" cy="0"/>
        </a:xfrm>
      </p:grpSpPr>
      <p:sp>
        <p:nvSpPr>
          <p:cNvPr id="1377" name="Google Shape;1377;p20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78" name="Google Shape;1378;p206"/>
          <p:cNvSpPr/>
          <p:nvPr/>
        </p:nvSpPr>
        <p:spPr>
          <a:xfrm>
            <a:off x="112282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9" name="Google Shape;1379;p20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380" name="Google Shape;1380;p206"/>
          <p:cNvSpPr/>
          <p:nvPr/>
        </p:nvSpPr>
        <p:spPr>
          <a:xfrm>
            <a:off x="10207767"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1" name="Google Shape;1381;p206"/>
          <p:cNvSpPr/>
          <p:nvPr/>
        </p:nvSpPr>
        <p:spPr>
          <a:xfrm rot="10800000">
            <a:off x="10207767"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2" name="Google Shape;1382;p206"/>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3" name="Google Shape;1383;p206"/>
          <p:cNvSpPr/>
          <p:nvPr/>
        </p:nvSpPr>
        <p:spPr>
          <a:xfrm rot="-5400000">
            <a:off x="11219767"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4" name="Google Shape;1384;p206"/>
          <p:cNvSpPr/>
          <p:nvPr/>
        </p:nvSpPr>
        <p:spPr>
          <a:xfrm>
            <a:off x="8241900"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5" name="Google Shape;1385;p206"/>
          <p:cNvSpPr/>
          <p:nvPr/>
        </p:nvSpPr>
        <p:spPr>
          <a:xfrm>
            <a:off x="8871100"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6" name="Google Shape;1386;p206"/>
          <p:cNvSpPr/>
          <p:nvPr/>
        </p:nvSpPr>
        <p:spPr>
          <a:xfrm>
            <a:off x="9971233"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387" name="Shape 1387"/>
        <p:cNvGrpSpPr/>
        <p:nvPr/>
      </p:nvGrpSpPr>
      <p:grpSpPr>
        <a:xfrm>
          <a:off x="0" y="0"/>
          <a:ext cx="0" cy="0"/>
          <a:chOff x="0" y="0"/>
          <a:chExt cx="0" cy="0"/>
        </a:xfrm>
      </p:grpSpPr>
      <p:sp>
        <p:nvSpPr>
          <p:cNvPr id="1388" name="Google Shape;1388;p207"/>
          <p:cNvSpPr/>
          <p:nvPr/>
        </p:nvSpPr>
        <p:spPr>
          <a:xfrm rot="10800000">
            <a:off x="10362767"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9" name="Google Shape;1389;p207"/>
          <p:cNvSpPr/>
          <p:nvPr/>
        </p:nvSpPr>
        <p:spPr>
          <a:xfrm rot="10800000">
            <a:off x="10511567"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390" name="Google Shape;1390;p207"/>
          <p:cNvSpPr/>
          <p:nvPr/>
        </p:nvSpPr>
        <p:spPr>
          <a:xfrm rot="10800000">
            <a:off x="10655533"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1391" name="Google Shape;1391;p207"/>
          <p:cNvCxnSpPr>
            <a:stCxn id="1390" idx="2"/>
          </p:cNvCxnSpPr>
          <p:nvPr/>
        </p:nvCxnSpPr>
        <p:spPr>
          <a:xfrm rot="10800000">
            <a:off x="106555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392" name="Google Shape;1392;p207"/>
          <p:cNvCxnSpPr>
            <a:stCxn id="1388" idx="2"/>
          </p:cNvCxnSpPr>
          <p:nvPr/>
        </p:nvCxnSpPr>
        <p:spPr>
          <a:xfrm rot="10800000">
            <a:off x="103627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393" name="Google Shape;1393;p207"/>
          <p:cNvCxnSpPr>
            <a:stCxn id="1389" idx="2"/>
          </p:cNvCxnSpPr>
          <p:nvPr/>
        </p:nvCxnSpPr>
        <p:spPr>
          <a:xfrm rot="10800000">
            <a:off x="105115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394" name="Google Shape;1394;p207"/>
          <p:cNvCxnSpPr>
            <a:stCxn id="1390" idx="0"/>
          </p:cNvCxnSpPr>
          <p:nvPr/>
        </p:nvCxnSpPr>
        <p:spPr>
          <a:xfrm>
            <a:off x="10941583" y="2561733"/>
            <a:ext cx="326100" cy="0"/>
          </a:xfrm>
          <a:prstGeom prst="straightConnector1">
            <a:avLst/>
          </a:prstGeom>
          <a:noFill/>
          <a:ln cap="flat" cmpd="sng" w="9525">
            <a:solidFill>
              <a:schemeClr val="lt2"/>
            </a:solidFill>
            <a:prstDash val="solid"/>
            <a:round/>
            <a:headEnd len="med" w="med" type="none"/>
            <a:tailEnd len="med" w="med" type="none"/>
          </a:ln>
        </p:spPr>
      </p:cxnSp>
      <p:cxnSp>
        <p:nvCxnSpPr>
          <p:cNvPr id="1395" name="Google Shape;1395;p207"/>
          <p:cNvCxnSpPr>
            <a:stCxn id="1389" idx="0"/>
          </p:cNvCxnSpPr>
          <p:nvPr/>
        </p:nvCxnSpPr>
        <p:spPr>
          <a:xfrm>
            <a:off x="1086991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396" name="Google Shape;1396;p207"/>
          <p:cNvCxnSpPr>
            <a:stCxn id="1388" idx="0"/>
          </p:cNvCxnSpPr>
          <p:nvPr/>
        </p:nvCxnSpPr>
        <p:spPr>
          <a:xfrm>
            <a:off x="10795517" y="2855267"/>
            <a:ext cx="456900" cy="0"/>
          </a:xfrm>
          <a:prstGeom prst="straightConnector1">
            <a:avLst/>
          </a:prstGeom>
          <a:noFill/>
          <a:ln cap="flat" cmpd="sng" w="9525">
            <a:solidFill>
              <a:schemeClr val="lt2"/>
            </a:solidFill>
            <a:prstDash val="solid"/>
            <a:round/>
            <a:headEnd len="med" w="med" type="none"/>
            <a:tailEnd len="med" w="med" type="none"/>
          </a:ln>
        </p:spPr>
      </p:cxnSp>
      <p:sp>
        <p:nvSpPr>
          <p:cNvPr id="1397" name="Google Shape;1397;p20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98" name="Google Shape;1398;p207"/>
          <p:cNvSpPr/>
          <p:nvPr/>
        </p:nvSpPr>
        <p:spPr>
          <a:xfrm>
            <a:off x="102526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9" name="Google Shape;1399;p20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400" name="Google Shape;1400;p207"/>
          <p:cNvSpPr/>
          <p:nvPr/>
        </p:nvSpPr>
        <p:spPr>
          <a:xfrm>
            <a:off x="10207767"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1" name="Google Shape;1401;p207"/>
          <p:cNvSpPr/>
          <p:nvPr/>
        </p:nvSpPr>
        <p:spPr>
          <a:xfrm rot="-5400000">
            <a:off x="10207767"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2" name="Google Shape;1402;p207"/>
          <p:cNvSpPr/>
          <p:nvPr/>
        </p:nvSpPr>
        <p:spPr>
          <a:xfrm>
            <a:off x="11228267"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3" name="Google Shape;1403;p207"/>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4" name="Google Shape;1404;p207"/>
          <p:cNvSpPr/>
          <p:nvPr/>
        </p:nvSpPr>
        <p:spPr>
          <a:xfrm>
            <a:off x="9726567"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5" name="Google Shape;1405;p207"/>
          <p:cNvSpPr/>
          <p:nvPr/>
        </p:nvSpPr>
        <p:spPr>
          <a:xfrm>
            <a:off x="8871100"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6" name="Google Shape;1406;p207"/>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407" name="Shape 1407"/>
        <p:cNvGrpSpPr/>
        <p:nvPr/>
      </p:nvGrpSpPr>
      <p:grpSpPr>
        <a:xfrm>
          <a:off x="0" y="0"/>
          <a:ext cx="0" cy="0"/>
          <a:chOff x="0" y="0"/>
          <a:chExt cx="0" cy="0"/>
        </a:xfrm>
      </p:grpSpPr>
      <p:sp>
        <p:nvSpPr>
          <p:cNvPr id="1408" name="Google Shape;1408;p20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09" name="Google Shape;1409;p208"/>
          <p:cNvSpPr/>
          <p:nvPr/>
        </p:nvSpPr>
        <p:spPr>
          <a:xfrm>
            <a:off x="10222833"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0" name="Google Shape;1410;p208"/>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1" name="Google Shape;1411;p20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412" name="Google Shape;1412;p208"/>
          <p:cNvSpPr/>
          <p:nvPr/>
        </p:nvSpPr>
        <p:spPr>
          <a:xfrm rot="10800000">
            <a:off x="10205083"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3" name="Google Shape;1413;p208"/>
          <p:cNvSpPr/>
          <p:nvPr/>
        </p:nvSpPr>
        <p:spPr>
          <a:xfrm rot="-5400000">
            <a:off x="10207767"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4" name="Google Shape;1414;p208"/>
          <p:cNvSpPr/>
          <p:nvPr/>
        </p:nvSpPr>
        <p:spPr>
          <a:xfrm rot="-5400000">
            <a:off x="8289638"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415" name="Google Shape;1415;p208"/>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6" name="Google Shape;1416;p208"/>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7" name="Google Shape;1417;p208"/>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8" name="Google Shape;1418;p208"/>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419" name="Google Shape;1419;p208"/>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420" name="Google Shape;1420;p208"/>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421" name="Google Shape;1421;p208"/>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422" name="Google Shape;1422;p208"/>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423" name="Google Shape;1423;p208"/>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424" name="Shape 1424"/>
        <p:cNvGrpSpPr/>
        <p:nvPr/>
      </p:nvGrpSpPr>
      <p:grpSpPr>
        <a:xfrm>
          <a:off x="0" y="0"/>
          <a:ext cx="0" cy="0"/>
          <a:chOff x="0" y="0"/>
          <a:chExt cx="0" cy="0"/>
        </a:xfrm>
      </p:grpSpPr>
      <p:sp>
        <p:nvSpPr>
          <p:cNvPr id="1425" name="Google Shape;1425;p20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26" name="Google Shape;1426;p209"/>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7" name="Google Shape;1427;p20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428" name="Google Shape;1428;p209"/>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9" name="Google Shape;1429;p209"/>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0" name="Google Shape;1430;p209"/>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1" name="Google Shape;1431;p209"/>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lt2"/>
              </a:solidFill>
            </a:endParaRPr>
          </a:p>
        </p:txBody>
      </p:sp>
      <p:sp>
        <p:nvSpPr>
          <p:cNvPr id="1432" name="Google Shape;1432;p209"/>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3" name="Google Shape;1433;p209"/>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4" name="Google Shape;1434;p209"/>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435" name="Shape 1435"/>
        <p:cNvGrpSpPr/>
        <p:nvPr/>
      </p:nvGrpSpPr>
      <p:grpSpPr>
        <a:xfrm>
          <a:off x="0" y="0"/>
          <a:ext cx="0" cy="0"/>
          <a:chOff x="0" y="0"/>
          <a:chExt cx="0" cy="0"/>
        </a:xfrm>
      </p:grpSpPr>
      <p:sp>
        <p:nvSpPr>
          <p:cNvPr id="1436" name="Google Shape;1436;p210"/>
          <p:cNvSpPr/>
          <p:nvPr/>
        </p:nvSpPr>
        <p:spPr>
          <a:xfrm rot="10800000">
            <a:off x="10362767"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437" name="Google Shape;1437;p210"/>
          <p:cNvSpPr/>
          <p:nvPr/>
        </p:nvSpPr>
        <p:spPr>
          <a:xfrm rot="10800000">
            <a:off x="10511567"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438" name="Google Shape;1438;p210"/>
          <p:cNvSpPr/>
          <p:nvPr/>
        </p:nvSpPr>
        <p:spPr>
          <a:xfrm rot="10800000">
            <a:off x="10655533"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1439" name="Google Shape;1439;p210"/>
          <p:cNvCxnSpPr>
            <a:stCxn id="1438" idx="2"/>
          </p:cNvCxnSpPr>
          <p:nvPr/>
        </p:nvCxnSpPr>
        <p:spPr>
          <a:xfrm rot="10800000">
            <a:off x="106555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1440" name="Google Shape;1440;p210"/>
          <p:cNvCxnSpPr>
            <a:stCxn id="1436" idx="2"/>
          </p:cNvCxnSpPr>
          <p:nvPr/>
        </p:nvCxnSpPr>
        <p:spPr>
          <a:xfrm rot="10800000">
            <a:off x="103627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1441" name="Google Shape;1441;p210"/>
          <p:cNvCxnSpPr>
            <a:stCxn id="1437" idx="2"/>
          </p:cNvCxnSpPr>
          <p:nvPr/>
        </p:nvCxnSpPr>
        <p:spPr>
          <a:xfrm rot="10800000">
            <a:off x="105115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1442" name="Google Shape;1442;p210"/>
          <p:cNvCxnSpPr>
            <a:stCxn id="1438" idx="0"/>
          </p:cNvCxnSpPr>
          <p:nvPr/>
        </p:nvCxnSpPr>
        <p:spPr>
          <a:xfrm>
            <a:off x="10941583" y="2561733"/>
            <a:ext cx="326100" cy="0"/>
          </a:xfrm>
          <a:prstGeom prst="straightConnector1">
            <a:avLst/>
          </a:prstGeom>
          <a:noFill/>
          <a:ln cap="flat" cmpd="sng" w="9525">
            <a:solidFill>
              <a:schemeClr val="dk2"/>
            </a:solidFill>
            <a:prstDash val="solid"/>
            <a:round/>
            <a:headEnd len="med" w="med" type="none"/>
            <a:tailEnd len="med" w="med" type="none"/>
          </a:ln>
        </p:spPr>
      </p:cxnSp>
      <p:cxnSp>
        <p:nvCxnSpPr>
          <p:cNvPr id="1443" name="Google Shape;1443;p210"/>
          <p:cNvCxnSpPr>
            <a:stCxn id="1437" idx="0"/>
          </p:cNvCxnSpPr>
          <p:nvPr/>
        </p:nvCxnSpPr>
        <p:spPr>
          <a:xfrm>
            <a:off x="1086991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1444" name="Google Shape;1444;p210"/>
          <p:cNvCxnSpPr>
            <a:stCxn id="1436" idx="0"/>
          </p:cNvCxnSpPr>
          <p:nvPr/>
        </p:nvCxnSpPr>
        <p:spPr>
          <a:xfrm>
            <a:off x="10795517" y="2855267"/>
            <a:ext cx="456900" cy="0"/>
          </a:xfrm>
          <a:prstGeom prst="straightConnector1">
            <a:avLst/>
          </a:prstGeom>
          <a:noFill/>
          <a:ln cap="flat" cmpd="sng" w="9525">
            <a:solidFill>
              <a:schemeClr val="dk2"/>
            </a:solidFill>
            <a:prstDash val="solid"/>
            <a:round/>
            <a:headEnd len="med" w="med" type="none"/>
            <a:tailEnd len="med" w="med" type="none"/>
          </a:ln>
        </p:spPr>
      </p:cxnSp>
      <p:sp>
        <p:nvSpPr>
          <p:cNvPr id="1445" name="Google Shape;1445;p21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46" name="Google Shape;1446;p210"/>
          <p:cNvSpPr/>
          <p:nvPr/>
        </p:nvSpPr>
        <p:spPr>
          <a:xfrm>
            <a:off x="102526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7" name="Google Shape;1447;p21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448" name="Google Shape;1448;p210"/>
          <p:cNvSpPr/>
          <p:nvPr/>
        </p:nvSpPr>
        <p:spPr>
          <a:xfrm>
            <a:off x="10207767"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9" name="Google Shape;1449;p210"/>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0" name="Google Shape;1450;p210"/>
          <p:cNvSpPr/>
          <p:nvPr/>
        </p:nvSpPr>
        <p:spPr>
          <a:xfrm>
            <a:off x="11228267"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1" name="Google Shape;1451;p210"/>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2" name="Google Shape;1452;p210"/>
          <p:cNvSpPr/>
          <p:nvPr/>
        </p:nvSpPr>
        <p:spPr>
          <a:xfrm>
            <a:off x="9726567"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3" name="Google Shape;1453;p210"/>
          <p:cNvSpPr/>
          <p:nvPr/>
        </p:nvSpPr>
        <p:spPr>
          <a:xfrm>
            <a:off x="8871100"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4" name="Google Shape;1454;p210"/>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455" name="Shape 1455"/>
        <p:cNvGrpSpPr/>
        <p:nvPr/>
      </p:nvGrpSpPr>
      <p:grpSpPr>
        <a:xfrm>
          <a:off x="0" y="0"/>
          <a:ext cx="0" cy="0"/>
          <a:chOff x="0" y="0"/>
          <a:chExt cx="0" cy="0"/>
        </a:xfrm>
      </p:grpSpPr>
      <p:sp>
        <p:nvSpPr>
          <p:cNvPr id="1456" name="Google Shape;1456;p21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57" name="Google Shape;1457;p211"/>
          <p:cNvSpPr/>
          <p:nvPr/>
        </p:nvSpPr>
        <p:spPr>
          <a:xfrm>
            <a:off x="10222833"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8" name="Google Shape;1458;p211"/>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9" name="Google Shape;1459;p21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460" name="Google Shape;1460;p211"/>
          <p:cNvSpPr/>
          <p:nvPr/>
        </p:nvSpPr>
        <p:spPr>
          <a:xfrm rot="10800000">
            <a:off x="10205083"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1" name="Google Shape;1461;p211"/>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2" name="Google Shape;1462;p211"/>
          <p:cNvSpPr/>
          <p:nvPr/>
        </p:nvSpPr>
        <p:spPr>
          <a:xfrm rot="-5400000">
            <a:off x="8289638"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463" name="Google Shape;1463;p211"/>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4" name="Google Shape;1464;p211"/>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5" name="Google Shape;1465;p211"/>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6" name="Google Shape;1466;p211"/>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467" name="Google Shape;1467;p211"/>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468" name="Google Shape;1468;p211"/>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469" name="Google Shape;1469;p211"/>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470" name="Google Shape;1470;p211"/>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471" name="Google Shape;1471;p211"/>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472" name="Shape 1472"/>
        <p:cNvGrpSpPr/>
        <p:nvPr/>
      </p:nvGrpSpPr>
      <p:grpSpPr>
        <a:xfrm>
          <a:off x="0" y="0"/>
          <a:ext cx="0" cy="0"/>
          <a:chOff x="0" y="0"/>
          <a:chExt cx="0" cy="0"/>
        </a:xfrm>
      </p:grpSpPr>
      <p:pic>
        <p:nvPicPr>
          <p:cNvPr id="1473" name="Google Shape;1473;p212"/>
          <p:cNvPicPr preferRelativeResize="0"/>
          <p:nvPr/>
        </p:nvPicPr>
        <p:blipFill rotWithShape="1">
          <a:blip r:embed="rId2">
            <a:alphaModFix/>
          </a:blip>
          <a:srcRect b="0" l="0" r="0" t="0"/>
          <a:stretch/>
        </p:blipFill>
        <p:spPr>
          <a:xfrm>
            <a:off x="3021967" y="2819733"/>
            <a:ext cx="6148098" cy="974509"/>
          </a:xfrm>
          <a:prstGeom prst="rect">
            <a:avLst/>
          </a:prstGeom>
          <a:noFill/>
          <a:ln>
            <a:noFill/>
          </a:ln>
        </p:spPr>
      </p:pic>
      <p:sp>
        <p:nvSpPr>
          <p:cNvPr id="1474" name="Google Shape;1474;p21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475" name="Shape 1475"/>
        <p:cNvGrpSpPr/>
        <p:nvPr/>
      </p:nvGrpSpPr>
      <p:grpSpPr>
        <a:xfrm>
          <a:off x="0" y="0"/>
          <a:ext cx="0" cy="0"/>
          <a:chOff x="0" y="0"/>
          <a:chExt cx="0" cy="0"/>
        </a:xfrm>
      </p:grpSpPr>
      <p:pic>
        <p:nvPicPr>
          <p:cNvPr id="1476" name="Google Shape;1476;p213"/>
          <p:cNvPicPr preferRelativeResize="0"/>
          <p:nvPr/>
        </p:nvPicPr>
        <p:blipFill>
          <a:blip r:embed="rId2">
            <a:alphaModFix/>
          </a:blip>
          <a:stretch>
            <a:fillRect/>
          </a:stretch>
        </p:blipFill>
        <p:spPr>
          <a:xfrm>
            <a:off x="3021951" y="2819747"/>
            <a:ext cx="6148101" cy="978035"/>
          </a:xfrm>
          <a:prstGeom prst="rect">
            <a:avLst/>
          </a:prstGeom>
          <a:noFill/>
          <a:ln>
            <a:noFill/>
          </a:ln>
        </p:spPr>
      </p:pic>
      <p:sp>
        <p:nvSpPr>
          <p:cNvPr id="1477" name="Google Shape;1477;p21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1478" name="Shape 1478"/>
        <p:cNvGrpSpPr/>
        <p:nvPr/>
      </p:nvGrpSpPr>
      <p:grpSpPr>
        <a:xfrm>
          <a:off x="0" y="0"/>
          <a:ext cx="0" cy="0"/>
          <a:chOff x="0" y="0"/>
          <a:chExt cx="0" cy="0"/>
        </a:xfrm>
      </p:grpSpPr>
      <p:sp>
        <p:nvSpPr>
          <p:cNvPr id="1479" name="Google Shape;1479;p21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480" name="Google Shape;1480;p214"/>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rtl="0" algn="l">
              <a:lnSpc>
                <a:spcPct val="90000"/>
              </a:lnSpc>
              <a:spcBef>
                <a:spcPts val="1100"/>
              </a:spcBef>
              <a:spcAft>
                <a:spcPts val="0"/>
              </a:spcAft>
              <a:buClr>
                <a:schemeClr val="accent2"/>
              </a:buClr>
              <a:buSzPts val="2800"/>
              <a:buFont typeface="Noto Sans Symbols"/>
              <a:buChar char="▪"/>
              <a:defRPr/>
            </a:lvl1pPr>
            <a:lvl2pPr indent="-381000" lvl="1" marL="914400" rtl="0" algn="l">
              <a:lnSpc>
                <a:spcPct val="90000"/>
              </a:lnSpc>
              <a:spcBef>
                <a:spcPts val="500"/>
              </a:spcBef>
              <a:spcAft>
                <a:spcPts val="0"/>
              </a:spcAft>
              <a:buClr>
                <a:schemeClr val="accent2"/>
              </a:buClr>
              <a:buSzPts val="2400"/>
              <a:buFont typeface="Barlow"/>
              <a:buChar char="▪"/>
              <a:defRPr sz="2400">
                <a:latin typeface="Barlow"/>
                <a:ea typeface="Barlow"/>
                <a:cs typeface="Barlow"/>
                <a:sym typeface="Barlow"/>
              </a:defRPr>
            </a:lvl2pPr>
            <a:lvl3pPr indent="-355600" lvl="2" marL="1371600" rtl="0" algn="l">
              <a:lnSpc>
                <a:spcPct val="90000"/>
              </a:lnSpc>
              <a:spcBef>
                <a:spcPts val="500"/>
              </a:spcBef>
              <a:spcAft>
                <a:spcPts val="0"/>
              </a:spcAft>
              <a:buClr>
                <a:schemeClr val="accent2"/>
              </a:buClr>
              <a:buSzPts val="2000"/>
              <a:buFont typeface="Barlow"/>
              <a:buChar char="▪"/>
              <a:defRPr sz="2000">
                <a:latin typeface="Barlow"/>
                <a:ea typeface="Barlow"/>
                <a:cs typeface="Barlow"/>
                <a:sym typeface="Barlow"/>
              </a:defRPr>
            </a:lvl3pPr>
            <a:lvl4pPr indent="-349250" lvl="3" marL="1828800" rtl="0" algn="l">
              <a:lnSpc>
                <a:spcPct val="90000"/>
              </a:lnSpc>
              <a:spcBef>
                <a:spcPts val="500"/>
              </a:spcBef>
              <a:spcAft>
                <a:spcPts val="0"/>
              </a:spcAft>
              <a:buClr>
                <a:schemeClr val="accent2"/>
              </a:buClr>
              <a:buSzPts val="1900"/>
              <a:buFont typeface="Barlow"/>
              <a:buChar char="▪"/>
              <a:defRPr sz="1900">
                <a:latin typeface="Barlow"/>
                <a:ea typeface="Barlow"/>
                <a:cs typeface="Barlow"/>
                <a:sym typeface="Barlow"/>
              </a:defRPr>
            </a:lvl4pPr>
            <a:lvl5pPr indent="-323850" lvl="4" marL="2286000" rtl="0" algn="l">
              <a:lnSpc>
                <a:spcPct val="90000"/>
              </a:lnSpc>
              <a:spcBef>
                <a:spcPts val="500"/>
              </a:spcBef>
              <a:spcAft>
                <a:spcPts val="0"/>
              </a:spcAft>
              <a:buClr>
                <a:schemeClr val="accent2"/>
              </a:buClr>
              <a:buSzPts val="1500"/>
              <a:buFont typeface="Barlow"/>
              <a:buChar char="▪"/>
              <a:defRPr sz="1600">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6pPr>
            <a:lvl7pPr indent="-349250" lvl="6" marL="32004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7pPr>
            <a:lvl8pPr indent="-349250" lvl="7" marL="36576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8pPr>
            <a:lvl9pPr indent="-349250" lvl="8" marL="41148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1481" name="Shape 1481"/>
        <p:cNvGrpSpPr/>
        <p:nvPr/>
      </p:nvGrpSpPr>
      <p:grpSpPr>
        <a:xfrm>
          <a:off x="0" y="0"/>
          <a:ext cx="0" cy="0"/>
          <a:chOff x="0" y="0"/>
          <a:chExt cx="0" cy="0"/>
        </a:xfrm>
      </p:grpSpPr>
      <p:sp>
        <p:nvSpPr>
          <p:cNvPr id="1482" name="Google Shape;1482;p215"/>
          <p:cNvSpPr/>
          <p:nvPr/>
        </p:nvSpPr>
        <p:spPr>
          <a:xfrm>
            <a:off x="460979" y="1944353"/>
            <a:ext cx="33885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483" name="Google Shape;1483;p215"/>
          <p:cNvSpPr/>
          <p:nvPr/>
        </p:nvSpPr>
        <p:spPr>
          <a:xfrm>
            <a:off x="4415701" y="1944353"/>
            <a:ext cx="33885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484" name="Google Shape;1484;p21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485" name="Google Shape;1485;p215"/>
          <p:cNvSpPr txBox="1"/>
          <p:nvPr>
            <p:ph idx="1" type="body"/>
          </p:nvPr>
        </p:nvSpPr>
        <p:spPr>
          <a:xfrm>
            <a:off x="619241" y="2102946"/>
            <a:ext cx="30780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486" name="Google Shape;1486;p215"/>
          <p:cNvSpPr txBox="1"/>
          <p:nvPr>
            <p:ph idx="2" type="body"/>
          </p:nvPr>
        </p:nvSpPr>
        <p:spPr>
          <a:xfrm>
            <a:off x="4579931" y="2104568"/>
            <a:ext cx="3078000" cy="3118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700"/>
              <a:buNone/>
              <a:defRPr sz="1900">
                <a:solidFill>
                  <a:schemeClr val="lt1"/>
                </a:solidFill>
              </a:defRPr>
            </a:lvl1pPr>
            <a:lvl2pPr indent="-228600" lvl="1" marL="914400" rtl="0" algn="l">
              <a:lnSpc>
                <a:spcPct val="100000"/>
              </a:lnSpc>
              <a:spcBef>
                <a:spcPts val="0"/>
              </a:spcBef>
              <a:spcAft>
                <a:spcPts val="0"/>
              </a:spcAft>
              <a:buSzPts val="21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1487" name="Google Shape;1487;p215"/>
          <p:cNvSpPr txBox="1"/>
          <p:nvPr>
            <p:ph idx="3" type="body"/>
          </p:nvPr>
        </p:nvSpPr>
        <p:spPr>
          <a:xfrm>
            <a:off x="4421670" y="1446766"/>
            <a:ext cx="33843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700"/>
              <a:buNone/>
              <a:defRPr sz="1900">
                <a:solidFill>
                  <a:schemeClr val="accent5"/>
                </a:solidFill>
              </a:defRPr>
            </a:lvl1pPr>
            <a:lvl2pPr indent="-228600" lvl="1" marL="914400" rtl="0" algn="l">
              <a:lnSpc>
                <a:spcPct val="100000"/>
              </a:lnSpc>
              <a:spcBef>
                <a:spcPts val="0"/>
              </a:spcBef>
              <a:spcAft>
                <a:spcPts val="0"/>
              </a:spcAft>
              <a:buSzPts val="21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1488" name="Google Shape;1488;p215"/>
          <p:cNvSpPr txBox="1"/>
          <p:nvPr>
            <p:ph idx="4" type="body"/>
          </p:nvPr>
        </p:nvSpPr>
        <p:spPr>
          <a:xfrm>
            <a:off x="460979" y="1446766"/>
            <a:ext cx="33843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700"/>
              <a:buNone/>
              <a:defRPr sz="1900">
                <a:solidFill>
                  <a:schemeClr val="accent5"/>
                </a:solidFill>
              </a:defRPr>
            </a:lvl1pPr>
            <a:lvl2pPr indent="-228600" lvl="1" marL="914400" rtl="0" algn="l">
              <a:lnSpc>
                <a:spcPct val="100000"/>
              </a:lnSpc>
              <a:spcBef>
                <a:spcPts val="0"/>
              </a:spcBef>
              <a:spcAft>
                <a:spcPts val="0"/>
              </a:spcAft>
              <a:buSzPts val="21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1489" name="Google Shape;1489;p215"/>
          <p:cNvSpPr/>
          <p:nvPr/>
        </p:nvSpPr>
        <p:spPr>
          <a:xfrm>
            <a:off x="8332877" y="1944353"/>
            <a:ext cx="3388500" cy="3424800"/>
          </a:xfrm>
          <a:prstGeom prst="snip1Rect">
            <a:avLst>
              <a:gd fmla="val 16667" name="adj"/>
            </a:avLst>
          </a:prstGeom>
          <a:solidFill>
            <a:schemeClr val="dk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490" name="Google Shape;1490;p215"/>
          <p:cNvSpPr txBox="1"/>
          <p:nvPr>
            <p:ph idx="5" type="body"/>
          </p:nvPr>
        </p:nvSpPr>
        <p:spPr>
          <a:xfrm>
            <a:off x="8497107" y="2104568"/>
            <a:ext cx="3078000" cy="3118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700"/>
              <a:buNone/>
              <a:defRPr sz="1900">
                <a:solidFill>
                  <a:schemeClr val="lt1"/>
                </a:solidFill>
              </a:defRPr>
            </a:lvl1pPr>
            <a:lvl2pPr indent="-228600" lvl="1" marL="914400" rtl="0" algn="l">
              <a:lnSpc>
                <a:spcPct val="100000"/>
              </a:lnSpc>
              <a:spcBef>
                <a:spcPts val="0"/>
              </a:spcBef>
              <a:spcAft>
                <a:spcPts val="0"/>
              </a:spcAft>
              <a:buSzPts val="21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1491" name="Google Shape;1491;p215"/>
          <p:cNvSpPr txBox="1"/>
          <p:nvPr>
            <p:ph idx="6" type="body"/>
          </p:nvPr>
        </p:nvSpPr>
        <p:spPr>
          <a:xfrm>
            <a:off x="8338846" y="1446766"/>
            <a:ext cx="33843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700"/>
              <a:buNone/>
              <a:defRPr sz="1900">
                <a:solidFill>
                  <a:schemeClr val="accent5"/>
                </a:solidFill>
              </a:defRPr>
            </a:lvl1pPr>
            <a:lvl2pPr indent="-228600" lvl="1" marL="914400" rtl="0" algn="l">
              <a:lnSpc>
                <a:spcPct val="100000"/>
              </a:lnSpc>
              <a:spcBef>
                <a:spcPts val="0"/>
              </a:spcBef>
              <a:spcAft>
                <a:spcPts val="0"/>
              </a:spcAft>
              <a:buSzPts val="21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121" name="Shape 121"/>
        <p:cNvGrpSpPr/>
        <p:nvPr/>
      </p:nvGrpSpPr>
      <p:grpSpPr>
        <a:xfrm>
          <a:off x="0" y="0"/>
          <a:ext cx="0" cy="0"/>
          <a:chOff x="0" y="0"/>
          <a:chExt cx="0" cy="0"/>
        </a:xfrm>
      </p:grpSpPr>
      <p:pic>
        <p:nvPicPr>
          <p:cNvPr descr="A close up of a logo&#10;&#10;Description automatically generated" id="122" name="Google Shape;122;p23"/>
          <p:cNvPicPr preferRelativeResize="0"/>
          <p:nvPr/>
        </p:nvPicPr>
        <p:blipFill rotWithShape="1">
          <a:blip r:embed="rId2">
            <a:alphaModFix amt="50000"/>
          </a:blip>
          <a:srcRect b="0" l="0" r="14273" t="0"/>
          <a:stretch/>
        </p:blipFill>
        <p:spPr>
          <a:xfrm>
            <a:off x="1739900" y="0"/>
            <a:ext cx="10452101" cy="6858000"/>
          </a:xfrm>
          <a:prstGeom prst="rect">
            <a:avLst/>
          </a:prstGeom>
          <a:noFill/>
          <a:ln>
            <a:noFill/>
          </a:ln>
        </p:spPr>
      </p:pic>
      <p:sp>
        <p:nvSpPr>
          <p:cNvPr id="123" name="Google Shape;123;p23"/>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4800"/>
              <a:buFont typeface="Barlow"/>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1492" name="Shape 1492"/>
        <p:cNvGrpSpPr/>
        <p:nvPr/>
      </p:nvGrpSpPr>
      <p:grpSpPr>
        <a:xfrm>
          <a:off x="0" y="0"/>
          <a:ext cx="0" cy="0"/>
          <a:chOff x="0" y="0"/>
          <a:chExt cx="0" cy="0"/>
        </a:xfrm>
      </p:grpSpPr>
      <p:sp>
        <p:nvSpPr>
          <p:cNvPr id="1493" name="Google Shape;1493;p216"/>
          <p:cNvSpPr/>
          <p:nvPr/>
        </p:nvSpPr>
        <p:spPr>
          <a:xfrm>
            <a:off x="460978" y="1944353"/>
            <a:ext cx="2447700" cy="3424800"/>
          </a:xfrm>
          <a:prstGeom prst="snip1Rect">
            <a:avLst>
              <a:gd fmla="val 16667" name="adj"/>
            </a:avLst>
          </a:prstGeom>
          <a:solidFill>
            <a:schemeClr val="accent6"/>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494" name="Google Shape;1494;p216"/>
          <p:cNvSpPr/>
          <p:nvPr/>
        </p:nvSpPr>
        <p:spPr>
          <a:xfrm>
            <a:off x="3398463" y="1944353"/>
            <a:ext cx="24477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495" name="Google Shape;1495;p21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496" name="Google Shape;1496;p216"/>
          <p:cNvSpPr txBox="1"/>
          <p:nvPr>
            <p:ph idx="1" type="body"/>
          </p:nvPr>
        </p:nvSpPr>
        <p:spPr>
          <a:xfrm>
            <a:off x="619241" y="2102946"/>
            <a:ext cx="21285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dk1"/>
              </a:buClr>
              <a:buSzPts val="1300"/>
              <a:buChar char="▪"/>
              <a:defRPr sz="1900">
                <a:solidFill>
                  <a:schemeClr val="dk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497" name="Google Shape;1497;p216"/>
          <p:cNvSpPr txBox="1"/>
          <p:nvPr>
            <p:ph idx="2" type="body"/>
          </p:nvPr>
        </p:nvSpPr>
        <p:spPr>
          <a:xfrm>
            <a:off x="3558716" y="2104568"/>
            <a:ext cx="21285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498" name="Google Shape;1498;p216"/>
          <p:cNvSpPr txBox="1"/>
          <p:nvPr>
            <p:ph idx="3" type="body"/>
          </p:nvPr>
        </p:nvSpPr>
        <p:spPr>
          <a:xfrm>
            <a:off x="3400454" y="1446766"/>
            <a:ext cx="24447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700"/>
              <a:buNone/>
              <a:defRPr sz="1900">
                <a:solidFill>
                  <a:schemeClr val="accent5"/>
                </a:solidFill>
              </a:defRPr>
            </a:lvl1pPr>
            <a:lvl2pPr indent="-228600" lvl="1" marL="914400" rtl="0" algn="l">
              <a:lnSpc>
                <a:spcPct val="100000"/>
              </a:lnSpc>
              <a:spcBef>
                <a:spcPts val="0"/>
              </a:spcBef>
              <a:spcAft>
                <a:spcPts val="0"/>
              </a:spcAft>
              <a:buSzPts val="21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1499" name="Google Shape;1499;p216"/>
          <p:cNvSpPr txBox="1"/>
          <p:nvPr>
            <p:ph idx="4" type="body"/>
          </p:nvPr>
        </p:nvSpPr>
        <p:spPr>
          <a:xfrm>
            <a:off x="460979" y="1446766"/>
            <a:ext cx="24447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700"/>
              <a:buNone/>
              <a:defRPr sz="1900">
                <a:solidFill>
                  <a:schemeClr val="accent5"/>
                </a:solidFill>
              </a:defRPr>
            </a:lvl1pPr>
            <a:lvl2pPr indent="-228600" lvl="1" marL="914400" rtl="0" algn="l">
              <a:lnSpc>
                <a:spcPct val="100000"/>
              </a:lnSpc>
              <a:spcBef>
                <a:spcPts val="0"/>
              </a:spcBef>
              <a:spcAft>
                <a:spcPts val="0"/>
              </a:spcAft>
              <a:buSzPts val="21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1500" name="Google Shape;1500;p216"/>
          <p:cNvSpPr/>
          <p:nvPr/>
        </p:nvSpPr>
        <p:spPr>
          <a:xfrm>
            <a:off x="6335948" y="1944353"/>
            <a:ext cx="24477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501" name="Google Shape;1501;p216"/>
          <p:cNvSpPr txBox="1"/>
          <p:nvPr>
            <p:ph idx="5" type="body"/>
          </p:nvPr>
        </p:nvSpPr>
        <p:spPr>
          <a:xfrm>
            <a:off x="6498191" y="2104568"/>
            <a:ext cx="21285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502" name="Google Shape;1502;p216"/>
          <p:cNvSpPr txBox="1"/>
          <p:nvPr>
            <p:ph idx="6" type="body"/>
          </p:nvPr>
        </p:nvSpPr>
        <p:spPr>
          <a:xfrm>
            <a:off x="6339929" y="1446766"/>
            <a:ext cx="24447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700"/>
              <a:buNone/>
              <a:defRPr sz="1900">
                <a:solidFill>
                  <a:schemeClr val="accent5"/>
                </a:solidFill>
              </a:defRPr>
            </a:lvl1pPr>
            <a:lvl2pPr indent="-228600" lvl="1" marL="914400" rtl="0" algn="l">
              <a:lnSpc>
                <a:spcPct val="100000"/>
              </a:lnSpc>
              <a:spcBef>
                <a:spcPts val="0"/>
              </a:spcBef>
              <a:spcAft>
                <a:spcPts val="0"/>
              </a:spcAft>
              <a:buSzPts val="21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1503" name="Google Shape;1503;p216"/>
          <p:cNvSpPr/>
          <p:nvPr/>
        </p:nvSpPr>
        <p:spPr>
          <a:xfrm>
            <a:off x="9273434" y="1944353"/>
            <a:ext cx="2447700" cy="3424800"/>
          </a:xfrm>
          <a:prstGeom prst="snip1Rect">
            <a:avLst>
              <a:gd fmla="val 16667" name="adj"/>
            </a:avLst>
          </a:prstGeom>
          <a:solidFill>
            <a:schemeClr val="accent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504" name="Google Shape;1504;p216"/>
          <p:cNvSpPr txBox="1"/>
          <p:nvPr>
            <p:ph idx="7" type="body"/>
          </p:nvPr>
        </p:nvSpPr>
        <p:spPr>
          <a:xfrm>
            <a:off x="9437665" y="2104568"/>
            <a:ext cx="21285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505" name="Google Shape;1505;p216"/>
          <p:cNvSpPr txBox="1"/>
          <p:nvPr>
            <p:ph idx="8" type="body"/>
          </p:nvPr>
        </p:nvSpPr>
        <p:spPr>
          <a:xfrm>
            <a:off x="9279404" y="1446766"/>
            <a:ext cx="24447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700"/>
              <a:buNone/>
              <a:defRPr sz="1900">
                <a:solidFill>
                  <a:schemeClr val="accent5"/>
                </a:solidFill>
              </a:defRPr>
            </a:lvl1pPr>
            <a:lvl2pPr indent="-228600" lvl="1" marL="914400" rtl="0" algn="l">
              <a:lnSpc>
                <a:spcPct val="100000"/>
              </a:lnSpc>
              <a:spcBef>
                <a:spcPts val="0"/>
              </a:spcBef>
              <a:spcAft>
                <a:spcPts val="0"/>
              </a:spcAft>
              <a:buSzPts val="21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512" name="Shape 1512"/>
        <p:cNvGrpSpPr/>
        <p:nvPr/>
      </p:nvGrpSpPr>
      <p:grpSpPr>
        <a:xfrm>
          <a:off x="0" y="0"/>
          <a:ext cx="0" cy="0"/>
          <a:chOff x="0" y="0"/>
          <a:chExt cx="0" cy="0"/>
        </a:xfrm>
      </p:grpSpPr>
      <p:pic>
        <p:nvPicPr>
          <p:cNvPr id="1513" name="Google Shape;1513;p218"/>
          <p:cNvPicPr preferRelativeResize="0"/>
          <p:nvPr/>
        </p:nvPicPr>
        <p:blipFill rotWithShape="1">
          <a:blip r:embed="rId2">
            <a:alphaModFix/>
          </a:blip>
          <a:srcRect b="0" l="0" r="0" t="0"/>
          <a:stretch/>
        </p:blipFill>
        <p:spPr>
          <a:xfrm>
            <a:off x="3021967" y="2819733"/>
            <a:ext cx="6148098" cy="974509"/>
          </a:xfrm>
          <a:prstGeom prst="rect">
            <a:avLst/>
          </a:prstGeom>
          <a:noFill/>
          <a:ln>
            <a:noFill/>
          </a:ln>
        </p:spPr>
      </p:pic>
      <p:sp>
        <p:nvSpPr>
          <p:cNvPr id="1514" name="Google Shape;1514;p218"/>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515" name="Shape 1515"/>
        <p:cNvGrpSpPr/>
        <p:nvPr/>
      </p:nvGrpSpPr>
      <p:grpSpPr>
        <a:xfrm>
          <a:off x="0" y="0"/>
          <a:ext cx="0" cy="0"/>
          <a:chOff x="0" y="0"/>
          <a:chExt cx="0" cy="0"/>
        </a:xfrm>
      </p:grpSpPr>
      <p:sp>
        <p:nvSpPr>
          <p:cNvPr id="1516" name="Google Shape;1516;p21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17" name="Google Shape;1517;p219"/>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518" name="Google Shape;1518;p219"/>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519" name="Google Shape;1519;p219"/>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520" name="Shape 1520"/>
        <p:cNvGrpSpPr/>
        <p:nvPr/>
      </p:nvGrpSpPr>
      <p:grpSpPr>
        <a:xfrm>
          <a:off x="0" y="0"/>
          <a:ext cx="0" cy="0"/>
          <a:chOff x="0" y="0"/>
          <a:chExt cx="0" cy="0"/>
        </a:xfrm>
      </p:grpSpPr>
      <p:sp>
        <p:nvSpPr>
          <p:cNvPr id="1521" name="Google Shape;1521;p220"/>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300"/>
              <a:buFont typeface="Arial"/>
              <a:buNone/>
              <a:defRPr sz="5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522" name="Google Shape;1522;p220"/>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523" name="Google Shape;1523;p220"/>
          <p:cNvPicPr preferRelativeResize="0"/>
          <p:nvPr/>
        </p:nvPicPr>
        <p:blipFill rotWithShape="1">
          <a:blip r:embed="rId2">
            <a:alphaModFix/>
          </a:blip>
          <a:srcRect b="0" l="0" r="0" t="0"/>
          <a:stretch/>
        </p:blipFill>
        <p:spPr>
          <a:xfrm>
            <a:off x="6543063" y="609600"/>
            <a:ext cx="5648938" cy="5638799"/>
          </a:xfrm>
          <a:prstGeom prst="rect">
            <a:avLst/>
          </a:prstGeom>
          <a:noFill/>
          <a:ln>
            <a:noFill/>
          </a:ln>
        </p:spPr>
      </p:pic>
      <p:pic>
        <p:nvPicPr>
          <p:cNvPr id="1524" name="Google Shape;1524;p220"/>
          <p:cNvPicPr preferRelativeResize="0"/>
          <p:nvPr/>
        </p:nvPicPr>
        <p:blipFill rotWithShape="1">
          <a:blip r:embed="rId3">
            <a:alphaModFix/>
          </a:blip>
          <a:srcRect b="0" l="0" r="0" t="0"/>
          <a:stretch/>
        </p:blipFill>
        <p:spPr>
          <a:xfrm>
            <a:off x="761998" y="609599"/>
            <a:ext cx="2558901" cy="405554"/>
          </a:xfrm>
          <a:prstGeom prst="rect">
            <a:avLst/>
          </a:prstGeom>
          <a:noFill/>
          <a:ln>
            <a:noFill/>
          </a:ln>
        </p:spPr>
      </p:pic>
      <p:cxnSp>
        <p:nvCxnSpPr>
          <p:cNvPr id="1525" name="Google Shape;1525;p220"/>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526" name="Google Shape;1526;p220"/>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527" name="Google Shape;1527;p220"/>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OBJECT_1_2">
    <p:bg>
      <p:bgPr>
        <a:solidFill>
          <a:schemeClr val="lt1"/>
        </a:solidFill>
      </p:bgPr>
    </p:bg>
    <p:spTree>
      <p:nvGrpSpPr>
        <p:cNvPr id="1528" name="Shape 1528"/>
        <p:cNvGrpSpPr/>
        <p:nvPr/>
      </p:nvGrpSpPr>
      <p:grpSpPr>
        <a:xfrm>
          <a:off x="0" y="0"/>
          <a:ext cx="0" cy="0"/>
          <a:chOff x="0" y="0"/>
          <a:chExt cx="0" cy="0"/>
        </a:xfrm>
      </p:grpSpPr>
      <p:sp>
        <p:nvSpPr>
          <p:cNvPr id="1529" name="Google Shape;1529;p22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30" name="Google Shape;1530;p221"/>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531" name="Google Shape;1531;p221"/>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1532" name="Shape 1532"/>
        <p:cNvGrpSpPr/>
        <p:nvPr/>
      </p:nvGrpSpPr>
      <p:grpSpPr>
        <a:xfrm>
          <a:off x="0" y="0"/>
          <a:ext cx="0" cy="0"/>
          <a:chOff x="0" y="0"/>
          <a:chExt cx="0" cy="0"/>
        </a:xfrm>
      </p:grpSpPr>
      <p:sp>
        <p:nvSpPr>
          <p:cNvPr id="1533" name="Google Shape;1533;p222"/>
          <p:cNvSpPr txBox="1"/>
          <p:nvPr>
            <p:ph type="title"/>
          </p:nvPr>
        </p:nvSpPr>
        <p:spPr>
          <a:xfrm>
            <a:off x="460979" y="365125"/>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534" name="Google Shape;1534;p222"/>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1535" name="Shape 1535"/>
        <p:cNvGrpSpPr/>
        <p:nvPr/>
      </p:nvGrpSpPr>
      <p:grpSpPr>
        <a:xfrm>
          <a:off x="0" y="0"/>
          <a:ext cx="0" cy="0"/>
          <a:chOff x="0" y="0"/>
          <a:chExt cx="0" cy="0"/>
        </a:xfrm>
      </p:grpSpPr>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1536" name="Shape 1536"/>
        <p:cNvGrpSpPr/>
        <p:nvPr/>
      </p:nvGrpSpPr>
      <p:grpSpPr>
        <a:xfrm>
          <a:off x="0" y="0"/>
          <a:ext cx="0" cy="0"/>
          <a:chOff x="0" y="0"/>
          <a:chExt cx="0" cy="0"/>
        </a:xfrm>
      </p:grpSpPr>
      <p:sp>
        <p:nvSpPr>
          <p:cNvPr id="1537" name="Google Shape;1537;p224"/>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©2021 Databricks Inc. — All rights reserved</a:t>
            </a:r>
            <a:endParaRPr b="0" i="0" sz="1100" u="none" cap="none" strike="noStrike">
              <a:solidFill>
                <a:schemeClr val="accent5"/>
              </a:solidFill>
              <a:latin typeface="DM Sans"/>
              <a:ea typeface="DM Sans"/>
              <a:cs typeface="DM Sans"/>
              <a:sym typeface="DM Sans"/>
            </a:endParaRPr>
          </a:p>
        </p:txBody>
      </p:sp>
      <p:pic>
        <p:nvPicPr>
          <p:cNvPr id="1538" name="Google Shape;1538;p224"/>
          <p:cNvPicPr preferRelativeResize="0"/>
          <p:nvPr/>
        </p:nvPicPr>
        <p:blipFill rotWithShape="1">
          <a:blip r:embed="rId2">
            <a:alphaModFix/>
          </a:blip>
          <a:srcRect b="0" l="0" r="0" t="0"/>
          <a:stretch/>
        </p:blipFill>
        <p:spPr>
          <a:xfrm>
            <a:off x="10668000" y="6473302"/>
            <a:ext cx="186767" cy="186767"/>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539" name="Shape 1539"/>
        <p:cNvGrpSpPr/>
        <p:nvPr/>
      </p:nvGrpSpPr>
      <p:grpSpPr>
        <a:xfrm>
          <a:off x="0" y="0"/>
          <a:ext cx="0" cy="0"/>
          <a:chOff x="0" y="0"/>
          <a:chExt cx="0" cy="0"/>
        </a:xfrm>
      </p:grpSpPr>
      <p:sp>
        <p:nvSpPr>
          <p:cNvPr id="1540" name="Google Shape;1540;p225"/>
          <p:cNvSpPr/>
          <p:nvPr/>
        </p:nvSpPr>
        <p:spPr>
          <a:xfrm rot="10800000">
            <a:off x="10362767"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41" name="Google Shape;1541;p225"/>
          <p:cNvSpPr/>
          <p:nvPr/>
        </p:nvSpPr>
        <p:spPr>
          <a:xfrm rot="10800000">
            <a:off x="10511567"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2" name="Google Shape;1542;p225"/>
          <p:cNvSpPr/>
          <p:nvPr/>
        </p:nvSpPr>
        <p:spPr>
          <a:xfrm rot="10800000">
            <a:off x="10655533"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543" name="Google Shape;1543;p225"/>
          <p:cNvCxnSpPr>
            <a:stCxn id="1542" idx="2"/>
          </p:cNvCxnSpPr>
          <p:nvPr/>
        </p:nvCxnSpPr>
        <p:spPr>
          <a:xfrm rot="10800000">
            <a:off x="10655533"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1544" name="Google Shape;1544;p225"/>
          <p:cNvCxnSpPr>
            <a:stCxn id="1540" idx="2"/>
          </p:cNvCxnSpPr>
          <p:nvPr/>
        </p:nvCxnSpPr>
        <p:spPr>
          <a:xfrm rot="10800000">
            <a:off x="10362767"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1545" name="Google Shape;1545;p225"/>
          <p:cNvCxnSpPr>
            <a:stCxn id="1541" idx="2"/>
          </p:cNvCxnSpPr>
          <p:nvPr/>
        </p:nvCxnSpPr>
        <p:spPr>
          <a:xfrm rot="10800000">
            <a:off x="10511567"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1546" name="Google Shape;1546;p225"/>
          <p:cNvCxnSpPr>
            <a:stCxn id="1542" idx="0"/>
          </p:cNvCxnSpPr>
          <p:nvPr/>
        </p:nvCxnSpPr>
        <p:spPr>
          <a:xfrm>
            <a:off x="10941583" y="2561733"/>
            <a:ext cx="326100" cy="0"/>
          </a:xfrm>
          <a:prstGeom prst="straightConnector1">
            <a:avLst/>
          </a:prstGeom>
          <a:noFill/>
          <a:ln cap="flat" cmpd="sng" w="9525">
            <a:solidFill>
              <a:schemeClr val="lt2"/>
            </a:solidFill>
            <a:prstDash val="solid"/>
            <a:round/>
            <a:headEnd len="sm" w="sm" type="none"/>
            <a:tailEnd len="sm" w="sm" type="none"/>
          </a:ln>
        </p:spPr>
      </p:cxnSp>
      <p:cxnSp>
        <p:nvCxnSpPr>
          <p:cNvPr id="1547" name="Google Shape;1547;p225"/>
          <p:cNvCxnSpPr>
            <a:stCxn id="1541" idx="0"/>
          </p:cNvCxnSpPr>
          <p:nvPr/>
        </p:nvCxnSpPr>
        <p:spPr>
          <a:xfrm>
            <a:off x="10869917"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1548" name="Google Shape;1548;p225"/>
          <p:cNvCxnSpPr>
            <a:stCxn id="1540" idx="0"/>
          </p:cNvCxnSpPr>
          <p:nvPr/>
        </p:nvCxnSpPr>
        <p:spPr>
          <a:xfrm>
            <a:off x="10795517" y="2855267"/>
            <a:ext cx="456900" cy="0"/>
          </a:xfrm>
          <a:prstGeom prst="straightConnector1">
            <a:avLst/>
          </a:prstGeom>
          <a:noFill/>
          <a:ln cap="flat" cmpd="sng" w="9525">
            <a:solidFill>
              <a:schemeClr val="lt2"/>
            </a:solidFill>
            <a:prstDash val="solid"/>
            <a:round/>
            <a:headEnd len="sm" w="sm" type="none"/>
            <a:tailEnd len="sm" w="sm" type="none"/>
          </a:ln>
        </p:spPr>
      </p:cxnSp>
      <p:sp>
        <p:nvSpPr>
          <p:cNvPr id="1549" name="Google Shape;1549;p22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50" name="Google Shape;1550;p225"/>
          <p:cNvSpPr/>
          <p:nvPr/>
        </p:nvSpPr>
        <p:spPr>
          <a:xfrm>
            <a:off x="102526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51" name="Google Shape;1551;p225"/>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552" name="Google Shape;1552;p225"/>
          <p:cNvSpPr/>
          <p:nvPr/>
        </p:nvSpPr>
        <p:spPr>
          <a:xfrm>
            <a:off x="10207767"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53" name="Google Shape;1553;p225"/>
          <p:cNvSpPr/>
          <p:nvPr/>
        </p:nvSpPr>
        <p:spPr>
          <a:xfrm rot="-5400000">
            <a:off x="10207767"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54" name="Google Shape;1554;p225"/>
          <p:cNvSpPr/>
          <p:nvPr/>
        </p:nvSpPr>
        <p:spPr>
          <a:xfrm>
            <a:off x="11228267"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55" name="Google Shape;1555;p225"/>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56" name="Google Shape;1556;p225"/>
          <p:cNvSpPr/>
          <p:nvPr/>
        </p:nvSpPr>
        <p:spPr>
          <a:xfrm>
            <a:off x="9726567"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57" name="Google Shape;1557;p225"/>
          <p:cNvSpPr/>
          <p:nvPr/>
        </p:nvSpPr>
        <p:spPr>
          <a:xfrm>
            <a:off x="8871100"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58" name="Google Shape;1558;p225"/>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559" name="Shape 1559"/>
        <p:cNvGrpSpPr/>
        <p:nvPr/>
      </p:nvGrpSpPr>
      <p:grpSpPr>
        <a:xfrm>
          <a:off x="0" y="0"/>
          <a:ext cx="0" cy="0"/>
          <a:chOff x="0" y="0"/>
          <a:chExt cx="0" cy="0"/>
        </a:xfrm>
      </p:grpSpPr>
      <p:sp>
        <p:nvSpPr>
          <p:cNvPr id="1560" name="Google Shape;1560;p22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61" name="Google Shape;1561;p226"/>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562" name="Google Shape;1562;p226"/>
          <p:cNvSpPr txBox="1"/>
          <p:nvPr>
            <p:ph idx="2"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563" name="Google Shape;1563;p226"/>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564" name="Google Shape;1564;p226"/>
          <p:cNvSpPr txBox="1"/>
          <p:nvPr>
            <p:ph idx="4" type="subTitle"/>
          </p:nvPr>
        </p:nvSpPr>
        <p:spPr>
          <a:xfrm>
            <a:off x="796013"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565" name="Google Shape;1565;p226"/>
          <p:cNvSpPr txBox="1"/>
          <p:nvPr>
            <p:ph idx="5" type="subTitle"/>
          </p:nvPr>
        </p:nvSpPr>
        <p:spPr>
          <a:xfrm>
            <a:off x="6950677"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1566" name="Google Shape;1566;p226"/>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567" name="Google Shape;1567;p226"/>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124" name="Shape 124"/>
        <p:cNvGrpSpPr/>
        <p:nvPr/>
      </p:nvGrpSpPr>
      <p:grpSpPr>
        <a:xfrm>
          <a:off x="0" y="0"/>
          <a:ext cx="0" cy="0"/>
          <a:chOff x="0" y="0"/>
          <a:chExt cx="0" cy="0"/>
        </a:xfrm>
      </p:grpSpPr>
      <p:pic>
        <p:nvPicPr>
          <p:cNvPr descr="A picture containing person, black, holding, white&#10;&#10;Description automatically generated" id="125" name="Google Shape;125;p2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26" name="Google Shape;126;p24"/>
          <p:cNvPicPr preferRelativeResize="0"/>
          <p:nvPr/>
        </p:nvPicPr>
        <p:blipFill rotWithShape="1">
          <a:blip r:embed="rId3">
            <a:alphaModFix/>
          </a:blip>
          <a:srcRect b="0" l="0" r="0" t="0"/>
          <a:stretch/>
        </p:blipFill>
        <p:spPr>
          <a:xfrm>
            <a:off x="460980" y="6348390"/>
            <a:ext cx="1358690" cy="211633"/>
          </a:xfrm>
          <a:prstGeom prst="rect">
            <a:avLst/>
          </a:prstGeom>
          <a:noFill/>
          <a:ln>
            <a:noFill/>
          </a:ln>
        </p:spPr>
      </p:pic>
      <p:sp>
        <p:nvSpPr>
          <p:cNvPr id="127" name="Google Shape;127;p24"/>
          <p:cNvSpPr txBox="1"/>
          <p:nvPr>
            <p:ph idx="1" type="body"/>
          </p:nvPr>
        </p:nvSpPr>
        <p:spPr>
          <a:xfrm>
            <a:off x="460980" y="4467420"/>
            <a:ext cx="60933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800">
                <a:solidFill>
                  <a:srgbClr val="9EB7BF"/>
                </a:solidFill>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8" name="Google Shape;128;p24"/>
          <p:cNvSpPr txBox="1"/>
          <p:nvPr>
            <p:ph idx="2" type="body"/>
          </p:nvPr>
        </p:nvSpPr>
        <p:spPr>
          <a:xfrm>
            <a:off x="460980" y="1315763"/>
            <a:ext cx="6093300" cy="29406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568" name="Shape 1568"/>
        <p:cNvGrpSpPr/>
        <p:nvPr/>
      </p:nvGrpSpPr>
      <p:grpSpPr>
        <a:xfrm>
          <a:off x="0" y="0"/>
          <a:ext cx="0" cy="0"/>
          <a:chOff x="0" y="0"/>
          <a:chExt cx="0" cy="0"/>
        </a:xfrm>
      </p:grpSpPr>
      <p:sp>
        <p:nvSpPr>
          <p:cNvPr id="1569" name="Google Shape;1569;p227"/>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300"/>
              <a:buFont typeface="Arial"/>
              <a:buNone/>
              <a:defRPr sz="53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570" name="Google Shape;1570;p22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571" name="Google Shape;1571;p227"/>
          <p:cNvPicPr preferRelativeResize="0"/>
          <p:nvPr/>
        </p:nvPicPr>
        <p:blipFill rotWithShape="1">
          <a:blip r:embed="rId2">
            <a:alphaModFix/>
          </a:blip>
          <a:srcRect b="0" l="0" r="0" t="0"/>
          <a:stretch/>
        </p:blipFill>
        <p:spPr>
          <a:xfrm>
            <a:off x="762000" y="609606"/>
            <a:ext cx="2558900" cy="407076"/>
          </a:xfrm>
          <a:prstGeom prst="rect">
            <a:avLst/>
          </a:prstGeom>
          <a:noFill/>
          <a:ln>
            <a:noFill/>
          </a:ln>
        </p:spPr>
      </p:pic>
      <p:pic>
        <p:nvPicPr>
          <p:cNvPr id="1572" name="Google Shape;1572;p227"/>
          <p:cNvPicPr preferRelativeResize="0"/>
          <p:nvPr/>
        </p:nvPicPr>
        <p:blipFill rotWithShape="1">
          <a:blip r:embed="rId3">
            <a:alphaModFix/>
          </a:blip>
          <a:srcRect b="0" l="0" r="0" t="0"/>
          <a:stretch/>
        </p:blipFill>
        <p:spPr>
          <a:xfrm>
            <a:off x="6543067" y="609600"/>
            <a:ext cx="5648935" cy="5638799"/>
          </a:xfrm>
          <a:prstGeom prst="rect">
            <a:avLst/>
          </a:prstGeom>
          <a:noFill/>
          <a:ln>
            <a:noFill/>
          </a:ln>
        </p:spPr>
      </p:pic>
      <p:cxnSp>
        <p:nvCxnSpPr>
          <p:cNvPr id="1573" name="Google Shape;1573;p227"/>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574" name="Google Shape;1574;p227"/>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575" name="Google Shape;1575;p227"/>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576" name="Shape 1576"/>
        <p:cNvGrpSpPr/>
        <p:nvPr/>
      </p:nvGrpSpPr>
      <p:grpSpPr>
        <a:xfrm>
          <a:off x="0" y="0"/>
          <a:ext cx="0" cy="0"/>
          <a:chOff x="0" y="0"/>
          <a:chExt cx="0" cy="0"/>
        </a:xfrm>
      </p:grpSpPr>
      <p:sp>
        <p:nvSpPr>
          <p:cNvPr id="1577" name="Google Shape;1577;p228"/>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300"/>
              <a:buFont typeface="Arial"/>
              <a:buNone/>
              <a:defRPr sz="5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578" name="Google Shape;1578;p228"/>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579" name="Google Shape;1579;p228"/>
          <p:cNvPicPr preferRelativeResize="0"/>
          <p:nvPr/>
        </p:nvPicPr>
        <p:blipFill rotWithShape="1">
          <a:blip r:embed="rId2">
            <a:alphaModFix/>
          </a:blip>
          <a:srcRect b="0" l="0" r="0" t="0"/>
          <a:stretch/>
        </p:blipFill>
        <p:spPr>
          <a:xfrm>
            <a:off x="761998" y="609599"/>
            <a:ext cx="2558901" cy="405554"/>
          </a:xfrm>
          <a:prstGeom prst="rect">
            <a:avLst/>
          </a:prstGeom>
          <a:noFill/>
          <a:ln>
            <a:noFill/>
          </a:ln>
        </p:spPr>
      </p:pic>
      <p:cxnSp>
        <p:nvCxnSpPr>
          <p:cNvPr id="1580" name="Google Shape;1580;p228"/>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581" name="Google Shape;1581;p228"/>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582" name="Google Shape;1582;p228"/>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583" name="Shape 1583"/>
        <p:cNvGrpSpPr/>
        <p:nvPr/>
      </p:nvGrpSpPr>
      <p:grpSpPr>
        <a:xfrm>
          <a:off x="0" y="0"/>
          <a:ext cx="0" cy="0"/>
          <a:chOff x="0" y="0"/>
          <a:chExt cx="0" cy="0"/>
        </a:xfrm>
      </p:grpSpPr>
      <p:sp>
        <p:nvSpPr>
          <p:cNvPr id="1584" name="Google Shape;1584;p229"/>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300"/>
              <a:buFont typeface="Arial"/>
              <a:buNone/>
              <a:defRPr sz="53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585" name="Google Shape;1585;p229"/>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586" name="Google Shape;1586;p229"/>
          <p:cNvPicPr preferRelativeResize="0"/>
          <p:nvPr/>
        </p:nvPicPr>
        <p:blipFill rotWithShape="1">
          <a:blip r:embed="rId2">
            <a:alphaModFix/>
          </a:blip>
          <a:srcRect b="0" l="0" r="0" t="0"/>
          <a:stretch/>
        </p:blipFill>
        <p:spPr>
          <a:xfrm>
            <a:off x="762000" y="609606"/>
            <a:ext cx="2558900" cy="407076"/>
          </a:xfrm>
          <a:prstGeom prst="rect">
            <a:avLst/>
          </a:prstGeom>
          <a:noFill/>
          <a:ln>
            <a:noFill/>
          </a:ln>
        </p:spPr>
      </p:pic>
      <p:cxnSp>
        <p:nvCxnSpPr>
          <p:cNvPr id="1587" name="Google Shape;1587;p229"/>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588" name="Google Shape;1588;p229"/>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589" name="Google Shape;1589;p229"/>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590" name="Shape 1590"/>
        <p:cNvGrpSpPr/>
        <p:nvPr/>
      </p:nvGrpSpPr>
      <p:grpSpPr>
        <a:xfrm>
          <a:off x="0" y="0"/>
          <a:ext cx="0" cy="0"/>
          <a:chOff x="0" y="0"/>
          <a:chExt cx="0" cy="0"/>
        </a:xfrm>
      </p:grpSpPr>
      <p:sp>
        <p:nvSpPr>
          <p:cNvPr id="1591" name="Google Shape;1591;p23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92" name="Google Shape;1592;p230"/>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593" name="Google Shape;1593;p23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594" name="Google Shape;1594;p230"/>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595" name="Shape 1595"/>
        <p:cNvGrpSpPr/>
        <p:nvPr/>
      </p:nvGrpSpPr>
      <p:grpSpPr>
        <a:xfrm>
          <a:off x="0" y="0"/>
          <a:ext cx="0" cy="0"/>
          <a:chOff x="0" y="0"/>
          <a:chExt cx="0" cy="0"/>
        </a:xfrm>
      </p:grpSpPr>
      <p:sp>
        <p:nvSpPr>
          <p:cNvPr id="1596" name="Google Shape;1596;p23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97" name="Google Shape;1597;p231"/>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598" name="Google Shape;1598;p231"/>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599" name="Google Shape;1599;p231"/>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00" name="Google Shape;1600;p231"/>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01" name="Google Shape;1601;p231"/>
          <p:cNvSpPr txBox="1"/>
          <p:nvPr>
            <p:ph idx="4" type="subTitle"/>
          </p:nvPr>
        </p:nvSpPr>
        <p:spPr>
          <a:xfrm>
            <a:off x="796013"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100"/>
              <a:buNone/>
              <a:defRPr b="1" sz="2100"/>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02" name="Google Shape;1602;p231"/>
          <p:cNvSpPr txBox="1"/>
          <p:nvPr>
            <p:ph idx="5" type="subTitle"/>
          </p:nvPr>
        </p:nvSpPr>
        <p:spPr>
          <a:xfrm>
            <a:off x="6935300" y="1970333"/>
            <a:ext cx="44859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100"/>
              <a:buNone/>
              <a:defRPr b="1" sz="2100"/>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03" name="Google Shape;1603;p231"/>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604" name="Shape 1604"/>
        <p:cNvGrpSpPr/>
        <p:nvPr/>
      </p:nvGrpSpPr>
      <p:grpSpPr>
        <a:xfrm>
          <a:off x="0" y="0"/>
          <a:ext cx="0" cy="0"/>
          <a:chOff x="0" y="0"/>
          <a:chExt cx="0" cy="0"/>
        </a:xfrm>
      </p:grpSpPr>
      <p:sp>
        <p:nvSpPr>
          <p:cNvPr id="1605" name="Google Shape;1605;p23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06" name="Google Shape;1606;p232"/>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607" name="Google Shape;1607;p232"/>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608" name="Google Shape;1608;p232"/>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609" name="Google Shape;1609;p232"/>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610" name="Google Shape;1610;p232"/>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611" name="Google Shape;1611;p232"/>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12" name="Google Shape;1612;p232"/>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13" name="Google Shape;1613;p232"/>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14" name="Google Shape;1614;p232"/>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15" name="Google Shape;1615;p232"/>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616" name="Shape 1616"/>
        <p:cNvGrpSpPr/>
        <p:nvPr/>
      </p:nvGrpSpPr>
      <p:grpSpPr>
        <a:xfrm>
          <a:off x="0" y="0"/>
          <a:ext cx="0" cy="0"/>
          <a:chOff x="0" y="0"/>
          <a:chExt cx="0" cy="0"/>
        </a:xfrm>
      </p:grpSpPr>
      <p:sp>
        <p:nvSpPr>
          <p:cNvPr id="1617" name="Google Shape;1617;p23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18" name="Google Shape;1618;p233"/>
          <p:cNvSpPr txBox="1"/>
          <p:nvPr>
            <p:ph idx="1" type="body"/>
          </p:nvPr>
        </p:nvSpPr>
        <p:spPr>
          <a:xfrm>
            <a:off x="7620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19" name="Google Shape;1619;p233"/>
          <p:cNvSpPr txBox="1"/>
          <p:nvPr>
            <p:ph idx="2"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20" name="Google Shape;1620;p233"/>
          <p:cNvSpPr txBox="1"/>
          <p:nvPr>
            <p:ph idx="3" type="body"/>
          </p:nvPr>
        </p:nvSpPr>
        <p:spPr>
          <a:xfrm>
            <a:off x="44836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21" name="Google Shape;1621;p233"/>
          <p:cNvSpPr txBox="1"/>
          <p:nvPr>
            <p:ph idx="4" type="subTitle"/>
          </p:nvPr>
        </p:nvSpPr>
        <p:spPr>
          <a:xfrm>
            <a:off x="786267"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22" name="Google Shape;1622;p233"/>
          <p:cNvSpPr txBox="1"/>
          <p:nvPr>
            <p:ph idx="5" type="subTitle"/>
          </p:nvPr>
        </p:nvSpPr>
        <p:spPr>
          <a:xfrm>
            <a:off x="4495800"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23" name="Google Shape;1623;p233"/>
          <p:cNvSpPr txBox="1"/>
          <p:nvPr>
            <p:ph idx="6" type="body"/>
          </p:nvPr>
        </p:nvSpPr>
        <p:spPr>
          <a:xfrm>
            <a:off x="81698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24" name="Google Shape;1624;p233"/>
          <p:cNvSpPr txBox="1"/>
          <p:nvPr>
            <p:ph idx="7" type="subTitle"/>
          </p:nvPr>
        </p:nvSpPr>
        <p:spPr>
          <a:xfrm>
            <a:off x="8182000"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1625" name="Google Shape;1625;p233"/>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626" name="Google Shape;1626;p233"/>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627" name="Google Shape;1627;p233"/>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628" name="Shape 1628"/>
        <p:cNvGrpSpPr/>
        <p:nvPr/>
      </p:nvGrpSpPr>
      <p:grpSpPr>
        <a:xfrm>
          <a:off x="0" y="0"/>
          <a:ext cx="0" cy="0"/>
          <a:chOff x="0" y="0"/>
          <a:chExt cx="0" cy="0"/>
        </a:xfrm>
      </p:grpSpPr>
      <p:sp>
        <p:nvSpPr>
          <p:cNvPr id="1629" name="Google Shape;1629;p234"/>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30" name="Google Shape;1630;p234"/>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31" name="Google Shape;1631;p234"/>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32" name="Google Shape;1632;p23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33" name="Google Shape;1633;p234"/>
          <p:cNvSpPr txBox="1"/>
          <p:nvPr>
            <p:ph idx="1"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634" name="Google Shape;1634;p234"/>
          <p:cNvSpPr txBox="1"/>
          <p:nvPr>
            <p:ph idx="2"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35" name="Google Shape;1635;p234"/>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36" name="Google Shape;1636;p234"/>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37" name="Google Shape;1637;p234"/>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38" name="Google Shape;1638;p234"/>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39" name="Google Shape;1639;p234"/>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40" name="Google Shape;1640;p234"/>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641" name="Shape 1641"/>
        <p:cNvGrpSpPr/>
        <p:nvPr/>
      </p:nvGrpSpPr>
      <p:grpSpPr>
        <a:xfrm>
          <a:off x="0" y="0"/>
          <a:ext cx="0" cy="0"/>
          <a:chOff x="0" y="0"/>
          <a:chExt cx="0" cy="0"/>
        </a:xfrm>
      </p:grpSpPr>
      <p:sp>
        <p:nvSpPr>
          <p:cNvPr id="1642" name="Google Shape;1642;p23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43" name="Google Shape;1643;p235"/>
          <p:cNvSpPr/>
          <p:nvPr/>
        </p:nvSpPr>
        <p:spPr>
          <a:xfrm>
            <a:off x="6025733" y="1825633"/>
            <a:ext cx="5556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44" name="Google Shape;1644;p235"/>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45" name="Google Shape;1645;p235"/>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46" name="Google Shape;1646;p235"/>
          <p:cNvSpPr txBox="1"/>
          <p:nvPr>
            <p:ph idx="3"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47" name="Google Shape;1647;p235"/>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648" name="Shape 1648"/>
        <p:cNvGrpSpPr/>
        <p:nvPr/>
      </p:nvGrpSpPr>
      <p:grpSpPr>
        <a:xfrm>
          <a:off x="0" y="0"/>
          <a:ext cx="0" cy="0"/>
          <a:chOff x="0" y="0"/>
          <a:chExt cx="0" cy="0"/>
        </a:xfrm>
      </p:grpSpPr>
      <p:sp>
        <p:nvSpPr>
          <p:cNvPr id="1649" name="Google Shape;1649;p23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50" name="Google Shape;1650;p236"/>
          <p:cNvSpPr/>
          <p:nvPr/>
        </p:nvSpPr>
        <p:spPr>
          <a:xfrm>
            <a:off x="609600" y="1825633"/>
            <a:ext cx="5556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1" name="Google Shape;1651;p236"/>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52" name="Google Shape;1652;p236"/>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53" name="Google Shape;1653;p236"/>
          <p:cNvSpPr txBox="1"/>
          <p:nvPr>
            <p:ph idx="3"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54" name="Google Shape;1654;p236"/>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129" name="Shape 129"/>
        <p:cNvGrpSpPr/>
        <p:nvPr/>
      </p:nvGrpSpPr>
      <p:grpSpPr>
        <a:xfrm>
          <a:off x="0" y="0"/>
          <a:ext cx="0" cy="0"/>
          <a:chOff x="0" y="0"/>
          <a:chExt cx="0" cy="0"/>
        </a:xfrm>
      </p:grpSpPr>
      <p:pic>
        <p:nvPicPr>
          <p:cNvPr descr="A picture containing red, woman, street, phone&#10;&#10;Description automatically generated" id="130" name="Google Shape;130;p2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person, black, holding, white&#10;&#10;Description automatically generated" id="131" name="Google Shape;131;p2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32" name="Google Shape;132;p25"/>
          <p:cNvPicPr preferRelativeResize="0"/>
          <p:nvPr/>
        </p:nvPicPr>
        <p:blipFill rotWithShape="1">
          <a:blip r:embed="rId4">
            <a:alphaModFix/>
          </a:blip>
          <a:srcRect b="0" l="0" r="0" t="0"/>
          <a:stretch/>
        </p:blipFill>
        <p:spPr>
          <a:xfrm>
            <a:off x="460980" y="6348390"/>
            <a:ext cx="1358690" cy="211633"/>
          </a:xfrm>
          <a:prstGeom prst="rect">
            <a:avLst/>
          </a:prstGeom>
          <a:noFill/>
          <a:ln>
            <a:noFill/>
          </a:ln>
        </p:spPr>
      </p:pic>
      <p:sp>
        <p:nvSpPr>
          <p:cNvPr id="133" name="Google Shape;133;p25"/>
          <p:cNvSpPr txBox="1"/>
          <p:nvPr>
            <p:ph idx="1" type="body"/>
          </p:nvPr>
        </p:nvSpPr>
        <p:spPr>
          <a:xfrm>
            <a:off x="460980" y="4467420"/>
            <a:ext cx="60933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800">
                <a:solidFill>
                  <a:srgbClr val="9EB7BF"/>
                </a:solidFill>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4" name="Google Shape;134;p25"/>
          <p:cNvSpPr txBox="1"/>
          <p:nvPr>
            <p:ph idx="2" type="body"/>
          </p:nvPr>
        </p:nvSpPr>
        <p:spPr>
          <a:xfrm>
            <a:off x="460980" y="1315763"/>
            <a:ext cx="6093300" cy="29406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655" name="Shape 1655"/>
        <p:cNvGrpSpPr/>
        <p:nvPr/>
      </p:nvGrpSpPr>
      <p:grpSpPr>
        <a:xfrm>
          <a:off x="0" y="0"/>
          <a:ext cx="0" cy="0"/>
          <a:chOff x="0" y="0"/>
          <a:chExt cx="0" cy="0"/>
        </a:xfrm>
      </p:grpSpPr>
      <p:sp>
        <p:nvSpPr>
          <p:cNvPr id="1656" name="Google Shape;1656;p237"/>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7" name="Google Shape;1657;p23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58" name="Google Shape;1658;p237"/>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59" name="Google Shape;1659;p237"/>
          <p:cNvSpPr txBox="1"/>
          <p:nvPr>
            <p:ph idx="2"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60" name="Google Shape;1660;p237"/>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661" name="Shape 1661"/>
        <p:cNvGrpSpPr/>
        <p:nvPr/>
      </p:nvGrpSpPr>
      <p:grpSpPr>
        <a:xfrm>
          <a:off x="0" y="0"/>
          <a:ext cx="0" cy="0"/>
          <a:chOff x="0" y="0"/>
          <a:chExt cx="0" cy="0"/>
        </a:xfrm>
      </p:grpSpPr>
      <p:sp>
        <p:nvSpPr>
          <p:cNvPr id="1662" name="Google Shape;1662;p238"/>
          <p:cNvSpPr/>
          <p:nvPr/>
        </p:nvSpPr>
        <p:spPr>
          <a:xfrm>
            <a:off x="6163100" y="4147599"/>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63" name="Google Shape;1663;p238"/>
          <p:cNvSpPr/>
          <p:nvPr/>
        </p:nvSpPr>
        <p:spPr>
          <a:xfrm>
            <a:off x="609600" y="4147599"/>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64" name="Google Shape;1664;p238"/>
          <p:cNvSpPr/>
          <p:nvPr/>
        </p:nvSpPr>
        <p:spPr>
          <a:xfrm>
            <a:off x="6163100" y="1825633"/>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65" name="Google Shape;1665;p238"/>
          <p:cNvSpPr/>
          <p:nvPr/>
        </p:nvSpPr>
        <p:spPr>
          <a:xfrm>
            <a:off x="609600" y="1825633"/>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66" name="Google Shape;1666;p23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67" name="Google Shape;1667;p238"/>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68" name="Google Shape;1668;p238"/>
          <p:cNvSpPr txBox="1"/>
          <p:nvPr>
            <p:ph idx="2" type="subTitle"/>
          </p:nvPr>
        </p:nvSpPr>
        <p:spPr>
          <a:xfrm>
            <a:off x="764900"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69" name="Google Shape;1669;p238"/>
          <p:cNvSpPr txBox="1"/>
          <p:nvPr>
            <p:ph idx="3" type="subTitle"/>
          </p:nvPr>
        </p:nvSpPr>
        <p:spPr>
          <a:xfrm>
            <a:off x="6315100"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70" name="Google Shape;1670;p238"/>
          <p:cNvSpPr txBox="1"/>
          <p:nvPr>
            <p:ph idx="4" type="subTitle"/>
          </p:nvPr>
        </p:nvSpPr>
        <p:spPr>
          <a:xfrm>
            <a:off x="764900"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71" name="Google Shape;1671;p238"/>
          <p:cNvSpPr txBox="1"/>
          <p:nvPr>
            <p:ph idx="5" type="subTitle"/>
          </p:nvPr>
        </p:nvSpPr>
        <p:spPr>
          <a:xfrm>
            <a:off x="6315100"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72" name="Google Shape;1672;p238"/>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673" name="Shape 1673"/>
        <p:cNvGrpSpPr/>
        <p:nvPr/>
      </p:nvGrpSpPr>
      <p:grpSpPr>
        <a:xfrm>
          <a:off x="0" y="0"/>
          <a:ext cx="0" cy="0"/>
          <a:chOff x="0" y="0"/>
          <a:chExt cx="0" cy="0"/>
        </a:xfrm>
      </p:grpSpPr>
      <p:sp>
        <p:nvSpPr>
          <p:cNvPr id="1674" name="Google Shape;1674;p239"/>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75" name="Google Shape;1675;p239"/>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676" name="Shape 1676"/>
        <p:cNvGrpSpPr/>
        <p:nvPr/>
      </p:nvGrpSpPr>
      <p:grpSpPr>
        <a:xfrm>
          <a:off x="0" y="0"/>
          <a:ext cx="0" cy="0"/>
          <a:chOff x="0" y="0"/>
          <a:chExt cx="0" cy="0"/>
        </a:xfrm>
      </p:grpSpPr>
      <p:sp>
        <p:nvSpPr>
          <p:cNvPr id="1677" name="Google Shape;1677;p240"/>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78" name="Google Shape;1678;p240"/>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679" name="Shape 1679"/>
        <p:cNvGrpSpPr/>
        <p:nvPr/>
      </p:nvGrpSpPr>
      <p:grpSpPr>
        <a:xfrm>
          <a:off x="0" y="0"/>
          <a:ext cx="0" cy="0"/>
          <a:chOff x="0" y="0"/>
          <a:chExt cx="0" cy="0"/>
        </a:xfrm>
      </p:grpSpPr>
      <p:sp>
        <p:nvSpPr>
          <p:cNvPr id="1680" name="Google Shape;1680;p241"/>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81" name="Google Shape;1681;p241"/>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682" name="Shape 1682"/>
        <p:cNvGrpSpPr/>
        <p:nvPr/>
      </p:nvGrpSpPr>
      <p:grpSpPr>
        <a:xfrm>
          <a:off x="0" y="0"/>
          <a:ext cx="0" cy="0"/>
          <a:chOff x="0" y="0"/>
          <a:chExt cx="0" cy="0"/>
        </a:xfrm>
      </p:grpSpPr>
      <p:sp>
        <p:nvSpPr>
          <p:cNvPr id="1683" name="Google Shape;1683;p242"/>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84" name="Google Shape;1684;p242"/>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685" name="Google Shape;1685;p242"/>
          <p:cNvPicPr preferRelativeResize="0"/>
          <p:nvPr/>
        </p:nvPicPr>
        <p:blipFill rotWithShape="1">
          <a:blip r:embed="rId2">
            <a:alphaModFix/>
          </a:blip>
          <a:srcRect b="0" l="0" r="0" t="0"/>
          <a:stretch/>
        </p:blipFill>
        <p:spPr>
          <a:xfrm>
            <a:off x="10669156" y="6474098"/>
            <a:ext cx="188467" cy="188467"/>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686" name="Shape 1686"/>
        <p:cNvGrpSpPr/>
        <p:nvPr/>
      </p:nvGrpSpPr>
      <p:grpSpPr>
        <a:xfrm>
          <a:off x="0" y="0"/>
          <a:ext cx="0" cy="0"/>
          <a:chOff x="0" y="0"/>
          <a:chExt cx="0" cy="0"/>
        </a:xfrm>
      </p:grpSpPr>
      <p:sp>
        <p:nvSpPr>
          <p:cNvPr id="1687" name="Google Shape;1687;p24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88" name="Google Shape;1688;p243"/>
          <p:cNvSpPr/>
          <p:nvPr/>
        </p:nvSpPr>
        <p:spPr>
          <a:xfrm>
            <a:off x="112282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89" name="Google Shape;1689;p243"/>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90" name="Google Shape;1690;p243"/>
          <p:cNvSpPr/>
          <p:nvPr/>
        </p:nvSpPr>
        <p:spPr>
          <a:xfrm>
            <a:off x="10207767"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91" name="Google Shape;1691;p243"/>
          <p:cNvSpPr/>
          <p:nvPr/>
        </p:nvSpPr>
        <p:spPr>
          <a:xfrm rot="10800000">
            <a:off x="10207767"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92" name="Google Shape;1692;p243"/>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93" name="Google Shape;1693;p243"/>
          <p:cNvSpPr/>
          <p:nvPr/>
        </p:nvSpPr>
        <p:spPr>
          <a:xfrm rot="-5400000">
            <a:off x="11219767"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94" name="Google Shape;1694;p243"/>
          <p:cNvSpPr/>
          <p:nvPr/>
        </p:nvSpPr>
        <p:spPr>
          <a:xfrm>
            <a:off x="8241900"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95" name="Google Shape;1695;p243"/>
          <p:cNvSpPr/>
          <p:nvPr/>
        </p:nvSpPr>
        <p:spPr>
          <a:xfrm>
            <a:off x="8871100"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96" name="Google Shape;1696;p243"/>
          <p:cNvSpPr/>
          <p:nvPr/>
        </p:nvSpPr>
        <p:spPr>
          <a:xfrm>
            <a:off x="9971233"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697" name="Shape 1697"/>
        <p:cNvGrpSpPr/>
        <p:nvPr/>
      </p:nvGrpSpPr>
      <p:grpSpPr>
        <a:xfrm>
          <a:off x="0" y="0"/>
          <a:ext cx="0" cy="0"/>
          <a:chOff x="0" y="0"/>
          <a:chExt cx="0" cy="0"/>
        </a:xfrm>
      </p:grpSpPr>
      <p:sp>
        <p:nvSpPr>
          <p:cNvPr id="1698" name="Google Shape;1698;p24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99" name="Google Shape;1699;p244"/>
          <p:cNvSpPr/>
          <p:nvPr/>
        </p:nvSpPr>
        <p:spPr>
          <a:xfrm>
            <a:off x="10222833"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00" name="Google Shape;1700;p244"/>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01" name="Google Shape;1701;p244"/>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02" name="Google Shape;1702;p244"/>
          <p:cNvSpPr/>
          <p:nvPr/>
        </p:nvSpPr>
        <p:spPr>
          <a:xfrm rot="10800000">
            <a:off x="10205083"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03" name="Google Shape;1703;p244"/>
          <p:cNvSpPr/>
          <p:nvPr/>
        </p:nvSpPr>
        <p:spPr>
          <a:xfrm rot="-5400000">
            <a:off x="10207767"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04" name="Google Shape;1704;p244"/>
          <p:cNvSpPr/>
          <p:nvPr/>
        </p:nvSpPr>
        <p:spPr>
          <a:xfrm rot="-5400000">
            <a:off x="8289638"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705" name="Google Shape;1705;p244"/>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06" name="Google Shape;1706;p244"/>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07" name="Google Shape;1707;p244"/>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08" name="Google Shape;1708;p244"/>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1709" name="Google Shape;1709;p244"/>
          <p:cNvCxnSpPr/>
          <p:nvPr/>
        </p:nvCxnSpPr>
        <p:spPr>
          <a:xfrm>
            <a:off x="113749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710" name="Google Shape;1710;p244"/>
          <p:cNvCxnSpPr/>
          <p:nvPr/>
        </p:nvCxnSpPr>
        <p:spPr>
          <a:xfrm>
            <a:off x="11540867"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711" name="Google Shape;1711;p244"/>
          <p:cNvCxnSpPr/>
          <p:nvPr/>
        </p:nvCxnSpPr>
        <p:spPr>
          <a:xfrm>
            <a:off x="1170680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712" name="Google Shape;1712;p244"/>
          <p:cNvCxnSpPr/>
          <p:nvPr/>
        </p:nvCxnSpPr>
        <p:spPr>
          <a:xfrm>
            <a:off x="118727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713" name="Google Shape;1713;p244"/>
          <p:cNvCxnSpPr/>
          <p:nvPr/>
        </p:nvCxnSpPr>
        <p:spPr>
          <a:xfrm>
            <a:off x="12038667"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714" name="Shape 1714"/>
        <p:cNvGrpSpPr/>
        <p:nvPr/>
      </p:nvGrpSpPr>
      <p:grpSpPr>
        <a:xfrm>
          <a:off x="0" y="0"/>
          <a:ext cx="0" cy="0"/>
          <a:chOff x="0" y="0"/>
          <a:chExt cx="0" cy="0"/>
        </a:xfrm>
      </p:grpSpPr>
      <p:sp>
        <p:nvSpPr>
          <p:cNvPr id="1715" name="Google Shape;1715;p24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16" name="Google Shape;1716;p245"/>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17" name="Google Shape;1717;p245"/>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18" name="Google Shape;1718;p245"/>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19" name="Google Shape;1719;p245"/>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0" name="Google Shape;1720;p245"/>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1" name="Google Shape;1721;p245"/>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1722" name="Google Shape;1722;p245"/>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3" name="Google Shape;1723;p245"/>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4" name="Google Shape;1724;p245"/>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725" name="Shape 1725"/>
        <p:cNvGrpSpPr/>
        <p:nvPr/>
      </p:nvGrpSpPr>
      <p:grpSpPr>
        <a:xfrm>
          <a:off x="0" y="0"/>
          <a:ext cx="0" cy="0"/>
          <a:chOff x="0" y="0"/>
          <a:chExt cx="0" cy="0"/>
        </a:xfrm>
      </p:grpSpPr>
      <p:sp>
        <p:nvSpPr>
          <p:cNvPr id="1726" name="Google Shape;1726;p246"/>
          <p:cNvSpPr/>
          <p:nvPr/>
        </p:nvSpPr>
        <p:spPr>
          <a:xfrm rot="10800000">
            <a:off x="10362767"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7" name="Google Shape;1727;p246"/>
          <p:cNvSpPr/>
          <p:nvPr/>
        </p:nvSpPr>
        <p:spPr>
          <a:xfrm rot="10800000">
            <a:off x="10511567"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8" name="Google Shape;1728;p246"/>
          <p:cNvSpPr/>
          <p:nvPr/>
        </p:nvSpPr>
        <p:spPr>
          <a:xfrm rot="10800000">
            <a:off x="10655533"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729" name="Google Shape;1729;p246"/>
          <p:cNvCxnSpPr>
            <a:stCxn id="1728" idx="2"/>
          </p:cNvCxnSpPr>
          <p:nvPr/>
        </p:nvCxnSpPr>
        <p:spPr>
          <a:xfrm rot="10800000">
            <a:off x="10655533"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1730" name="Google Shape;1730;p246"/>
          <p:cNvCxnSpPr>
            <a:stCxn id="1726" idx="2"/>
          </p:cNvCxnSpPr>
          <p:nvPr/>
        </p:nvCxnSpPr>
        <p:spPr>
          <a:xfrm rot="10800000">
            <a:off x="10362767"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1731" name="Google Shape;1731;p246"/>
          <p:cNvCxnSpPr>
            <a:stCxn id="1727" idx="2"/>
          </p:cNvCxnSpPr>
          <p:nvPr/>
        </p:nvCxnSpPr>
        <p:spPr>
          <a:xfrm rot="10800000">
            <a:off x="10511567"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1732" name="Google Shape;1732;p246"/>
          <p:cNvCxnSpPr>
            <a:stCxn id="1728" idx="0"/>
          </p:cNvCxnSpPr>
          <p:nvPr/>
        </p:nvCxnSpPr>
        <p:spPr>
          <a:xfrm>
            <a:off x="10941583" y="2561733"/>
            <a:ext cx="326100" cy="0"/>
          </a:xfrm>
          <a:prstGeom prst="straightConnector1">
            <a:avLst/>
          </a:prstGeom>
          <a:noFill/>
          <a:ln cap="flat" cmpd="sng" w="9525">
            <a:solidFill>
              <a:schemeClr val="dk2"/>
            </a:solidFill>
            <a:prstDash val="solid"/>
            <a:round/>
            <a:headEnd len="sm" w="sm" type="none"/>
            <a:tailEnd len="sm" w="sm" type="none"/>
          </a:ln>
        </p:spPr>
      </p:cxnSp>
      <p:cxnSp>
        <p:nvCxnSpPr>
          <p:cNvPr id="1733" name="Google Shape;1733;p246"/>
          <p:cNvCxnSpPr>
            <a:stCxn id="1727" idx="0"/>
          </p:cNvCxnSpPr>
          <p:nvPr/>
        </p:nvCxnSpPr>
        <p:spPr>
          <a:xfrm>
            <a:off x="10869917"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1734" name="Google Shape;1734;p246"/>
          <p:cNvCxnSpPr>
            <a:stCxn id="1726" idx="0"/>
          </p:cNvCxnSpPr>
          <p:nvPr/>
        </p:nvCxnSpPr>
        <p:spPr>
          <a:xfrm>
            <a:off x="10795517" y="2855267"/>
            <a:ext cx="456900" cy="0"/>
          </a:xfrm>
          <a:prstGeom prst="straightConnector1">
            <a:avLst/>
          </a:prstGeom>
          <a:noFill/>
          <a:ln cap="flat" cmpd="sng" w="9525">
            <a:solidFill>
              <a:schemeClr val="dk2"/>
            </a:solidFill>
            <a:prstDash val="solid"/>
            <a:round/>
            <a:headEnd len="sm" w="sm" type="none"/>
            <a:tailEnd len="sm" w="sm" type="none"/>
          </a:ln>
        </p:spPr>
      </p:cxnSp>
      <p:sp>
        <p:nvSpPr>
          <p:cNvPr id="1735" name="Google Shape;1735;p24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36" name="Google Shape;1736;p246"/>
          <p:cNvSpPr/>
          <p:nvPr/>
        </p:nvSpPr>
        <p:spPr>
          <a:xfrm>
            <a:off x="102526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37" name="Google Shape;1737;p246"/>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38" name="Google Shape;1738;p246"/>
          <p:cNvSpPr/>
          <p:nvPr/>
        </p:nvSpPr>
        <p:spPr>
          <a:xfrm>
            <a:off x="10207767"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39" name="Google Shape;1739;p246"/>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40" name="Google Shape;1740;p246"/>
          <p:cNvSpPr/>
          <p:nvPr/>
        </p:nvSpPr>
        <p:spPr>
          <a:xfrm>
            <a:off x="11228267"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41" name="Google Shape;1741;p246"/>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42" name="Google Shape;1742;p246"/>
          <p:cNvSpPr/>
          <p:nvPr/>
        </p:nvSpPr>
        <p:spPr>
          <a:xfrm>
            <a:off x="9726567"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43" name="Google Shape;1743;p246"/>
          <p:cNvSpPr/>
          <p:nvPr/>
        </p:nvSpPr>
        <p:spPr>
          <a:xfrm>
            <a:off x="8871100"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44" name="Google Shape;1744;p246"/>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135" name="Shape 135"/>
        <p:cNvGrpSpPr/>
        <p:nvPr/>
      </p:nvGrpSpPr>
      <p:grpSpPr>
        <a:xfrm>
          <a:off x="0" y="0"/>
          <a:ext cx="0" cy="0"/>
          <a:chOff x="0" y="0"/>
          <a:chExt cx="0" cy="0"/>
        </a:xfrm>
      </p:grpSpPr>
      <p:pic>
        <p:nvPicPr>
          <p:cNvPr descr="A picture containing camera, sitting, man, table&#10;&#10;Description automatically generated" id="136" name="Google Shape;136;p26"/>
          <p:cNvPicPr preferRelativeResize="0"/>
          <p:nvPr/>
        </p:nvPicPr>
        <p:blipFill rotWithShape="1">
          <a:blip r:embed="rId2">
            <a:alphaModFix/>
          </a:blip>
          <a:srcRect b="0" l="0" r="18705" t="0"/>
          <a:stretch/>
        </p:blipFill>
        <p:spPr>
          <a:xfrm>
            <a:off x="2280650" y="0"/>
            <a:ext cx="9911352" cy="6858000"/>
          </a:xfrm>
          <a:prstGeom prst="rect">
            <a:avLst/>
          </a:prstGeom>
          <a:noFill/>
          <a:ln>
            <a:noFill/>
          </a:ln>
        </p:spPr>
      </p:pic>
      <p:pic>
        <p:nvPicPr>
          <p:cNvPr descr="A picture containing person, black, holding, white&#10;&#10;Description automatically generated" id="137" name="Google Shape;137;p2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38" name="Google Shape;138;p26"/>
          <p:cNvPicPr preferRelativeResize="0"/>
          <p:nvPr/>
        </p:nvPicPr>
        <p:blipFill rotWithShape="1">
          <a:blip r:embed="rId4">
            <a:alphaModFix/>
          </a:blip>
          <a:srcRect b="0" l="0" r="0" t="0"/>
          <a:stretch/>
        </p:blipFill>
        <p:spPr>
          <a:xfrm>
            <a:off x="460980" y="6348390"/>
            <a:ext cx="1358690" cy="211633"/>
          </a:xfrm>
          <a:prstGeom prst="rect">
            <a:avLst/>
          </a:prstGeom>
          <a:noFill/>
          <a:ln>
            <a:noFill/>
          </a:ln>
        </p:spPr>
      </p:pic>
      <p:sp>
        <p:nvSpPr>
          <p:cNvPr id="139" name="Google Shape;139;p26"/>
          <p:cNvSpPr txBox="1"/>
          <p:nvPr>
            <p:ph idx="1" type="body"/>
          </p:nvPr>
        </p:nvSpPr>
        <p:spPr>
          <a:xfrm>
            <a:off x="460980" y="4467420"/>
            <a:ext cx="60933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800">
                <a:solidFill>
                  <a:srgbClr val="9EB7BF"/>
                </a:solidFill>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0" name="Google Shape;140;p26"/>
          <p:cNvSpPr txBox="1"/>
          <p:nvPr>
            <p:ph idx="2" type="body"/>
          </p:nvPr>
        </p:nvSpPr>
        <p:spPr>
          <a:xfrm>
            <a:off x="460980" y="1315763"/>
            <a:ext cx="6093300" cy="29406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745" name="Shape 1745"/>
        <p:cNvGrpSpPr/>
        <p:nvPr/>
      </p:nvGrpSpPr>
      <p:grpSpPr>
        <a:xfrm>
          <a:off x="0" y="0"/>
          <a:ext cx="0" cy="0"/>
          <a:chOff x="0" y="0"/>
          <a:chExt cx="0" cy="0"/>
        </a:xfrm>
      </p:grpSpPr>
      <p:sp>
        <p:nvSpPr>
          <p:cNvPr id="1746" name="Google Shape;1746;p24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47" name="Google Shape;1747;p247"/>
          <p:cNvSpPr/>
          <p:nvPr/>
        </p:nvSpPr>
        <p:spPr>
          <a:xfrm>
            <a:off x="10222833"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48" name="Google Shape;1748;p247"/>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49" name="Google Shape;1749;p247"/>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50" name="Google Shape;1750;p247"/>
          <p:cNvSpPr/>
          <p:nvPr/>
        </p:nvSpPr>
        <p:spPr>
          <a:xfrm rot="10800000">
            <a:off x="10205083"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51" name="Google Shape;1751;p247"/>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52" name="Google Shape;1752;p247"/>
          <p:cNvSpPr/>
          <p:nvPr/>
        </p:nvSpPr>
        <p:spPr>
          <a:xfrm rot="-5400000">
            <a:off x="8289638"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753" name="Google Shape;1753;p247"/>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54" name="Google Shape;1754;p247"/>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55" name="Google Shape;1755;p247"/>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56" name="Google Shape;1756;p247"/>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1757" name="Google Shape;1757;p247"/>
          <p:cNvCxnSpPr/>
          <p:nvPr/>
        </p:nvCxnSpPr>
        <p:spPr>
          <a:xfrm>
            <a:off x="113749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758" name="Google Shape;1758;p247"/>
          <p:cNvCxnSpPr/>
          <p:nvPr/>
        </p:nvCxnSpPr>
        <p:spPr>
          <a:xfrm>
            <a:off x="11540867"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759" name="Google Shape;1759;p247"/>
          <p:cNvCxnSpPr/>
          <p:nvPr/>
        </p:nvCxnSpPr>
        <p:spPr>
          <a:xfrm>
            <a:off x="1170680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760" name="Google Shape;1760;p247"/>
          <p:cNvCxnSpPr/>
          <p:nvPr/>
        </p:nvCxnSpPr>
        <p:spPr>
          <a:xfrm>
            <a:off x="118727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761" name="Google Shape;1761;p247"/>
          <p:cNvCxnSpPr/>
          <p:nvPr/>
        </p:nvCxnSpPr>
        <p:spPr>
          <a:xfrm>
            <a:off x="12038667"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1">
    <p:bg>
      <p:bgPr>
        <a:solidFill>
          <a:schemeClr val="lt1"/>
        </a:solidFill>
      </p:bgPr>
    </p:bg>
    <p:spTree>
      <p:nvGrpSpPr>
        <p:cNvPr id="1762" name="Shape 1762"/>
        <p:cNvGrpSpPr/>
        <p:nvPr/>
      </p:nvGrpSpPr>
      <p:grpSpPr>
        <a:xfrm>
          <a:off x="0" y="0"/>
          <a:ext cx="0" cy="0"/>
          <a:chOff x="0" y="0"/>
          <a:chExt cx="0" cy="0"/>
        </a:xfrm>
      </p:grpSpPr>
      <p:sp>
        <p:nvSpPr>
          <p:cNvPr id="1763" name="Google Shape;1763;p24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1764" name="Google Shape;1764;p248"/>
          <p:cNvSpPr txBox="1"/>
          <p:nvPr>
            <p:ph idx="1" type="body"/>
          </p:nvPr>
        </p:nvSpPr>
        <p:spPr>
          <a:xfrm>
            <a:off x="749440" y="1334052"/>
            <a:ext cx="106749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7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21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1765" name="Google Shape;1765;p248"/>
          <p:cNvSpPr txBox="1"/>
          <p:nvPr>
            <p:ph idx="12" type="sldNum"/>
          </p:nvPr>
        </p:nvSpPr>
        <p:spPr>
          <a:xfrm>
            <a:off x="10869295" y="6351635"/>
            <a:ext cx="6669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7">
    <p:spTree>
      <p:nvGrpSpPr>
        <p:cNvPr id="1766" name="Shape 1766"/>
        <p:cNvGrpSpPr/>
        <p:nvPr/>
      </p:nvGrpSpPr>
      <p:grpSpPr>
        <a:xfrm>
          <a:off x="0" y="0"/>
          <a:ext cx="0" cy="0"/>
          <a:chOff x="0" y="0"/>
          <a:chExt cx="0" cy="0"/>
        </a:xfrm>
      </p:grpSpPr>
      <p:sp>
        <p:nvSpPr>
          <p:cNvPr id="1767" name="Google Shape;1767;p249"/>
          <p:cNvSpPr txBox="1"/>
          <p:nvPr>
            <p:ph type="title"/>
          </p:nvPr>
        </p:nvSpPr>
        <p:spPr>
          <a:xfrm>
            <a:off x="460984"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68" name="Google Shape;1768;p249"/>
          <p:cNvSpPr txBox="1"/>
          <p:nvPr>
            <p:ph idx="1" type="body"/>
          </p:nvPr>
        </p:nvSpPr>
        <p:spPr>
          <a:xfrm>
            <a:off x="460984" y="1585913"/>
            <a:ext cx="11259900" cy="45912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69" name="Shape 1769"/>
        <p:cNvGrpSpPr/>
        <p:nvPr/>
      </p:nvGrpSpPr>
      <p:grpSpPr>
        <a:xfrm>
          <a:off x="0" y="0"/>
          <a:ext cx="0" cy="0"/>
          <a:chOff x="0" y="0"/>
          <a:chExt cx="0" cy="0"/>
        </a:xfrm>
      </p:grpSpPr>
      <p:sp>
        <p:nvSpPr>
          <p:cNvPr id="1770" name="Google Shape;1770;p250"/>
          <p:cNvSpPr txBox="1"/>
          <p:nvPr>
            <p:ph type="title"/>
          </p:nvPr>
        </p:nvSpPr>
        <p:spPr>
          <a:xfrm>
            <a:off x="415600" y="593367"/>
            <a:ext cx="11360700" cy="763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71" name="Google Shape;1771;p250"/>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81000" lvl="0" marL="457200" rtl="0" algn="l">
              <a:lnSpc>
                <a:spcPct val="90000"/>
              </a:lnSpc>
              <a:spcBef>
                <a:spcPts val="1100"/>
              </a:spcBef>
              <a:spcAft>
                <a:spcPts val="0"/>
              </a:spcAft>
              <a:buSzPts val="2400"/>
              <a:buChar char="•"/>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
        <p:nvSpPr>
          <p:cNvPr id="1772" name="Google Shape;1772;p250"/>
          <p:cNvSpPr txBox="1"/>
          <p:nvPr>
            <p:ph idx="12" type="sldNum"/>
          </p:nvPr>
        </p:nvSpPr>
        <p:spPr>
          <a:xfrm>
            <a:off x="11296610" y="6217622"/>
            <a:ext cx="731700" cy="524700"/>
          </a:xfrm>
          <a:prstGeom prst="rect">
            <a:avLst/>
          </a:prstGeom>
          <a:noFill/>
          <a:ln>
            <a:noFill/>
          </a:ln>
        </p:spPr>
        <p:txBody>
          <a:bodyPr anchorCtr="0" anchor="t" bIns="121925" lIns="121925" spcFirstLastPara="1" rIns="121925" wrap="square" tIns="121925">
            <a:noAutofit/>
          </a:bodyPr>
          <a:lstStyle>
            <a:lvl1pPr indent="0" lvl="0" marL="0" marR="0" rtl="0" algn="r">
              <a:lnSpc>
                <a:spcPct val="100000"/>
              </a:lnSpc>
              <a:spcBef>
                <a:spcPts val="0"/>
              </a:spcBef>
              <a:spcAft>
                <a:spcPts val="0"/>
              </a:spcAft>
              <a:buClr>
                <a:srgbClr val="000000"/>
              </a:buClr>
              <a:buSzPts val="1900"/>
              <a:buFont typeface="Arial"/>
              <a:buNone/>
              <a:defRPr b="0" i="0" sz="19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900"/>
              <a:buFont typeface="Arial"/>
              <a:buNone/>
              <a:defRPr b="0" i="0" sz="19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900"/>
              <a:buFont typeface="Arial"/>
              <a:buNone/>
              <a:defRPr b="0" i="0" sz="19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900"/>
              <a:buFont typeface="Arial"/>
              <a:buNone/>
              <a:defRPr b="0" i="0" sz="19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900"/>
              <a:buFont typeface="Arial"/>
              <a:buNone/>
              <a:defRPr b="0" i="0" sz="19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900"/>
              <a:buFont typeface="Arial"/>
              <a:buNone/>
              <a:defRPr b="0" i="0" sz="19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900"/>
              <a:buFont typeface="Arial"/>
              <a:buNone/>
              <a:defRPr b="0" i="0" sz="19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900"/>
              <a:buFont typeface="Arial"/>
              <a:buNone/>
              <a:defRPr b="0" i="0" sz="19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900"/>
              <a:buFont typeface="Arial"/>
              <a:buNone/>
              <a:defRPr b="0" i="0" sz="19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bg>
      <p:bgPr>
        <a:solidFill>
          <a:schemeClr val="dk1"/>
        </a:solidFill>
      </p:bgPr>
    </p:bg>
    <p:spTree>
      <p:nvGrpSpPr>
        <p:cNvPr id="1773" name="Shape 1773"/>
        <p:cNvGrpSpPr/>
        <p:nvPr/>
      </p:nvGrpSpPr>
      <p:grpSpPr>
        <a:xfrm>
          <a:off x="0" y="0"/>
          <a:ext cx="0" cy="0"/>
          <a:chOff x="0" y="0"/>
          <a:chExt cx="0" cy="0"/>
        </a:xfrm>
      </p:grpSpPr>
      <p:sp>
        <p:nvSpPr>
          <p:cNvPr id="1774" name="Google Shape;1774;p251"/>
          <p:cNvSpPr txBox="1"/>
          <p:nvPr>
            <p:ph idx="12" type="sldNum"/>
          </p:nvPr>
        </p:nvSpPr>
        <p:spPr>
          <a:xfrm>
            <a:off x="10869405"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1_7 Content A - Basic 4">
    <p:bg>
      <p:bgPr>
        <a:solidFill>
          <a:schemeClr val="dk2"/>
        </a:solidFill>
      </p:bgPr>
    </p:bg>
    <p:spTree>
      <p:nvGrpSpPr>
        <p:cNvPr id="1775" name="Shape 1775"/>
        <p:cNvGrpSpPr/>
        <p:nvPr/>
      </p:nvGrpSpPr>
      <p:grpSpPr>
        <a:xfrm>
          <a:off x="0" y="0"/>
          <a:ext cx="0" cy="0"/>
          <a:chOff x="0" y="0"/>
          <a:chExt cx="0" cy="0"/>
        </a:xfrm>
      </p:grpSpPr>
      <p:sp>
        <p:nvSpPr>
          <p:cNvPr id="1776" name="Google Shape;1776;p25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1">
  <p:cSld name="BLANK_3">
    <p:spTree>
      <p:nvGrpSpPr>
        <p:cNvPr id="1777" name="Shape 1777"/>
        <p:cNvGrpSpPr/>
        <p:nvPr/>
      </p:nvGrpSpPr>
      <p:grpSpPr>
        <a:xfrm>
          <a:off x="0" y="0"/>
          <a:ext cx="0" cy="0"/>
          <a:chOff x="0" y="0"/>
          <a:chExt cx="0" cy="0"/>
        </a:xfrm>
      </p:grpSpPr>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showMasterSp="0">
  <p:cSld name="1_7 Content A - Basic">
    <p:bg>
      <p:bgPr>
        <a:solidFill>
          <a:schemeClr val="dk2"/>
        </a:solidFill>
      </p:bgPr>
    </p:bg>
    <p:spTree>
      <p:nvGrpSpPr>
        <p:cNvPr id="1778" name="Shape 1778"/>
        <p:cNvGrpSpPr/>
        <p:nvPr/>
      </p:nvGrpSpPr>
      <p:grpSpPr>
        <a:xfrm>
          <a:off x="0" y="0"/>
          <a:ext cx="0" cy="0"/>
          <a:chOff x="0" y="0"/>
          <a:chExt cx="0" cy="0"/>
        </a:xfrm>
      </p:grpSpPr>
      <p:sp>
        <p:nvSpPr>
          <p:cNvPr id="1779" name="Google Shape;1779;p25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80" name="Google Shape;1780;p254"/>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bg>
      <p:bgPr>
        <a:solidFill>
          <a:schemeClr val="dk1"/>
        </a:solidFill>
      </p:bgPr>
    </p:bg>
    <p:spTree>
      <p:nvGrpSpPr>
        <p:cNvPr id="1781" name="Shape 1781"/>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788" name="Shape 1788"/>
        <p:cNvGrpSpPr/>
        <p:nvPr/>
      </p:nvGrpSpPr>
      <p:grpSpPr>
        <a:xfrm>
          <a:off x="0" y="0"/>
          <a:ext cx="0" cy="0"/>
          <a:chOff x="0" y="0"/>
          <a:chExt cx="0" cy="0"/>
        </a:xfrm>
      </p:grpSpPr>
      <p:sp>
        <p:nvSpPr>
          <p:cNvPr id="1789" name="Google Shape;1789;p257"/>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90" name="Google Shape;1790;p257"/>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791" name="Google Shape;1791;p257"/>
          <p:cNvPicPr preferRelativeResize="0"/>
          <p:nvPr/>
        </p:nvPicPr>
        <p:blipFill rotWithShape="1">
          <a:blip r:embed="rId2">
            <a:alphaModFix/>
          </a:blip>
          <a:srcRect b="0" l="0" r="0" t="0"/>
          <a:stretch/>
        </p:blipFill>
        <p:spPr>
          <a:xfrm>
            <a:off x="762008" y="609606"/>
            <a:ext cx="2558265" cy="406974"/>
          </a:xfrm>
          <a:prstGeom prst="rect">
            <a:avLst/>
          </a:prstGeom>
          <a:noFill/>
          <a:ln>
            <a:noFill/>
          </a:ln>
        </p:spPr>
      </p:pic>
      <p:cxnSp>
        <p:nvCxnSpPr>
          <p:cNvPr id="1792" name="Google Shape;1792;p257"/>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93" name="Google Shape;1793;p257"/>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94" name="Google Shape;1794;p25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795" name="Google Shape;1795;p257"/>
          <p:cNvPicPr preferRelativeResize="0"/>
          <p:nvPr/>
        </p:nvPicPr>
        <p:blipFill rotWithShape="1">
          <a:blip r:embed="rId3">
            <a:alphaModFix/>
          </a:blip>
          <a:srcRect b="0" l="0" r="0" t="0"/>
          <a:stretch/>
        </p:blipFill>
        <p:spPr>
          <a:xfrm>
            <a:off x="6539662" y="608138"/>
            <a:ext cx="5650996" cy="564172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141" name="Shape 141"/>
        <p:cNvGrpSpPr/>
        <p:nvPr/>
      </p:nvGrpSpPr>
      <p:grpSpPr>
        <a:xfrm>
          <a:off x="0" y="0"/>
          <a:ext cx="0" cy="0"/>
          <a:chOff x="0" y="0"/>
          <a:chExt cx="0" cy="0"/>
        </a:xfrm>
      </p:grpSpPr>
      <p:pic>
        <p:nvPicPr>
          <p:cNvPr descr="A picture containing building, light, traffic, white&#10;&#10;Description automatically generated" id="142" name="Google Shape;142;p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3" name="Google Shape;143;p27"/>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8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44" name="Google Shape;144;p27"/>
          <p:cNvPicPr preferRelativeResize="0"/>
          <p:nvPr/>
        </p:nvPicPr>
        <p:blipFill rotWithShape="1">
          <a:blip r:embed="rId3">
            <a:alphaModFix/>
          </a:blip>
          <a:srcRect b="0" l="0" r="0" t="0"/>
          <a:stretch/>
        </p:blipFill>
        <p:spPr>
          <a:xfrm>
            <a:off x="460980" y="6348390"/>
            <a:ext cx="1358690" cy="211633"/>
          </a:xfrm>
          <a:prstGeom prst="rect">
            <a:avLst/>
          </a:prstGeom>
          <a:noFill/>
          <a:ln>
            <a:noFill/>
          </a:ln>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796" name="Shape 1796"/>
        <p:cNvGrpSpPr/>
        <p:nvPr/>
      </p:nvGrpSpPr>
      <p:grpSpPr>
        <a:xfrm>
          <a:off x="0" y="0"/>
          <a:ext cx="0" cy="0"/>
          <a:chOff x="0" y="0"/>
          <a:chExt cx="0" cy="0"/>
        </a:xfrm>
      </p:grpSpPr>
      <p:sp>
        <p:nvSpPr>
          <p:cNvPr id="1797" name="Google Shape;1797;p25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98" name="Google Shape;1798;p258"/>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99" name="Google Shape;1799;p258"/>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800" name="Google Shape;1800;p25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801" name="Shape 1801"/>
        <p:cNvGrpSpPr/>
        <p:nvPr/>
      </p:nvGrpSpPr>
      <p:grpSpPr>
        <a:xfrm>
          <a:off x="0" y="0"/>
          <a:ext cx="0" cy="0"/>
          <a:chOff x="0" y="0"/>
          <a:chExt cx="0" cy="0"/>
        </a:xfrm>
      </p:grpSpPr>
      <p:sp>
        <p:nvSpPr>
          <p:cNvPr id="1802" name="Google Shape;1802;p259"/>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03" name="Google Shape;1803;p259"/>
          <p:cNvSpPr/>
          <p:nvPr/>
        </p:nvSpPr>
        <p:spPr>
          <a:xfrm>
            <a:off x="1122838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04" name="Google Shape;1804;p25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05" name="Google Shape;1805;p259"/>
          <p:cNvSpPr/>
          <p:nvPr/>
        </p:nvSpPr>
        <p:spPr>
          <a:xfrm>
            <a:off x="10207871"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06" name="Google Shape;1806;p259"/>
          <p:cNvSpPr/>
          <p:nvPr/>
        </p:nvSpPr>
        <p:spPr>
          <a:xfrm rot="10800000">
            <a:off x="10207891"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07" name="Google Shape;1807;p259"/>
          <p:cNvSpPr/>
          <p:nvPr/>
        </p:nvSpPr>
        <p:spPr>
          <a:xfrm>
            <a:off x="11228382"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08" name="Google Shape;1808;p259"/>
          <p:cNvSpPr/>
          <p:nvPr/>
        </p:nvSpPr>
        <p:spPr>
          <a:xfrm rot="-5400000">
            <a:off x="11219882"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1809" name="Google Shape;1809;p259"/>
          <p:cNvSpPr/>
          <p:nvPr/>
        </p:nvSpPr>
        <p:spPr>
          <a:xfrm>
            <a:off x="8241984"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10" name="Google Shape;1810;p259"/>
          <p:cNvSpPr/>
          <p:nvPr/>
        </p:nvSpPr>
        <p:spPr>
          <a:xfrm>
            <a:off x="8871191"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11" name="Google Shape;1811;p259"/>
          <p:cNvSpPr/>
          <p:nvPr/>
        </p:nvSpPr>
        <p:spPr>
          <a:xfrm>
            <a:off x="9971336"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812" name="Shape 1812"/>
        <p:cNvGrpSpPr/>
        <p:nvPr/>
      </p:nvGrpSpPr>
      <p:grpSpPr>
        <a:xfrm>
          <a:off x="0" y="0"/>
          <a:ext cx="0" cy="0"/>
          <a:chOff x="0" y="0"/>
          <a:chExt cx="0" cy="0"/>
        </a:xfrm>
      </p:grpSpPr>
      <p:sp>
        <p:nvSpPr>
          <p:cNvPr id="1813" name="Google Shape;1813;p260"/>
          <p:cNvSpPr/>
          <p:nvPr/>
        </p:nvSpPr>
        <p:spPr>
          <a:xfrm>
            <a:off x="7982082"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14" name="Google Shape;1814;p260"/>
          <p:cNvSpPr/>
          <p:nvPr/>
        </p:nvSpPr>
        <p:spPr>
          <a:xfrm>
            <a:off x="4295778"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15" name="Google Shape;1815;p260"/>
          <p:cNvSpPr/>
          <p:nvPr/>
        </p:nvSpPr>
        <p:spPr>
          <a:xfrm>
            <a:off x="609606"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16" name="Google Shape;1816;p26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17" name="Google Shape;1817;p260"/>
          <p:cNvSpPr txBox="1"/>
          <p:nvPr>
            <p:ph idx="1" type="body"/>
          </p:nvPr>
        </p:nvSpPr>
        <p:spPr>
          <a:xfrm>
            <a:off x="762007"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18" name="Google Shape;1818;p260"/>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19" name="Google Shape;1819;p260"/>
          <p:cNvSpPr txBox="1"/>
          <p:nvPr>
            <p:ph idx="3" type="body"/>
          </p:nvPr>
        </p:nvSpPr>
        <p:spPr>
          <a:xfrm>
            <a:off x="4483646"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20" name="Google Shape;1820;p260"/>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21" name="Google Shape;1821;p260"/>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822" name="Google Shape;1822;p260"/>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823" name="Google Shape;1823;p260"/>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824" name="Google Shape;1824;p26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825" name="Shape 1825"/>
        <p:cNvGrpSpPr/>
        <p:nvPr/>
      </p:nvGrpSpPr>
      <p:grpSpPr>
        <a:xfrm>
          <a:off x="0" y="0"/>
          <a:ext cx="0" cy="0"/>
          <a:chOff x="0" y="0"/>
          <a:chExt cx="0" cy="0"/>
        </a:xfrm>
      </p:grpSpPr>
      <p:sp>
        <p:nvSpPr>
          <p:cNvPr id="1826" name="Google Shape;1826;p261"/>
          <p:cNvSpPr/>
          <p:nvPr/>
        </p:nvSpPr>
        <p:spPr>
          <a:xfrm rot="10800000">
            <a:off x="10362882"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7" name="Google Shape;1827;p261"/>
          <p:cNvSpPr/>
          <p:nvPr/>
        </p:nvSpPr>
        <p:spPr>
          <a:xfrm rot="10800000">
            <a:off x="10511682"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8" name="Google Shape;1828;p261"/>
          <p:cNvSpPr/>
          <p:nvPr/>
        </p:nvSpPr>
        <p:spPr>
          <a:xfrm rot="10800000">
            <a:off x="10655649"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829" name="Google Shape;1829;p261"/>
          <p:cNvCxnSpPr>
            <a:stCxn id="1828" idx="2"/>
          </p:cNvCxnSpPr>
          <p:nvPr/>
        </p:nvCxnSpPr>
        <p:spPr>
          <a:xfrm rot="10800000">
            <a:off x="10655649"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1830" name="Google Shape;1830;p261"/>
          <p:cNvCxnSpPr>
            <a:stCxn id="1826" idx="2"/>
          </p:cNvCxnSpPr>
          <p:nvPr/>
        </p:nvCxnSpPr>
        <p:spPr>
          <a:xfrm rot="10800000">
            <a:off x="10362882"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1831" name="Google Shape;1831;p261"/>
          <p:cNvCxnSpPr>
            <a:stCxn id="1827" idx="2"/>
          </p:cNvCxnSpPr>
          <p:nvPr/>
        </p:nvCxnSpPr>
        <p:spPr>
          <a:xfrm rot="10800000">
            <a:off x="10511682"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1832" name="Google Shape;1832;p261"/>
          <p:cNvCxnSpPr>
            <a:stCxn id="1828" idx="0"/>
          </p:cNvCxnSpPr>
          <p:nvPr/>
        </p:nvCxnSpPr>
        <p:spPr>
          <a:xfrm>
            <a:off x="10941699" y="2561733"/>
            <a:ext cx="326100" cy="0"/>
          </a:xfrm>
          <a:prstGeom prst="straightConnector1">
            <a:avLst/>
          </a:prstGeom>
          <a:noFill/>
          <a:ln cap="flat" cmpd="sng" w="9525">
            <a:solidFill>
              <a:schemeClr val="dk2"/>
            </a:solidFill>
            <a:prstDash val="solid"/>
            <a:round/>
            <a:headEnd len="sm" w="sm" type="none"/>
            <a:tailEnd len="sm" w="sm" type="none"/>
          </a:ln>
        </p:spPr>
      </p:cxnSp>
      <p:cxnSp>
        <p:nvCxnSpPr>
          <p:cNvPr id="1833" name="Google Shape;1833;p261"/>
          <p:cNvCxnSpPr>
            <a:stCxn id="1827" idx="0"/>
          </p:cNvCxnSpPr>
          <p:nvPr/>
        </p:nvCxnSpPr>
        <p:spPr>
          <a:xfrm>
            <a:off x="10870032"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1834" name="Google Shape;1834;p261"/>
          <p:cNvCxnSpPr>
            <a:stCxn id="1826" idx="0"/>
          </p:cNvCxnSpPr>
          <p:nvPr/>
        </p:nvCxnSpPr>
        <p:spPr>
          <a:xfrm>
            <a:off x="10795632" y="2855267"/>
            <a:ext cx="456900" cy="0"/>
          </a:xfrm>
          <a:prstGeom prst="straightConnector1">
            <a:avLst/>
          </a:prstGeom>
          <a:noFill/>
          <a:ln cap="flat" cmpd="sng" w="9525">
            <a:solidFill>
              <a:schemeClr val="dk2"/>
            </a:solidFill>
            <a:prstDash val="solid"/>
            <a:round/>
            <a:headEnd len="sm" w="sm" type="none"/>
            <a:tailEnd len="sm" w="sm" type="none"/>
          </a:ln>
        </p:spPr>
      </p:cxnSp>
      <p:sp>
        <p:nvSpPr>
          <p:cNvPr id="1835" name="Google Shape;1835;p261"/>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36" name="Google Shape;1836;p261"/>
          <p:cNvSpPr/>
          <p:nvPr/>
        </p:nvSpPr>
        <p:spPr>
          <a:xfrm>
            <a:off x="1025277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37" name="Google Shape;1837;p26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38" name="Google Shape;1838;p261"/>
          <p:cNvSpPr/>
          <p:nvPr/>
        </p:nvSpPr>
        <p:spPr>
          <a:xfrm>
            <a:off x="10207871"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39" name="Google Shape;1839;p261"/>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0" name="Google Shape;1840;p261"/>
          <p:cNvSpPr/>
          <p:nvPr/>
        </p:nvSpPr>
        <p:spPr>
          <a:xfrm>
            <a:off x="11228382"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1" name="Google Shape;1841;p261"/>
          <p:cNvSpPr/>
          <p:nvPr/>
        </p:nvSpPr>
        <p:spPr>
          <a:xfrm rot="-5400000">
            <a:off x="11219882"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2" name="Google Shape;1842;p261"/>
          <p:cNvSpPr/>
          <p:nvPr/>
        </p:nvSpPr>
        <p:spPr>
          <a:xfrm>
            <a:off x="9726666"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3" name="Google Shape;1843;p261"/>
          <p:cNvSpPr/>
          <p:nvPr/>
        </p:nvSpPr>
        <p:spPr>
          <a:xfrm>
            <a:off x="8871191"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4" name="Google Shape;1844;p261"/>
          <p:cNvSpPr/>
          <p:nvPr/>
        </p:nvSpPr>
        <p:spPr>
          <a:xfrm>
            <a:off x="10202505"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845" name="Shape 1845"/>
        <p:cNvGrpSpPr/>
        <p:nvPr/>
      </p:nvGrpSpPr>
      <p:grpSpPr>
        <a:xfrm>
          <a:off x="0" y="0"/>
          <a:ext cx="0" cy="0"/>
          <a:chOff x="0" y="0"/>
          <a:chExt cx="0" cy="0"/>
        </a:xfrm>
      </p:grpSpPr>
      <p:sp>
        <p:nvSpPr>
          <p:cNvPr id="1846" name="Google Shape;1846;p262"/>
          <p:cNvSpPr/>
          <p:nvPr/>
        </p:nvSpPr>
        <p:spPr>
          <a:xfrm rot="10800000">
            <a:off x="10362882"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7" name="Google Shape;1847;p262"/>
          <p:cNvSpPr/>
          <p:nvPr/>
        </p:nvSpPr>
        <p:spPr>
          <a:xfrm rot="10800000">
            <a:off x="10511682"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48" name="Google Shape;1848;p262"/>
          <p:cNvSpPr/>
          <p:nvPr/>
        </p:nvSpPr>
        <p:spPr>
          <a:xfrm rot="10800000">
            <a:off x="10655649"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849" name="Google Shape;1849;p262"/>
          <p:cNvCxnSpPr>
            <a:stCxn id="1848" idx="2"/>
          </p:cNvCxnSpPr>
          <p:nvPr/>
        </p:nvCxnSpPr>
        <p:spPr>
          <a:xfrm rot="10800000">
            <a:off x="10655649"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1850" name="Google Shape;1850;p262"/>
          <p:cNvCxnSpPr>
            <a:stCxn id="1846" idx="2"/>
          </p:cNvCxnSpPr>
          <p:nvPr/>
        </p:nvCxnSpPr>
        <p:spPr>
          <a:xfrm rot="10800000">
            <a:off x="10362882"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1851" name="Google Shape;1851;p262"/>
          <p:cNvCxnSpPr>
            <a:stCxn id="1847" idx="2"/>
          </p:cNvCxnSpPr>
          <p:nvPr/>
        </p:nvCxnSpPr>
        <p:spPr>
          <a:xfrm rot="10800000">
            <a:off x="10511682"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1852" name="Google Shape;1852;p262"/>
          <p:cNvCxnSpPr>
            <a:stCxn id="1848" idx="0"/>
          </p:cNvCxnSpPr>
          <p:nvPr/>
        </p:nvCxnSpPr>
        <p:spPr>
          <a:xfrm>
            <a:off x="10941699" y="2561733"/>
            <a:ext cx="326100" cy="0"/>
          </a:xfrm>
          <a:prstGeom prst="straightConnector1">
            <a:avLst/>
          </a:prstGeom>
          <a:noFill/>
          <a:ln cap="flat" cmpd="sng" w="9525">
            <a:solidFill>
              <a:schemeClr val="lt2"/>
            </a:solidFill>
            <a:prstDash val="solid"/>
            <a:round/>
            <a:headEnd len="sm" w="sm" type="none"/>
            <a:tailEnd len="sm" w="sm" type="none"/>
          </a:ln>
        </p:spPr>
      </p:cxnSp>
      <p:cxnSp>
        <p:nvCxnSpPr>
          <p:cNvPr id="1853" name="Google Shape;1853;p262"/>
          <p:cNvCxnSpPr>
            <a:stCxn id="1847" idx="0"/>
          </p:cNvCxnSpPr>
          <p:nvPr/>
        </p:nvCxnSpPr>
        <p:spPr>
          <a:xfrm>
            <a:off x="10870032"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1854" name="Google Shape;1854;p262"/>
          <p:cNvCxnSpPr>
            <a:stCxn id="1846" idx="0"/>
          </p:cNvCxnSpPr>
          <p:nvPr/>
        </p:nvCxnSpPr>
        <p:spPr>
          <a:xfrm>
            <a:off x="10795632" y="2855267"/>
            <a:ext cx="456900" cy="0"/>
          </a:xfrm>
          <a:prstGeom prst="straightConnector1">
            <a:avLst/>
          </a:prstGeom>
          <a:noFill/>
          <a:ln cap="flat" cmpd="sng" w="9525">
            <a:solidFill>
              <a:schemeClr val="lt2"/>
            </a:solidFill>
            <a:prstDash val="solid"/>
            <a:round/>
            <a:headEnd len="sm" w="sm" type="none"/>
            <a:tailEnd len="sm" w="sm" type="none"/>
          </a:ln>
        </p:spPr>
      </p:cxnSp>
      <p:sp>
        <p:nvSpPr>
          <p:cNvPr id="1855" name="Google Shape;1855;p262"/>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56" name="Google Shape;1856;p262"/>
          <p:cNvSpPr/>
          <p:nvPr/>
        </p:nvSpPr>
        <p:spPr>
          <a:xfrm>
            <a:off x="10252772"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57" name="Google Shape;1857;p26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58" name="Google Shape;1858;p262"/>
          <p:cNvSpPr/>
          <p:nvPr/>
        </p:nvSpPr>
        <p:spPr>
          <a:xfrm>
            <a:off x="10207871"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59" name="Google Shape;1859;p262"/>
          <p:cNvSpPr/>
          <p:nvPr/>
        </p:nvSpPr>
        <p:spPr>
          <a:xfrm rot="-5400000">
            <a:off x="10207871"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60" name="Google Shape;1860;p262"/>
          <p:cNvSpPr/>
          <p:nvPr/>
        </p:nvSpPr>
        <p:spPr>
          <a:xfrm>
            <a:off x="11228382"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61" name="Google Shape;1861;p262"/>
          <p:cNvSpPr/>
          <p:nvPr/>
        </p:nvSpPr>
        <p:spPr>
          <a:xfrm rot="-5400000">
            <a:off x="11219882"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62" name="Google Shape;1862;p262"/>
          <p:cNvSpPr/>
          <p:nvPr/>
        </p:nvSpPr>
        <p:spPr>
          <a:xfrm>
            <a:off x="9726666"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63" name="Google Shape;1863;p262"/>
          <p:cNvSpPr/>
          <p:nvPr/>
        </p:nvSpPr>
        <p:spPr>
          <a:xfrm>
            <a:off x="8871191"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64" name="Google Shape;1864;p262"/>
          <p:cNvSpPr/>
          <p:nvPr/>
        </p:nvSpPr>
        <p:spPr>
          <a:xfrm>
            <a:off x="10202505"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865" name="Shape 1865"/>
        <p:cNvGrpSpPr/>
        <p:nvPr/>
      </p:nvGrpSpPr>
      <p:grpSpPr>
        <a:xfrm>
          <a:off x="0" y="0"/>
          <a:ext cx="0" cy="0"/>
          <a:chOff x="0" y="0"/>
          <a:chExt cx="0" cy="0"/>
        </a:xfrm>
      </p:grpSpPr>
      <p:sp>
        <p:nvSpPr>
          <p:cNvPr id="1866" name="Google Shape;1866;p263"/>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867" name="Google Shape;1867;p263"/>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868" name="Google Shape;1868;p263"/>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1869" name="Google Shape;1869;p263"/>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870" name="Google Shape;1870;p263"/>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71" name="Google Shape;1871;p26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872" name="Google Shape;1872;p263"/>
          <p:cNvPicPr preferRelativeResize="0"/>
          <p:nvPr/>
        </p:nvPicPr>
        <p:blipFill rotWithShape="1">
          <a:blip r:embed="rId3">
            <a:alphaModFix/>
          </a:blip>
          <a:srcRect b="0" l="0" r="0" t="0"/>
          <a:stretch/>
        </p:blipFill>
        <p:spPr>
          <a:xfrm>
            <a:off x="6539661" y="608125"/>
            <a:ext cx="5650996" cy="5641729"/>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873" name="Shape 1873"/>
        <p:cNvGrpSpPr/>
        <p:nvPr/>
      </p:nvGrpSpPr>
      <p:grpSpPr>
        <a:xfrm>
          <a:off x="0" y="0"/>
          <a:ext cx="0" cy="0"/>
          <a:chOff x="0" y="0"/>
          <a:chExt cx="0" cy="0"/>
        </a:xfrm>
      </p:grpSpPr>
      <p:sp>
        <p:nvSpPr>
          <p:cNvPr id="1874" name="Google Shape;1874;p264"/>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875" name="Google Shape;1875;p264"/>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876" name="Google Shape;1876;p264"/>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1877" name="Google Shape;1877;p264"/>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878" name="Google Shape;1878;p264"/>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79" name="Google Shape;1879;p26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880" name="Shape 1880"/>
        <p:cNvGrpSpPr/>
        <p:nvPr/>
      </p:nvGrpSpPr>
      <p:grpSpPr>
        <a:xfrm>
          <a:off x="0" y="0"/>
          <a:ext cx="0" cy="0"/>
          <a:chOff x="0" y="0"/>
          <a:chExt cx="0" cy="0"/>
        </a:xfrm>
      </p:grpSpPr>
      <p:sp>
        <p:nvSpPr>
          <p:cNvPr id="1881" name="Google Shape;1881;p265"/>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882" name="Google Shape;1882;p265"/>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883" name="Google Shape;1883;p265"/>
          <p:cNvPicPr preferRelativeResize="0"/>
          <p:nvPr/>
        </p:nvPicPr>
        <p:blipFill rotWithShape="1">
          <a:blip r:embed="rId2">
            <a:alphaModFix/>
          </a:blip>
          <a:srcRect b="0" l="0" r="0" t="0"/>
          <a:stretch/>
        </p:blipFill>
        <p:spPr>
          <a:xfrm>
            <a:off x="762008" y="609606"/>
            <a:ext cx="2558265" cy="406974"/>
          </a:xfrm>
          <a:prstGeom prst="rect">
            <a:avLst/>
          </a:prstGeom>
          <a:noFill/>
          <a:ln>
            <a:noFill/>
          </a:ln>
        </p:spPr>
      </p:pic>
      <p:cxnSp>
        <p:nvCxnSpPr>
          <p:cNvPr id="1884" name="Google Shape;1884;p265"/>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885" name="Google Shape;1885;p265"/>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86" name="Google Shape;1886;p26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887" name="Shape 1887"/>
        <p:cNvGrpSpPr/>
        <p:nvPr/>
      </p:nvGrpSpPr>
      <p:grpSpPr>
        <a:xfrm>
          <a:off x="0" y="0"/>
          <a:ext cx="0" cy="0"/>
          <a:chOff x="0" y="0"/>
          <a:chExt cx="0" cy="0"/>
        </a:xfrm>
      </p:grpSpPr>
      <p:sp>
        <p:nvSpPr>
          <p:cNvPr id="1888" name="Google Shape;1888;p266"/>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89" name="Google Shape;1889;p266"/>
          <p:cNvSpPr/>
          <p:nvPr/>
        </p:nvSpPr>
        <p:spPr>
          <a:xfrm>
            <a:off x="11228382"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0" name="Google Shape;1890;p26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91" name="Google Shape;1891;p266"/>
          <p:cNvSpPr/>
          <p:nvPr/>
        </p:nvSpPr>
        <p:spPr>
          <a:xfrm>
            <a:off x="10207871"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2" name="Google Shape;1892;p266"/>
          <p:cNvSpPr/>
          <p:nvPr/>
        </p:nvSpPr>
        <p:spPr>
          <a:xfrm rot="10800000">
            <a:off x="10207891"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3" name="Google Shape;1893;p266"/>
          <p:cNvSpPr/>
          <p:nvPr/>
        </p:nvSpPr>
        <p:spPr>
          <a:xfrm>
            <a:off x="11228382"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4" name="Google Shape;1894;p266"/>
          <p:cNvSpPr/>
          <p:nvPr/>
        </p:nvSpPr>
        <p:spPr>
          <a:xfrm rot="-5400000">
            <a:off x="11219882"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5" name="Google Shape;1895;p266"/>
          <p:cNvSpPr/>
          <p:nvPr/>
        </p:nvSpPr>
        <p:spPr>
          <a:xfrm>
            <a:off x="8241984"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6" name="Google Shape;1896;p266"/>
          <p:cNvSpPr/>
          <p:nvPr/>
        </p:nvSpPr>
        <p:spPr>
          <a:xfrm>
            <a:off x="8871191"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97" name="Google Shape;1897;p266"/>
          <p:cNvSpPr/>
          <p:nvPr/>
        </p:nvSpPr>
        <p:spPr>
          <a:xfrm>
            <a:off x="9971336"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898" name="Shape 1898"/>
        <p:cNvGrpSpPr/>
        <p:nvPr/>
      </p:nvGrpSpPr>
      <p:grpSpPr>
        <a:xfrm>
          <a:off x="0" y="0"/>
          <a:ext cx="0" cy="0"/>
          <a:chOff x="0" y="0"/>
          <a:chExt cx="0" cy="0"/>
        </a:xfrm>
      </p:grpSpPr>
      <p:sp>
        <p:nvSpPr>
          <p:cNvPr id="1899" name="Google Shape;1899;p26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00" name="Google Shape;1900;p267"/>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901" name="Google Shape;1901;p267"/>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02" name="Google Shape;1902;p26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145" name="Shape 145"/>
        <p:cNvGrpSpPr/>
        <p:nvPr/>
      </p:nvGrpSpPr>
      <p:grpSpPr>
        <a:xfrm>
          <a:off x="0" y="0"/>
          <a:ext cx="0" cy="0"/>
          <a:chOff x="0" y="0"/>
          <a:chExt cx="0" cy="0"/>
        </a:xfrm>
      </p:grpSpPr>
      <p:pic>
        <p:nvPicPr>
          <p:cNvPr id="146" name="Google Shape;146;p28"/>
          <p:cNvPicPr preferRelativeResize="0"/>
          <p:nvPr/>
        </p:nvPicPr>
        <p:blipFill rotWithShape="1">
          <a:blip r:embed="rId2">
            <a:alphaModFix/>
          </a:blip>
          <a:srcRect b="0" l="0" r="0" t="0"/>
          <a:stretch/>
        </p:blipFill>
        <p:spPr>
          <a:xfrm>
            <a:off x="507203" y="2844918"/>
            <a:ext cx="5818910" cy="906173"/>
          </a:xfrm>
          <a:prstGeom prst="rect">
            <a:avLst/>
          </a:prstGeom>
          <a:noFill/>
          <a:ln>
            <a:noFill/>
          </a:ln>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903" name="Shape 1903"/>
        <p:cNvGrpSpPr/>
        <p:nvPr/>
      </p:nvGrpSpPr>
      <p:grpSpPr>
        <a:xfrm>
          <a:off x="0" y="0"/>
          <a:ext cx="0" cy="0"/>
          <a:chOff x="0" y="0"/>
          <a:chExt cx="0" cy="0"/>
        </a:xfrm>
      </p:grpSpPr>
      <p:sp>
        <p:nvSpPr>
          <p:cNvPr id="1904" name="Google Shape;1904;p26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05" name="Google Shape;1905;p268"/>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906" name="Google Shape;1906;p268"/>
          <p:cNvCxnSpPr/>
          <p:nvPr/>
        </p:nvCxnSpPr>
        <p:spPr>
          <a:xfrm>
            <a:off x="610014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907" name="Google Shape;1907;p268"/>
          <p:cNvSpPr txBox="1"/>
          <p:nvPr>
            <p:ph idx="2" type="body"/>
          </p:nvPr>
        </p:nvSpPr>
        <p:spPr>
          <a:xfrm>
            <a:off x="762007"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08" name="Google Shape;1908;p268"/>
          <p:cNvSpPr txBox="1"/>
          <p:nvPr>
            <p:ph idx="3" type="body"/>
          </p:nvPr>
        </p:nvSpPr>
        <p:spPr>
          <a:xfrm>
            <a:off x="6918271"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09" name="Google Shape;1909;p268"/>
          <p:cNvSpPr txBox="1"/>
          <p:nvPr>
            <p:ph idx="4" type="subTitle"/>
          </p:nvPr>
        </p:nvSpPr>
        <p:spPr>
          <a:xfrm>
            <a:off x="796021"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910" name="Google Shape;1910;p268"/>
          <p:cNvSpPr txBox="1"/>
          <p:nvPr>
            <p:ph idx="5" type="subTitle"/>
          </p:nvPr>
        </p:nvSpPr>
        <p:spPr>
          <a:xfrm>
            <a:off x="6935371" y="1970333"/>
            <a:ext cx="44859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911" name="Google Shape;1911;p26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912" name="Shape 1912"/>
        <p:cNvGrpSpPr/>
        <p:nvPr/>
      </p:nvGrpSpPr>
      <p:grpSpPr>
        <a:xfrm>
          <a:off x="0" y="0"/>
          <a:ext cx="0" cy="0"/>
          <a:chOff x="0" y="0"/>
          <a:chExt cx="0" cy="0"/>
        </a:xfrm>
      </p:grpSpPr>
      <p:sp>
        <p:nvSpPr>
          <p:cNvPr id="1913" name="Google Shape;1913;p26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14" name="Google Shape;1914;p269"/>
          <p:cNvSpPr txBox="1"/>
          <p:nvPr>
            <p:ph idx="1" type="body"/>
          </p:nvPr>
        </p:nvSpPr>
        <p:spPr>
          <a:xfrm>
            <a:off x="762007"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15" name="Google Shape;1915;p269"/>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916" name="Google Shape;1916;p269"/>
          <p:cNvSpPr txBox="1"/>
          <p:nvPr>
            <p:ph idx="3" type="body"/>
          </p:nvPr>
        </p:nvSpPr>
        <p:spPr>
          <a:xfrm>
            <a:off x="6933738"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17" name="Google Shape;1917;p269"/>
          <p:cNvSpPr txBox="1"/>
          <p:nvPr>
            <p:ph idx="4" type="subTitle"/>
          </p:nvPr>
        </p:nvSpPr>
        <p:spPr>
          <a:xfrm>
            <a:off x="796021"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918" name="Google Shape;1918;p269"/>
          <p:cNvSpPr txBox="1"/>
          <p:nvPr>
            <p:ph idx="5" type="subTitle"/>
          </p:nvPr>
        </p:nvSpPr>
        <p:spPr>
          <a:xfrm>
            <a:off x="6950748"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1919" name="Google Shape;1919;p269"/>
          <p:cNvCxnSpPr/>
          <p:nvPr/>
        </p:nvCxnSpPr>
        <p:spPr>
          <a:xfrm>
            <a:off x="610018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920" name="Google Shape;1920;p26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921" name="Shape 1921"/>
        <p:cNvGrpSpPr/>
        <p:nvPr/>
      </p:nvGrpSpPr>
      <p:grpSpPr>
        <a:xfrm>
          <a:off x="0" y="0"/>
          <a:ext cx="0" cy="0"/>
          <a:chOff x="0" y="0"/>
          <a:chExt cx="0" cy="0"/>
        </a:xfrm>
      </p:grpSpPr>
      <p:sp>
        <p:nvSpPr>
          <p:cNvPr id="1922" name="Google Shape;1922;p27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23" name="Google Shape;1923;p270"/>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924" name="Google Shape;1924;p270"/>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925" name="Google Shape;1925;p270"/>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926" name="Google Shape;1926;p270"/>
          <p:cNvSpPr txBox="1"/>
          <p:nvPr>
            <p:ph idx="2" type="body"/>
          </p:nvPr>
        </p:nvSpPr>
        <p:spPr>
          <a:xfrm>
            <a:off x="762007"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27" name="Google Shape;1927;p270"/>
          <p:cNvSpPr txBox="1"/>
          <p:nvPr>
            <p:ph idx="3" type="body"/>
          </p:nvPr>
        </p:nvSpPr>
        <p:spPr>
          <a:xfrm>
            <a:off x="4483646"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28" name="Google Shape;1928;p270"/>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29" name="Google Shape;1929;p270"/>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930" name="Google Shape;1930;p270"/>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931" name="Google Shape;1931;p270"/>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932" name="Google Shape;1932;p27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933" name="Shape 1933"/>
        <p:cNvGrpSpPr/>
        <p:nvPr/>
      </p:nvGrpSpPr>
      <p:grpSpPr>
        <a:xfrm>
          <a:off x="0" y="0"/>
          <a:ext cx="0" cy="0"/>
          <a:chOff x="0" y="0"/>
          <a:chExt cx="0" cy="0"/>
        </a:xfrm>
      </p:grpSpPr>
      <p:sp>
        <p:nvSpPr>
          <p:cNvPr id="1934" name="Google Shape;1934;p27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35" name="Google Shape;1935;p271"/>
          <p:cNvSpPr txBox="1"/>
          <p:nvPr>
            <p:ph idx="1" type="body"/>
          </p:nvPr>
        </p:nvSpPr>
        <p:spPr>
          <a:xfrm>
            <a:off x="762007"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36" name="Google Shape;1936;p271"/>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937" name="Google Shape;1937;p271"/>
          <p:cNvSpPr txBox="1"/>
          <p:nvPr>
            <p:ph idx="3" type="body"/>
          </p:nvPr>
        </p:nvSpPr>
        <p:spPr>
          <a:xfrm>
            <a:off x="4483646"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38" name="Google Shape;1938;p271"/>
          <p:cNvSpPr txBox="1"/>
          <p:nvPr>
            <p:ph idx="4"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939" name="Google Shape;1939;p271"/>
          <p:cNvSpPr txBox="1"/>
          <p:nvPr>
            <p:ph idx="5" type="subTitle"/>
          </p:nvPr>
        </p:nvSpPr>
        <p:spPr>
          <a:xfrm>
            <a:off x="4495846"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940" name="Google Shape;1940;p271"/>
          <p:cNvSpPr txBox="1"/>
          <p:nvPr>
            <p:ph idx="6" type="body"/>
          </p:nvPr>
        </p:nvSpPr>
        <p:spPr>
          <a:xfrm>
            <a:off x="8169884"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41" name="Google Shape;1941;p271"/>
          <p:cNvSpPr txBox="1"/>
          <p:nvPr>
            <p:ph idx="7"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1942" name="Google Shape;1942;p271"/>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943" name="Google Shape;1943;p271"/>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944" name="Google Shape;1944;p27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945" name="Shape 1945"/>
        <p:cNvGrpSpPr/>
        <p:nvPr/>
      </p:nvGrpSpPr>
      <p:grpSpPr>
        <a:xfrm>
          <a:off x="0" y="0"/>
          <a:ext cx="0" cy="0"/>
          <a:chOff x="0" y="0"/>
          <a:chExt cx="0" cy="0"/>
        </a:xfrm>
      </p:grpSpPr>
      <p:sp>
        <p:nvSpPr>
          <p:cNvPr id="1946" name="Google Shape;1946;p272"/>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47" name="Google Shape;1947;p27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948" name="Shape 1948"/>
        <p:cNvGrpSpPr/>
        <p:nvPr/>
      </p:nvGrpSpPr>
      <p:grpSpPr>
        <a:xfrm>
          <a:off x="0" y="0"/>
          <a:ext cx="0" cy="0"/>
          <a:chOff x="0" y="0"/>
          <a:chExt cx="0" cy="0"/>
        </a:xfrm>
      </p:grpSpPr>
      <p:sp>
        <p:nvSpPr>
          <p:cNvPr id="1949" name="Google Shape;1949;p273"/>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50" name="Google Shape;1950;p27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951" name="Shape 1951"/>
        <p:cNvGrpSpPr/>
        <p:nvPr/>
      </p:nvGrpSpPr>
      <p:grpSpPr>
        <a:xfrm>
          <a:off x="0" y="0"/>
          <a:ext cx="0" cy="0"/>
          <a:chOff x="0" y="0"/>
          <a:chExt cx="0" cy="0"/>
        </a:xfrm>
      </p:grpSpPr>
      <p:sp>
        <p:nvSpPr>
          <p:cNvPr id="1952" name="Google Shape;1952;p274"/>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953" name="Google Shape;1953;p27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954" name="Shape 1954"/>
        <p:cNvGrpSpPr/>
        <p:nvPr/>
      </p:nvGrpSpPr>
      <p:grpSpPr>
        <a:xfrm>
          <a:off x="0" y="0"/>
          <a:ext cx="0" cy="0"/>
          <a:chOff x="0" y="0"/>
          <a:chExt cx="0" cy="0"/>
        </a:xfrm>
      </p:grpSpPr>
      <p:sp>
        <p:nvSpPr>
          <p:cNvPr id="1955" name="Google Shape;1955;p275"/>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56" name="Google Shape;1956;p27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957" name="Google Shape;1957;p275"/>
          <p:cNvPicPr preferRelativeResize="0"/>
          <p:nvPr/>
        </p:nvPicPr>
        <p:blipFill rotWithShape="1">
          <a:blip r:embed="rId2">
            <a:alphaModFix/>
          </a:blip>
          <a:srcRect b="0" l="0" r="0" t="0"/>
          <a:stretch/>
        </p:blipFill>
        <p:spPr>
          <a:xfrm>
            <a:off x="10669265" y="6474098"/>
            <a:ext cx="188420" cy="188420"/>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958" name="Shape 1958"/>
        <p:cNvGrpSpPr/>
        <p:nvPr/>
      </p:nvGrpSpPr>
      <p:grpSpPr>
        <a:xfrm>
          <a:off x="0" y="0"/>
          <a:ext cx="0" cy="0"/>
          <a:chOff x="0" y="0"/>
          <a:chExt cx="0" cy="0"/>
        </a:xfrm>
      </p:grpSpPr>
      <p:sp>
        <p:nvSpPr>
          <p:cNvPr id="1959" name="Google Shape;1959;p27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60" name="Google Shape;1960;p276"/>
          <p:cNvSpPr/>
          <p:nvPr/>
        </p:nvSpPr>
        <p:spPr>
          <a:xfrm>
            <a:off x="6025795" y="1825633"/>
            <a:ext cx="5556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61" name="Google Shape;1961;p276"/>
          <p:cNvSpPr txBox="1"/>
          <p:nvPr>
            <p:ph idx="1" type="body"/>
          </p:nvPr>
        </p:nvSpPr>
        <p:spPr>
          <a:xfrm>
            <a:off x="762007"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62" name="Google Shape;1962;p276"/>
          <p:cNvSpPr txBox="1"/>
          <p:nvPr>
            <p:ph idx="2" type="body"/>
          </p:nvPr>
        </p:nvSpPr>
        <p:spPr>
          <a:xfrm>
            <a:off x="6166330"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63" name="Google Shape;1963;p276"/>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1964" name="Google Shape;1964;p27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965" name="Shape 1965"/>
        <p:cNvGrpSpPr/>
        <p:nvPr/>
      </p:nvGrpSpPr>
      <p:grpSpPr>
        <a:xfrm>
          <a:off x="0" y="0"/>
          <a:ext cx="0" cy="0"/>
          <a:chOff x="0" y="0"/>
          <a:chExt cx="0" cy="0"/>
        </a:xfrm>
      </p:grpSpPr>
      <p:sp>
        <p:nvSpPr>
          <p:cNvPr id="1966" name="Google Shape;1966;p27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67" name="Google Shape;1967;p277"/>
          <p:cNvSpPr/>
          <p:nvPr/>
        </p:nvSpPr>
        <p:spPr>
          <a:xfrm>
            <a:off x="609606" y="1825633"/>
            <a:ext cx="5556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68" name="Google Shape;1968;p277"/>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69" name="Google Shape;1969;p277"/>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70" name="Google Shape;1970;p277"/>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971" name="Google Shape;1971;p27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5_Custom Layout">
    <p:spTree>
      <p:nvGrpSpPr>
        <p:cNvPr id="147" name="Shape 147"/>
        <p:cNvGrpSpPr/>
        <p:nvPr/>
      </p:nvGrpSpPr>
      <p:grpSpPr>
        <a:xfrm>
          <a:off x="0" y="0"/>
          <a:ext cx="0" cy="0"/>
          <a:chOff x="0" y="0"/>
          <a:chExt cx="0" cy="0"/>
        </a:xfrm>
      </p:grpSpPr>
      <p:sp>
        <p:nvSpPr>
          <p:cNvPr id="148" name="Google Shape;148;p29"/>
          <p:cNvSpPr txBox="1"/>
          <p:nvPr>
            <p:ph type="title"/>
          </p:nvPr>
        </p:nvSpPr>
        <p:spPr>
          <a:xfrm>
            <a:off x="339680" y="275167"/>
            <a:ext cx="11414100" cy="11433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Clr>
                <a:schemeClr val="dk1"/>
              </a:buClr>
              <a:buSzPts val="1400"/>
              <a:buFont typeface="Barlow"/>
              <a:buNone/>
              <a:defRPr sz="3733"/>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972" name="Shape 1972"/>
        <p:cNvGrpSpPr/>
        <p:nvPr/>
      </p:nvGrpSpPr>
      <p:grpSpPr>
        <a:xfrm>
          <a:off x="0" y="0"/>
          <a:ext cx="0" cy="0"/>
          <a:chOff x="0" y="0"/>
          <a:chExt cx="0" cy="0"/>
        </a:xfrm>
      </p:grpSpPr>
      <p:sp>
        <p:nvSpPr>
          <p:cNvPr id="1973" name="Google Shape;1973;p278"/>
          <p:cNvSpPr/>
          <p:nvPr/>
        </p:nvSpPr>
        <p:spPr>
          <a:xfrm>
            <a:off x="609606" y="1825633"/>
            <a:ext cx="109725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74" name="Google Shape;1974;p27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75" name="Google Shape;1975;p278"/>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76" name="Google Shape;1976;p278"/>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977" name="Google Shape;1977;p27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978" name="Shape 1978"/>
        <p:cNvGrpSpPr/>
        <p:nvPr/>
      </p:nvGrpSpPr>
      <p:grpSpPr>
        <a:xfrm>
          <a:off x="0" y="0"/>
          <a:ext cx="0" cy="0"/>
          <a:chOff x="0" y="0"/>
          <a:chExt cx="0" cy="0"/>
        </a:xfrm>
      </p:grpSpPr>
      <p:sp>
        <p:nvSpPr>
          <p:cNvPr id="1979" name="Google Shape;1979;p279"/>
          <p:cNvSpPr/>
          <p:nvPr/>
        </p:nvSpPr>
        <p:spPr>
          <a:xfrm>
            <a:off x="6163163" y="4147599"/>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80" name="Google Shape;1980;p279"/>
          <p:cNvSpPr/>
          <p:nvPr/>
        </p:nvSpPr>
        <p:spPr>
          <a:xfrm>
            <a:off x="609606" y="4147599"/>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81" name="Google Shape;1981;p279"/>
          <p:cNvSpPr/>
          <p:nvPr/>
        </p:nvSpPr>
        <p:spPr>
          <a:xfrm>
            <a:off x="6163163" y="1825633"/>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82" name="Google Shape;1982;p279"/>
          <p:cNvSpPr/>
          <p:nvPr/>
        </p:nvSpPr>
        <p:spPr>
          <a:xfrm>
            <a:off x="609606" y="1825633"/>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83" name="Google Shape;1983;p27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84" name="Google Shape;1984;p279"/>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985" name="Google Shape;1985;p279"/>
          <p:cNvSpPr txBox="1"/>
          <p:nvPr>
            <p:ph idx="2" type="subTitle"/>
          </p:nvPr>
        </p:nvSpPr>
        <p:spPr>
          <a:xfrm>
            <a:off x="764908"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986" name="Google Shape;1986;p279"/>
          <p:cNvSpPr txBox="1"/>
          <p:nvPr>
            <p:ph idx="3" type="subTitle"/>
          </p:nvPr>
        </p:nvSpPr>
        <p:spPr>
          <a:xfrm>
            <a:off x="6315165"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987" name="Google Shape;1987;p279"/>
          <p:cNvSpPr txBox="1"/>
          <p:nvPr>
            <p:ph idx="4" type="subTitle"/>
          </p:nvPr>
        </p:nvSpPr>
        <p:spPr>
          <a:xfrm>
            <a:off x="764908"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988" name="Google Shape;1988;p279"/>
          <p:cNvSpPr txBox="1"/>
          <p:nvPr>
            <p:ph idx="5" type="subTitle"/>
          </p:nvPr>
        </p:nvSpPr>
        <p:spPr>
          <a:xfrm>
            <a:off x="6315165"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989" name="Google Shape;1989;p27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990" name="Shape 1990"/>
        <p:cNvGrpSpPr/>
        <p:nvPr/>
      </p:nvGrpSpPr>
      <p:grpSpPr>
        <a:xfrm>
          <a:off x="0" y="0"/>
          <a:ext cx="0" cy="0"/>
          <a:chOff x="0" y="0"/>
          <a:chExt cx="0" cy="0"/>
        </a:xfrm>
      </p:grpSpPr>
      <p:sp>
        <p:nvSpPr>
          <p:cNvPr id="1991" name="Google Shape;1991;p280"/>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92" name="Google Shape;1992;p280"/>
          <p:cNvSpPr/>
          <p:nvPr/>
        </p:nvSpPr>
        <p:spPr>
          <a:xfrm>
            <a:off x="10222938"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3" name="Google Shape;1993;p280"/>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4" name="Google Shape;1994;p28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995" name="Google Shape;1995;p280"/>
          <p:cNvSpPr/>
          <p:nvPr/>
        </p:nvSpPr>
        <p:spPr>
          <a:xfrm rot="10800000">
            <a:off x="10205209"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6" name="Google Shape;1996;p280"/>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7" name="Google Shape;1997;p280"/>
          <p:cNvSpPr/>
          <p:nvPr/>
        </p:nvSpPr>
        <p:spPr>
          <a:xfrm rot="-5400000">
            <a:off x="8289724"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998" name="Google Shape;1998;p280"/>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9" name="Google Shape;1999;p280"/>
          <p:cNvSpPr/>
          <p:nvPr/>
        </p:nvSpPr>
        <p:spPr>
          <a:xfrm>
            <a:off x="9726666"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00" name="Google Shape;2000;p280"/>
          <p:cNvSpPr/>
          <p:nvPr/>
        </p:nvSpPr>
        <p:spPr>
          <a:xfrm rot="10800000">
            <a:off x="10205209"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01" name="Google Shape;2001;p280"/>
          <p:cNvSpPr/>
          <p:nvPr/>
        </p:nvSpPr>
        <p:spPr>
          <a:xfrm rot="-5400000">
            <a:off x="10205188"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2002" name="Google Shape;2002;p280"/>
          <p:cNvCxnSpPr/>
          <p:nvPr/>
        </p:nvCxnSpPr>
        <p:spPr>
          <a:xfrm>
            <a:off x="1137505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003" name="Google Shape;2003;p280"/>
          <p:cNvCxnSpPr/>
          <p:nvPr/>
        </p:nvCxnSpPr>
        <p:spPr>
          <a:xfrm>
            <a:off x="1154098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004" name="Google Shape;2004;p280"/>
          <p:cNvCxnSpPr/>
          <p:nvPr/>
        </p:nvCxnSpPr>
        <p:spPr>
          <a:xfrm>
            <a:off x="1170692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005" name="Google Shape;2005;p280"/>
          <p:cNvCxnSpPr/>
          <p:nvPr/>
        </p:nvCxnSpPr>
        <p:spPr>
          <a:xfrm>
            <a:off x="1187285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006" name="Google Shape;2006;p280"/>
          <p:cNvCxnSpPr/>
          <p:nvPr/>
        </p:nvCxnSpPr>
        <p:spPr>
          <a:xfrm>
            <a:off x="12038790"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2007" name="Shape 2007"/>
        <p:cNvGrpSpPr/>
        <p:nvPr/>
      </p:nvGrpSpPr>
      <p:grpSpPr>
        <a:xfrm>
          <a:off x="0" y="0"/>
          <a:ext cx="0" cy="0"/>
          <a:chOff x="0" y="0"/>
          <a:chExt cx="0" cy="0"/>
        </a:xfrm>
      </p:grpSpPr>
      <p:sp>
        <p:nvSpPr>
          <p:cNvPr id="2008" name="Google Shape;2008;p28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09" name="Google Shape;2009;p281"/>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010" name="Shape 2010"/>
        <p:cNvGrpSpPr/>
        <p:nvPr/>
      </p:nvGrpSpPr>
      <p:grpSpPr>
        <a:xfrm>
          <a:off x="0" y="0"/>
          <a:ext cx="0" cy="0"/>
          <a:chOff x="0" y="0"/>
          <a:chExt cx="0" cy="0"/>
        </a:xfrm>
      </p:grpSpPr>
      <p:sp>
        <p:nvSpPr>
          <p:cNvPr id="2011" name="Google Shape;2011;p282"/>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012" name="Google Shape;2012;p282"/>
          <p:cNvSpPr/>
          <p:nvPr/>
        </p:nvSpPr>
        <p:spPr>
          <a:xfrm>
            <a:off x="10222938"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3" name="Google Shape;2013;p282"/>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4" name="Google Shape;2014;p28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15" name="Google Shape;2015;p282"/>
          <p:cNvSpPr/>
          <p:nvPr/>
        </p:nvSpPr>
        <p:spPr>
          <a:xfrm rot="10800000">
            <a:off x="10205209"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6" name="Google Shape;2016;p282"/>
          <p:cNvSpPr/>
          <p:nvPr/>
        </p:nvSpPr>
        <p:spPr>
          <a:xfrm rot="-5400000">
            <a:off x="10207871"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7" name="Google Shape;2017;p282"/>
          <p:cNvSpPr/>
          <p:nvPr/>
        </p:nvSpPr>
        <p:spPr>
          <a:xfrm rot="-5400000">
            <a:off x="8289724"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2018" name="Google Shape;2018;p282"/>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9" name="Google Shape;2019;p282"/>
          <p:cNvSpPr/>
          <p:nvPr/>
        </p:nvSpPr>
        <p:spPr>
          <a:xfrm>
            <a:off x="9726666"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0" name="Google Shape;2020;p282"/>
          <p:cNvSpPr/>
          <p:nvPr/>
        </p:nvSpPr>
        <p:spPr>
          <a:xfrm rot="10800000">
            <a:off x="10205209"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1" name="Google Shape;2021;p282"/>
          <p:cNvSpPr/>
          <p:nvPr/>
        </p:nvSpPr>
        <p:spPr>
          <a:xfrm rot="-5400000">
            <a:off x="10205188"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2022" name="Google Shape;2022;p282"/>
          <p:cNvCxnSpPr/>
          <p:nvPr/>
        </p:nvCxnSpPr>
        <p:spPr>
          <a:xfrm>
            <a:off x="1137505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023" name="Google Shape;2023;p282"/>
          <p:cNvCxnSpPr/>
          <p:nvPr/>
        </p:nvCxnSpPr>
        <p:spPr>
          <a:xfrm>
            <a:off x="1154098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024" name="Google Shape;2024;p282"/>
          <p:cNvCxnSpPr/>
          <p:nvPr/>
        </p:nvCxnSpPr>
        <p:spPr>
          <a:xfrm>
            <a:off x="1170692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025" name="Google Shape;2025;p282"/>
          <p:cNvCxnSpPr/>
          <p:nvPr/>
        </p:nvCxnSpPr>
        <p:spPr>
          <a:xfrm>
            <a:off x="1187285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026" name="Google Shape;2026;p282"/>
          <p:cNvCxnSpPr/>
          <p:nvPr/>
        </p:nvCxnSpPr>
        <p:spPr>
          <a:xfrm>
            <a:off x="12038790"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027" name="Shape 2027"/>
        <p:cNvGrpSpPr/>
        <p:nvPr/>
      </p:nvGrpSpPr>
      <p:grpSpPr>
        <a:xfrm>
          <a:off x="0" y="0"/>
          <a:ext cx="0" cy="0"/>
          <a:chOff x="0" y="0"/>
          <a:chExt cx="0" cy="0"/>
        </a:xfrm>
      </p:grpSpPr>
      <p:pic>
        <p:nvPicPr>
          <p:cNvPr id="2028" name="Google Shape;2028;p283"/>
          <p:cNvPicPr preferRelativeResize="0"/>
          <p:nvPr/>
        </p:nvPicPr>
        <p:blipFill rotWithShape="1">
          <a:blip r:embed="rId2">
            <a:alphaModFix/>
          </a:blip>
          <a:srcRect b="0" l="0" r="0" t="0"/>
          <a:stretch/>
        </p:blipFill>
        <p:spPr>
          <a:xfrm>
            <a:off x="3021998" y="2819733"/>
            <a:ext cx="6146561" cy="974266"/>
          </a:xfrm>
          <a:prstGeom prst="rect">
            <a:avLst/>
          </a:prstGeom>
          <a:noFill/>
          <a:ln>
            <a:noFill/>
          </a:ln>
        </p:spPr>
      </p:pic>
      <p:sp>
        <p:nvSpPr>
          <p:cNvPr id="2029" name="Google Shape;2029;p28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030" name="Shape 2030"/>
        <p:cNvGrpSpPr/>
        <p:nvPr/>
      </p:nvGrpSpPr>
      <p:grpSpPr>
        <a:xfrm>
          <a:off x="0" y="0"/>
          <a:ext cx="0" cy="0"/>
          <a:chOff x="0" y="0"/>
          <a:chExt cx="0" cy="0"/>
        </a:xfrm>
      </p:grpSpPr>
      <p:pic>
        <p:nvPicPr>
          <p:cNvPr id="2031" name="Google Shape;2031;p284"/>
          <p:cNvPicPr preferRelativeResize="0"/>
          <p:nvPr/>
        </p:nvPicPr>
        <p:blipFill rotWithShape="1">
          <a:blip r:embed="rId2">
            <a:alphaModFix/>
          </a:blip>
          <a:srcRect b="0" l="0" r="0" t="0"/>
          <a:stretch/>
        </p:blipFill>
        <p:spPr>
          <a:xfrm>
            <a:off x="3021982" y="2819748"/>
            <a:ext cx="6146563" cy="977789"/>
          </a:xfrm>
          <a:prstGeom prst="rect">
            <a:avLst/>
          </a:prstGeom>
          <a:noFill/>
          <a:ln>
            <a:noFill/>
          </a:ln>
        </p:spPr>
      </p:pic>
      <p:sp>
        <p:nvSpPr>
          <p:cNvPr id="2032" name="Google Shape;2032;p28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2033" name="Shape 2033"/>
        <p:cNvGrpSpPr/>
        <p:nvPr/>
      </p:nvGrpSpPr>
      <p:grpSpPr>
        <a:xfrm>
          <a:off x="0" y="0"/>
          <a:ext cx="0" cy="0"/>
          <a:chOff x="0" y="0"/>
          <a:chExt cx="0" cy="0"/>
        </a:xfrm>
      </p:grpSpPr>
      <p:sp>
        <p:nvSpPr>
          <p:cNvPr id="2034" name="Google Shape;2034;p28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2035" name="Google Shape;2035;p285"/>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2036" name="Google Shape;2036;p28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2037" name="Google Shape;2037;p28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7 Content A - Basic_DARK">
    <p:bg>
      <p:bgPr>
        <a:solidFill>
          <a:srgbClr val="000000"/>
        </a:solidFill>
      </p:bgPr>
    </p:bg>
    <p:spTree>
      <p:nvGrpSpPr>
        <p:cNvPr id="2038" name="Shape 2038"/>
        <p:cNvGrpSpPr/>
        <p:nvPr/>
      </p:nvGrpSpPr>
      <p:grpSpPr>
        <a:xfrm>
          <a:off x="0" y="0"/>
          <a:ext cx="0" cy="0"/>
          <a:chOff x="0" y="0"/>
          <a:chExt cx="0" cy="0"/>
        </a:xfrm>
      </p:grpSpPr>
      <p:sp>
        <p:nvSpPr>
          <p:cNvPr id="2039" name="Google Shape;2039;p286"/>
          <p:cNvSpPr txBox="1"/>
          <p:nvPr>
            <p:ph idx="1" type="subTitle"/>
          </p:nvPr>
        </p:nvSpPr>
        <p:spPr>
          <a:xfrm>
            <a:off x="761595" y="1174703"/>
            <a:ext cx="10592100" cy="5835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100"/>
              <a:buFont typeface="DM Sans Medium"/>
              <a:buNone/>
              <a:defRPr sz="19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900"/>
              <a:buNone/>
              <a:defRPr/>
            </a:lvl2pPr>
            <a:lvl3pPr lvl="2" rtl="0" algn="l">
              <a:lnSpc>
                <a:spcPct val="90000"/>
              </a:lnSpc>
              <a:spcBef>
                <a:spcPts val="400"/>
              </a:spcBef>
              <a:spcAft>
                <a:spcPts val="0"/>
              </a:spcAft>
              <a:buSzPts val="700"/>
              <a:buNone/>
              <a:defRPr/>
            </a:lvl3pPr>
            <a:lvl4pPr lvl="3" rtl="0" algn="l">
              <a:lnSpc>
                <a:spcPct val="90000"/>
              </a:lnSpc>
              <a:spcBef>
                <a:spcPts val="400"/>
              </a:spcBef>
              <a:spcAft>
                <a:spcPts val="0"/>
              </a:spcAft>
              <a:buSzPts val="700"/>
              <a:buNone/>
              <a:defRPr/>
            </a:lvl4pPr>
            <a:lvl5pPr lvl="4" rtl="0" algn="l">
              <a:lnSpc>
                <a:spcPct val="90000"/>
              </a:lnSpc>
              <a:spcBef>
                <a:spcPts val="400"/>
              </a:spcBef>
              <a:spcAft>
                <a:spcPts val="0"/>
              </a:spcAft>
              <a:buSzPts val="700"/>
              <a:buNone/>
              <a:defRPr/>
            </a:lvl5pPr>
            <a:lvl6pPr lvl="5" rtl="0" algn="l">
              <a:lnSpc>
                <a:spcPct val="90000"/>
              </a:lnSpc>
              <a:spcBef>
                <a:spcPts val="400"/>
              </a:spcBef>
              <a:spcAft>
                <a:spcPts val="0"/>
              </a:spcAft>
              <a:buSzPts val="700"/>
              <a:buNone/>
              <a:defRPr/>
            </a:lvl6pPr>
            <a:lvl7pPr lvl="6" rtl="0" algn="l">
              <a:lnSpc>
                <a:spcPct val="90000"/>
              </a:lnSpc>
              <a:spcBef>
                <a:spcPts val="400"/>
              </a:spcBef>
              <a:spcAft>
                <a:spcPts val="0"/>
              </a:spcAft>
              <a:buSzPts val="700"/>
              <a:buNone/>
              <a:defRPr/>
            </a:lvl7pPr>
            <a:lvl8pPr lvl="7" rtl="0" algn="l">
              <a:lnSpc>
                <a:spcPct val="90000"/>
              </a:lnSpc>
              <a:spcBef>
                <a:spcPts val="400"/>
              </a:spcBef>
              <a:spcAft>
                <a:spcPts val="0"/>
              </a:spcAft>
              <a:buSzPts val="700"/>
              <a:buNone/>
              <a:defRPr/>
            </a:lvl8pPr>
            <a:lvl9pPr lvl="8" rtl="0" algn="l">
              <a:lnSpc>
                <a:spcPct val="90000"/>
              </a:lnSpc>
              <a:spcBef>
                <a:spcPts val="400"/>
              </a:spcBef>
              <a:spcAft>
                <a:spcPts val="0"/>
              </a:spcAft>
              <a:buSzPts val="700"/>
              <a:buNone/>
              <a:defRPr/>
            </a:lvl9pPr>
          </a:lstStyle>
          <a:p/>
        </p:txBody>
      </p:sp>
      <p:sp>
        <p:nvSpPr>
          <p:cNvPr id="2040" name="Google Shape;2040;p286"/>
          <p:cNvSpPr txBox="1"/>
          <p:nvPr>
            <p:ph idx="2" type="body"/>
          </p:nvPr>
        </p:nvSpPr>
        <p:spPr>
          <a:xfrm>
            <a:off x="761595" y="1988835"/>
            <a:ext cx="10592100" cy="41499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Clr>
                <a:schemeClr val="accent2"/>
              </a:buClr>
              <a:buSzPts val="1100"/>
              <a:buFont typeface="DM Sans"/>
              <a:buChar char="•"/>
              <a:defRPr i="0" sz="1700" u="none" cap="none" strike="noStrike">
                <a:solidFill>
                  <a:schemeClr val="lt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1500" u="none" cap="none" strike="noStrike">
                <a:solidFill>
                  <a:schemeClr val="dk1"/>
                </a:solidFill>
                <a:latin typeface="DM Sans"/>
                <a:ea typeface="DM Sans"/>
                <a:cs typeface="DM Sans"/>
                <a:sym typeface="DM Sans"/>
              </a:defRPr>
            </a:lvl2pPr>
            <a:lvl3pPr indent="-273050" lvl="2" marL="1371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3pPr>
            <a:lvl4pPr indent="-273050" lvl="3" marL="1828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4pPr>
            <a:lvl5pPr indent="-273050" lvl="4" marL="22860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5pPr>
            <a:lvl6pPr indent="-273050" lvl="5" marL="27432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6pPr>
            <a:lvl7pPr indent="-273050" lvl="6" marL="32004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7pPr>
            <a:lvl8pPr indent="-273050" lvl="7" marL="3657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8pPr>
            <a:lvl9pPr indent="-273050" lvl="8" marL="4114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9pPr>
          </a:lstStyle>
          <a:p/>
        </p:txBody>
      </p:sp>
      <p:sp>
        <p:nvSpPr>
          <p:cNvPr id="2041" name="Google Shape;2041;p286"/>
          <p:cNvSpPr txBox="1"/>
          <p:nvPr>
            <p:ph type="title"/>
          </p:nvPr>
        </p:nvSpPr>
        <p:spPr>
          <a:xfrm>
            <a:off x="761428" y="365550"/>
            <a:ext cx="10592100" cy="584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4000"/>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042" name="Google Shape;2042;p286"/>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lt1"/>
                </a:solidFill>
              </a:defRPr>
            </a:lvl1pPr>
            <a:lvl2pPr lvl="1" rtl="0">
              <a:buNone/>
              <a:defRPr sz="1700">
                <a:solidFill>
                  <a:schemeClr val="lt1"/>
                </a:solidFill>
              </a:defRPr>
            </a:lvl2pPr>
            <a:lvl3pPr lvl="2" rtl="0">
              <a:buNone/>
              <a:defRPr sz="1700">
                <a:solidFill>
                  <a:schemeClr val="lt1"/>
                </a:solidFill>
              </a:defRPr>
            </a:lvl3pPr>
            <a:lvl4pPr lvl="3" rtl="0">
              <a:buNone/>
              <a:defRPr sz="1700">
                <a:solidFill>
                  <a:schemeClr val="lt1"/>
                </a:solidFill>
              </a:defRPr>
            </a:lvl4pPr>
            <a:lvl5pPr lvl="4" rtl="0">
              <a:buNone/>
              <a:defRPr sz="1700">
                <a:solidFill>
                  <a:schemeClr val="lt1"/>
                </a:solidFill>
              </a:defRPr>
            </a:lvl5pPr>
            <a:lvl6pPr lvl="5" rtl="0">
              <a:buNone/>
              <a:defRPr sz="1700">
                <a:solidFill>
                  <a:schemeClr val="lt1"/>
                </a:solidFill>
              </a:defRPr>
            </a:lvl6pPr>
            <a:lvl7pPr lvl="6" rtl="0">
              <a:buNone/>
              <a:defRPr sz="1700">
                <a:solidFill>
                  <a:schemeClr val="lt1"/>
                </a:solidFill>
              </a:defRPr>
            </a:lvl7pPr>
            <a:lvl8pPr lvl="7" rtl="0">
              <a:buNone/>
              <a:defRPr sz="1700">
                <a:solidFill>
                  <a:schemeClr val="lt1"/>
                </a:solidFill>
              </a:defRPr>
            </a:lvl8pPr>
            <a:lvl9pPr lvl="8" rtl="0">
              <a:buNone/>
              <a:defRPr sz="17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2043" name="Shape 2043"/>
        <p:cNvGrpSpPr/>
        <p:nvPr/>
      </p:nvGrpSpPr>
      <p:grpSpPr>
        <a:xfrm>
          <a:off x="0" y="0"/>
          <a:ext cx="0" cy="0"/>
          <a:chOff x="0" y="0"/>
          <a:chExt cx="0" cy="0"/>
        </a:xfrm>
      </p:grpSpPr>
      <p:sp>
        <p:nvSpPr>
          <p:cNvPr id="2044" name="Google Shape;2044;p28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045" name="Google Shape;2045;p287"/>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149" name="Shape 149"/>
        <p:cNvGrpSpPr/>
        <p:nvPr/>
      </p:nvGrpSpPr>
      <p:grpSpPr>
        <a:xfrm>
          <a:off x="0" y="0"/>
          <a:ext cx="0" cy="0"/>
          <a:chOff x="0" y="0"/>
          <a:chExt cx="0" cy="0"/>
        </a:xfrm>
      </p:grpSpPr>
      <p:sp>
        <p:nvSpPr>
          <p:cNvPr id="150" name="Google Shape;150;p30"/>
          <p:cNvSpPr txBox="1"/>
          <p:nvPr>
            <p:ph idx="1" type="body"/>
          </p:nvPr>
        </p:nvSpPr>
        <p:spPr>
          <a:xfrm>
            <a:off x="484717" y="2119419"/>
            <a:ext cx="11199300" cy="2367900"/>
          </a:xfrm>
          <a:prstGeom prst="rect">
            <a:avLst/>
          </a:prstGeom>
          <a:noFill/>
          <a:ln>
            <a:noFill/>
          </a:ln>
        </p:spPr>
        <p:txBody>
          <a:bodyPr anchorCtr="0" anchor="ctr" bIns="60925" lIns="121900" spcFirstLastPara="1" rIns="121900" wrap="square" tIns="60925">
            <a:noAutofit/>
          </a:bodyPr>
          <a:lstStyle>
            <a:lvl1pPr indent="-228600" lvl="0" marL="457200" rtl="0" algn="ctr">
              <a:lnSpc>
                <a:spcPct val="100000"/>
              </a:lnSpc>
              <a:spcBef>
                <a:spcPts val="1400"/>
              </a:spcBef>
              <a:spcAft>
                <a:spcPts val="0"/>
              </a:spcAft>
              <a:buClr>
                <a:schemeClr val="lt1"/>
              </a:buClr>
              <a:buSzPts val="6500"/>
              <a:buNone/>
              <a:defRPr b="0" i="0" sz="7200">
                <a:solidFill>
                  <a:schemeClr val="lt1"/>
                </a:solidFill>
                <a:latin typeface="Source Sans Pro"/>
                <a:ea typeface="Source Sans Pro"/>
                <a:cs typeface="Source Sans Pro"/>
                <a:sym typeface="Source Sans Pro"/>
              </a:defRPr>
            </a:lvl1pPr>
            <a:lvl2pPr indent="-228600" lvl="1" marL="914400" rtl="0" algn="l">
              <a:lnSpc>
                <a:spcPct val="100000"/>
              </a:lnSpc>
              <a:spcBef>
                <a:spcPts val="500"/>
              </a:spcBef>
              <a:spcAft>
                <a:spcPts val="0"/>
              </a:spcAft>
              <a:buClr>
                <a:schemeClr val="lt1"/>
              </a:buClr>
              <a:buSzPts val="2400"/>
              <a:buNone/>
              <a:defRPr b="0" i="0">
                <a:latin typeface="Source Sans Pro"/>
                <a:ea typeface="Source Sans Pro"/>
                <a:cs typeface="Source Sans Pro"/>
                <a:sym typeface="Source Sans Pro"/>
              </a:defRPr>
            </a:lvl2pPr>
            <a:lvl3pPr indent="-228600" lvl="2" marL="1371600" rtl="0" algn="l">
              <a:lnSpc>
                <a:spcPct val="100000"/>
              </a:lnSpc>
              <a:spcBef>
                <a:spcPts val="500"/>
              </a:spcBef>
              <a:spcAft>
                <a:spcPts val="0"/>
              </a:spcAft>
              <a:buClr>
                <a:schemeClr val="lt1"/>
              </a:buClr>
              <a:buSzPts val="1900"/>
              <a:buNone/>
              <a:defRPr b="0" i="0">
                <a:latin typeface="Source Sans Pro"/>
                <a:ea typeface="Source Sans Pro"/>
                <a:cs typeface="Source Sans Pro"/>
                <a:sym typeface="Source Sans Pro"/>
              </a:defRPr>
            </a:lvl3pPr>
            <a:lvl4pPr indent="-228600" lvl="3" marL="1828800" rtl="0" algn="l">
              <a:lnSpc>
                <a:spcPct val="100000"/>
              </a:lnSpc>
              <a:spcBef>
                <a:spcPts val="500"/>
              </a:spcBef>
              <a:spcAft>
                <a:spcPts val="0"/>
              </a:spcAft>
              <a:buClr>
                <a:schemeClr val="lt1"/>
              </a:buClr>
              <a:buSzPts val="2200"/>
              <a:buNone/>
              <a:defRPr b="0" i="0">
                <a:latin typeface="Source Sans Pro"/>
                <a:ea typeface="Source Sans Pro"/>
                <a:cs typeface="Source Sans Pro"/>
                <a:sym typeface="Source Sans Pro"/>
              </a:defRPr>
            </a:lvl4pPr>
            <a:lvl5pPr indent="-228600" lvl="4" marL="2286000" rtl="0" algn="l">
              <a:lnSpc>
                <a:spcPct val="100000"/>
              </a:lnSpc>
              <a:spcBef>
                <a:spcPts val="400"/>
              </a:spcBef>
              <a:spcAft>
                <a:spcPts val="0"/>
              </a:spcAft>
              <a:buClr>
                <a:schemeClr val="lt1"/>
              </a:buClr>
              <a:buSzPts val="1700"/>
              <a:buNone/>
              <a:defRPr b="0" i="0">
                <a:latin typeface="Source Sans Pro"/>
                <a:ea typeface="Source Sans Pro"/>
                <a:cs typeface="Source Sans Pro"/>
                <a:sym typeface="Source Sans Pro"/>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p:cSld name="OBJECT_1_2_1_3">
    <p:bg>
      <p:bgPr>
        <a:solidFill>
          <a:schemeClr val="lt1"/>
        </a:solidFill>
      </p:bgPr>
    </p:bg>
    <p:spTree>
      <p:nvGrpSpPr>
        <p:cNvPr id="2046" name="Shape 2046"/>
        <p:cNvGrpSpPr/>
        <p:nvPr/>
      </p:nvGrpSpPr>
      <p:grpSpPr>
        <a:xfrm>
          <a:off x="0" y="0"/>
          <a:ext cx="0" cy="0"/>
          <a:chOff x="0" y="0"/>
          <a:chExt cx="0" cy="0"/>
        </a:xfrm>
      </p:grpSpPr>
      <p:sp>
        <p:nvSpPr>
          <p:cNvPr id="2047" name="Google Shape;2047;p28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048" name="Google Shape;2048;p288"/>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1_4">
    <p:bg>
      <p:bgPr>
        <a:solidFill>
          <a:schemeClr val="lt1"/>
        </a:solidFill>
      </p:bgPr>
    </p:bg>
    <p:spTree>
      <p:nvGrpSpPr>
        <p:cNvPr id="2049" name="Shape 2049"/>
        <p:cNvGrpSpPr/>
        <p:nvPr/>
      </p:nvGrpSpPr>
      <p:grpSpPr>
        <a:xfrm>
          <a:off x="0" y="0"/>
          <a:ext cx="0" cy="0"/>
          <a:chOff x="0" y="0"/>
          <a:chExt cx="0" cy="0"/>
        </a:xfrm>
      </p:grpSpPr>
      <p:sp>
        <p:nvSpPr>
          <p:cNvPr id="2050" name="Google Shape;2050;p28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051" name="Google Shape;2051;p289"/>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
    <p:bg>
      <p:bgPr>
        <a:solidFill>
          <a:schemeClr val="lt1"/>
        </a:solidFill>
      </p:bgPr>
    </p:bg>
    <p:spTree>
      <p:nvGrpSpPr>
        <p:cNvPr id="2052" name="Shape 2052"/>
        <p:cNvGrpSpPr/>
        <p:nvPr/>
      </p:nvGrpSpPr>
      <p:grpSpPr>
        <a:xfrm>
          <a:off x="0" y="0"/>
          <a:ext cx="0" cy="0"/>
          <a:chOff x="0" y="0"/>
          <a:chExt cx="0" cy="0"/>
        </a:xfrm>
      </p:grpSpPr>
      <p:sp>
        <p:nvSpPr>
          <p:cNvPr id="2053" name="Google Shape;2053;p29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054" name="Google Shape;2054;p290"/>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2055" name="Google Shape;2055;p29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OBJECT_2_1_1_1_2_2">
    <p:spTree>
      <p:nvGrpSpPr>
        <p:cNvPr id="2056" name="Shape 2056"/>
        <p:cNvGrpSpPr/>
        <p:nvPr/>
      </p:nvGrpSpPr>
      <p:grpSpPr>
        <a:xfrm>
          <a:off x="0" y="0"/>
          <a:ext cx="0" cy="0"/>
          <a:chOff x="0" y="0"/>
          <a:chExt cx="0" cy="0"/>
        </a:xfrm>
      </p:grpSpPr>
      <p:sp>
        <p:nvSpPr>
          <p:cNvPr id="2057" name="Google Shape;2057;p29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58" name="Google Shape;2058;p29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2059" name="Google Shape;2059;p291"/>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060" name="Google Shape;2060;p291"/>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061" name="Google Shape;2061;p291"/>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62" name="Google Shape;2062;p291"/>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63" name="Google Shape;2063;p291"/>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64" name="Google Shape;2064;p291"/>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065" name="Google Shape;2065;p291"/>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066" name="Google Shape;2066;p291"/>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067" name="Google Shape;2067;p29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10 - Basic Content">
    <p:bg>
      <p:bgPr>
        <a:solidFill>
          <a:schemeClr val="lt1"/>
        </a:solidFill>
      </p:bgPr>
    </p:bg>
    <p:spTree>
      <p:nvGrpSpPr>
        <p:cNvPr id="2068" name="Shape 2068"/>
        <p:cNvGrpSpPr/>
        <p:nvPr/>
      </p:nvGrpSpPr>
      <p:grpSpPr>
        <a:xfrm>
          <a:off x="0" y="0"/>
          <a:ext cx="0" cy="0"/>
          <a:chOff x="0" y="0"/>
          <a:chExt cx="0" cy="0"/>
        </a:xfrm>
      </p:grpSpPr>
      <p:sp>
        <p:nvSpPr>
          <p:cNvPr id="2069" name="Google Shape;2069;p29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070" name="Google Shape;2070;p292"/>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071" name="Google Shape;2071;p292"/>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072" name="Google Shape;2072;p292"/>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7 Content A - Basic_1">
    <p:bg>
      <p:bgPr>
        <a:solidFill>
          <a:schemeClr val="lt1"/>
        </a:solidFill>
      </p:bgPr>
    </p:bg>
    <p:spTree>
      <p:nvGrpSpPr>
        <p:cNvPr id="2073" name="Shape 2073"/>
        <p:cNvGrpSpPr/>
        <p:nvPr/>
      </p:nvGrpSpPr>
      <p:grpSpPr>
        <a:xfrm>
          <a:off x="0" y="0"/>
          <a:ext cx="0" cy="0"/>
          <a:chOff x="0" y="0"/>
          <a:chExt cx="0" cy="0"/>
        </a:xfrm>
      </p:grpSpPr>
      <p:sp>
        <p:nvSpPr>
          <p:cNvPr id="2074" name="Google Shape;2074;p29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2075" name="Google Shape;2075;p293"/>
          <p:cNvSpPr txBox="1"/>
          <p:nvPr>
            <p:ph idx="1" type="body"/>
          </p:nvPr>
        </p:nvSpPr>
        <p:spPr>
          <a:xfrm>
            <a:off x="749432" y="1334052"/>
            <a:ext cx="106749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7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21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2076" name="Google Shape;2076;p293"/>
          <p:cNvSpPr txBox="1"/>
          <p:nvPr>
            <p:ph idx="12" type="sldNum"/>
          </p:nvPr>
        </p:nvSpPr>
        <p:spPr>
          <a:xfrm>
            <a:off x="10869183" y="6351635"/>
            <a:ext cx="6669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1_7 Content A - Basic_1">
    <p:bg>
      <p:bgPr>
        <a:solidFill>
          <a:schemeClr val="lt1"/>
        </a:solidFill>
      </p:bgPr>
    </p:bg>
    <p:spTree>
      <p:nvGrpSpPr>
        <p:cNvPr id="2077" name="Shape 2077"/>
        <p:cNvGrpSpPr/>
        <p:nvPr/>
      </p:nvGrpSpPr>
      <p:grpSpPr>
        <a:xfrm>
          <a:off x="0" y="0"/>
          <a:ext cx="0" cy="0"/>
          <a:chOff x="0" y="0"/>
          <a:chExt cx="0" cy="0"/>
        </a:xfrm>
      </p:grpSpPr>
      <p:sp>
        <p:nvSpPr>
          <p:cNvPr id="2078" name="Google Shape;2078;p29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079" name="Google Shape;2079;p294"/>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080" name="Google Shape;2080;p29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81" name="Google Shape;2081;p294"/>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2">
    <p:bg>
      <p:bgPr>
        <a:solidFill>
          <a:schemeClr val="lt1"/>
        </a:solidFill>
      </p:bgPr>
    </p:bg>
    <p:spTree>
      <p:nvGrpSpPr>
        <p:cNvPr id="2082" name="Shape 2082"/>
        <p:cNvGrpSpPr/>
        <p:nvPr/>
      </p:nvGrpSpPr>
      <p:grpSpPr>
        <a:xfrm>
          <a:off x="0" y="0"/>
          <a:ext cx="0" cy="0"/>
          <a:chOff x="0" y="0"/>
          <a:chExt cx="0" cy="0"/>
        </a:xfrm>
      </p:grpSpPr>
      <p:sp>
        <p:nvSpPr>
          <p:cNvPr id="2083" name="Google Shape;2083;p29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084" name="Google Shape;2084;p295"/>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085" name="Google Shape;2085;p29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86" name="Google Shape;2086;p295"/>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2093" name="Shape 2093"/>
        <p:cNvGrpSpPr/>
        <p:nvPr/>
      </p:nvGrpSpPr>
      <p:grpSpPr>
        <a:xfrm>
          <a:off x="0" y="0"/>
          <a:ext cx="0" cy="0"/>
          <a:chOff x="0" y="0"/>
          <a:chExt cx="0" cy="0"/>
        </a:xfrm>
      </p:grpSpPr>
      <p:sp>
        <p:nvSpPr>
          <p:cNvPr id="2094" name="Google Shape;2094;p29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095" name="Google Shape;2095;p297"/>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2096" name="Shape 2096"/>
        <p:cNvGrpSpPr/>
        <p:nvPr/>
      </p:nvGrpSpPr>
      <p:grpSpPr>
        <a:xfrm>
          <a:off x="0" y="0"/>
          <a:ext cx="0" cy="0"/>
          <a:chOff x="0" y="0"/>
          <a:chExt cx="0" cy="0"/>
        </a:xfrm>
      </p:grpSpPr>
      <p:sp>
        <p:nvSpPr>
          <p:cNvPr id="2097" name="Google Shape;2097;p298"/>
          <p:cNvSpPr txBox="1"/>
          <p:nvPr>
            <p:ph type="ctrTitle"/>
          </p:nvPr>
        </p:nvSpPr>
        <p:spPr>
          <a:xfrm>
            <a:off x="761999"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098" name="Google Shape;2098;p298"/>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099" name="Google Shape;2099;p298"/>
          <p:cNvPicPr preferRelativeResize="0"/>
          <p:nvPr/>
        </p:nvPicPr>
        <p:blipFill rotWithShape="1">
          <a:blip r:embed="rId2">
            <a:alphaModFix/>
          </a:blip>
          <a:srcRect b="0" l="0" r="0" t="0"/>
          <a:stretch/>
        </p:blipFill>
        <p:spPr>
          <a:xfrm>
            <a:off x="762008" y="609607"/>
            <a:ext cx="2558265" cy="406973"/>
          </a:xfrm>
          <a:prstGeom prst="rect">
            <a:avLst/>
          </a:prstGeom>
          <a:noFill/>
          <a:ln>
            <a:noFill/>
          </a:ln>
        </p:spPr>
      </p:pic>
      <p:cxnSp>
        <p:nvCxnSpPr>
          <p:cNvPr id="2100" name="Google Shape;2100;p298"/>
          <p:cNvCxnSpPr/>
          <p:nvPr/>
        </p:nvCxnSpPr>
        <p:spPr>
          <a:xfrm>
            <a:off x="762008"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101" name="Google Shape;2101;p298"/>
          <p:cNvSpPr txBox="1"/>
          <p:nvPr>
            <p:ph idx="2" type="subTitle"/>
          </p:nvPr>
        </p:nvSpPr>
        <p:spPr>
          <a:xfrm>
            <a:off x="762008"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102" name="Google Shape;2102;p29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103" name="Google Shape;2103;p298"/>
          <p:cNvPicPr preferRelativeResize="0"/>
          <p:nvPr/>
        </p:nvPicPr>
        <p:blipFill rotWithShape="1">
          <a:blip r:embed="rId3">
            <a:alphaModFix/>
          </a:blip>
          <a:srcRect b="0" l="0" r="0" t="0"/>
          <a:stretch/>
        </p:blipFill>
        <p:spPr>
          <a:xfrm>
            <a:off x="6539663" y="608139"/>
            <a:ext cx="5650996" cy="564172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151" name="Shape 151"/>
        <p:cNvGrpSpPr/>
        <p:nvPr/>
      </p:nvGrpSpPr>
      <p:grpSpPr>
        <a:xfrm>
          <a:off x="0" y="0"/>
          <a:ext cx="0" cy="0"/>
          <a:chOff x="0" y="0"/>
          <a:chExt cx="0" cy="0"/>
        </a:xfrm>
      </p:grpSpPr>
      <p:sp>
        <p:nvSpPr>
          <p:cNvPr id="152" name="Google Shape;152;p31"/>
          <p:cNvSpPr txBox="1"/>
          <p:nvPr>
            <p:ph type="title"/>
          </p:nvPr>
        </p:nvSpPr>
        <p:spPr>
          <a:xfrm>
            <a:off x="457200" y="228600"/>
            <a:ext cx="11247000" cy="9144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000"/>
              <a:buFont typeface="Barlow"/>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 name="Google Shape;153;p31"/>
          <p:cNvSpPr txBox="1"/>
          <p:nvPr>
            <p:ph idx="1" type="body"/>
          </p:nvPr>
        </p:nvSpPr>
        <p:spPr>
          <a:xfrm>
            <a:off x="460979" y="2136530"/>
            <a:ext cx="11259900" cy="40404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000"/>
              </a:spcBef>
              <a:spcAft>
                <a:spcPts val="0"/>
              </a:spcAft>
              <a:buSzPts val="210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4" name="Google Shape;154;p31"/>
          <p:cNvSpPr txBox="1"/>
          <p:nvPr>
            <p:ph idx="2" type="body"/>
          </p:nvPr>
        </p:nvSpPr>
        <p:spPr>
          <a:xfrm>
            <a:off x="460375" y="1142999"/>
            <a:ext cx="11247000" cy="6402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2104" name="Shape 2104"/>
        <p:cNvGrpSpPr/>
        <p:nvPr/>
      </p:nvGrpSpPr>
      <p:grpSpPr>
        <a:xfrm>
          <a:off x="0" y="0"/>
          <a:ext cx="0" cy="0"/>
          <a:chOff x="0" y="0"/>
          <a:chExt cx="0" cy="0"/>
        </a:xfrm>
      </p:grpSpPr>
      <p:sp>
        <p:nvSpPr>
          <p:cNvPr id="2105" name="Google Shape;2105;p29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106" name="Google Shape;2106;p299"/>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107" name="Google Shape;2107;p299"/>
          <p:cNvSpPr txBox="1"/>
          <p:nvPr>
            <p:ph idx="2"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108" name="Google Shape;2108;p29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109" name="Shape 2109"/>
        <p:cNvGrpSpPr/>
        <p:nvPr/>
      </p:nvGrpSpPr>
      <p:grpSpPr>
        <a:xfrm>
          <a:off x="0" y="0"/>
          <a:ext cx="0" cy="0"/>
          <a:chOff x="0" y="0"/>
          <a:chExt cx="0" cy="0"/>
        </a:xfrm>
      </p:grpSpPr>
      <p:sp>
        <p:nvSpPr>
          <p:cNvPr id="2110" name="Google Shape;2110;p300"/>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111" name="Google Shape;2111;p300"/>
          <p:cNvSpPr/>
          <p:nvPr/>
        </p:nvSpPr>
        <p:spPr>
          <a:xfrm>
            <a:off x="11228383"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12" name="Google Shape;2112;p30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13" name="Google Shape;2113;p300"/>
          <p:cNvSpPr/>
          <p:nvPr/>
        </p:nvSpPr>
        <p:spPr>
          <a:xfrm>
            <a:off x="10207871"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14" name="Google Shape;2114;p300"/>
          <p:cNvSpPr/>
          <p:nvPr/>
        </p:nvSpPr>
        <p:spPr>
          <a:xfrm rot="10800000">
            <a:off x="10207892"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15" name="Google Shape;2115;p300"/>
          <p:cNvSpPr/>
          <p:nvPr/>
        </p:nvSpPr>
        <p:spPr>
          <a:xfrm>
            <a:off x="11228383"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16" name="Google Shape;2116;p300"/>
          <p:cNvSpPr/>
          <p:nvPr/>
        </p:nvSpPr>
        <p:spPr>
          <a:xfrm rot="-5400000">
            <a:off x="11219881"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2117" name="Google Shape;2117;p300"/>
          <p:cNvSpPr/>
          <p:nvPr/>
        </p:nvSpPr>
        <p:spPr>
          <a:xfrm>
            <a:off x="8241984"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18" name="Google Shape;2118;p300"/>
          <p:cNvSpPr/>
          <p:nvPr/>
        </p:nvSpPr>
        <p:spPr>
          <a:xfrm>
            <a:off x="8871191"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19" name="Google Shape;2119;p300"/>
          <p:cNvSpPr/>
          <p:nvPr/>
        </p:nvSpPr>
        <p:spPr>
          <a:xfrm>
            <a:off x="9971336"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2120" name="Shape 2120"/>
        <p:cNvGrpSpPr/>
        <p:nvPr/>
      </p:nvGrpSpPr>
      <p:grpSpPr>
        <a:xfrm>
          <a:off x="0" y="0"/>
          <a:ext cx="0" cy="0"/>
          <a:chOff x="0" y="0"/>
          <a:chExt cx="0" cy="0"/>
        </a:xfrm>
      </p:grpSpPr>
      <p:sp>
        <p:nvSpPr>
          <p:cNvPr id="2121" name="Google Shape;2121;p301"/>
          <p:cNvSpPr/>
          <p:nvPr/>
        </p:nvSpPr>
        <p:spPr>
          <a:xfrm>
            <a:off x="7982081"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22" name="Google Shape;2122;p301"/>
          <p:cNvSpPr/>
          <p:nvPr/>
        </p:nvSpPr>
        <p:spPr>
          <a:xfrm>
            <a:off x="4295777"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23" name="Google Shape;2123;p301"/>
          <p:cNvSpPr/>
          <p:nvPr/>
        </p:nvSpPr>
        <p:spPr>
          <a:xfrm>
            <a:off x="609605"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24" name="Google Shape;2124;p30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125" name="Google Shape;2125;p301"/>
          <p:cNvSpPr txBox="1"/>
          <p:nvPr>
            <p:ph idx="1" type="body"/>
          </p:nvPr>
        </p:nvSpPr>
        <p:spPr>
          <a:xfrm>
            <a:off x="762008"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26" name="Google Shape;2126;p301"/>
          <p:cNvSpPr txBox="1"/>
          <p:nvPr>
            <p:ph idx="2"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127" name="Google Shape;2127;p301"/>
          <p:cNvSpPr txBox="1"/>
          <p:nvPr>
            <p:ph idx="3" type="body"/>
          </p:nvPr>
        </p:nvSpPr>
        <p:spPr>
          <a:xfrm>
            <a:off x="4483645"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28" name="Google Shape;2128;p301"/>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29" name="Google Shape;2129;p301"/>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2130" name="Google Shape;2130;p301"/>
          <p:cNvSpPr txBox="1"/>
          <p:nvPr>
            <p:ph idx="6" type="subTitle"/>
          </p:nvPr>
        </p:nvSpPr>
        <p:spPr>
          <a:xfrm>
            <a:off x="449584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2131" name="Google Shape;2131;p301"/>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2132" name="Google Shape;2132;p30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133" name="Shape 2133"/>
        <p:cNvGrpSpPr/>
        <p:nvPr/>
      </p:nvGrpSpPr>
      <p:grpSpPr>
        <a:xfrm>
          <a:off x="0" y="0"/>
          <a:ext cx="0" cy="0"/>
          <a:chOff x="0" y="0"/>
          <a:chExt cx="0" cy="0"/>
        </a:xfrm>
      </p:grpSpPr>
      <p:sp>
        <p:nvSpPr>
          <p:cNvPr id="2134" name="Google Shape;2134;p302"/>
          <p:cNvSpPr/>
          <p:nvPr/>
        </p:nvSpPr>
        <p:spPr>
          <a:xfrm rot="10800000">
            <a:off x="10362883"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5" name="Google Shape;2135;p302"/>
          <p:cNvSpPr/>
          <p:nvPr/>
        </p:nvSpPr>
        <p:spPr>
          <a:xfrm rot="10800000">
            <a:off x="10511683"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6" name="Google Shape;2136;p302"/>
          <p:cNvSpPr/>
          <p:nvPr/>
        </p:nvSpPr>
        <p:spPr>
          <a:xfrm rot="10800000">
            <a:off x="10655649"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2137" name="Google Shape;2137;p302"/>
          <p:cNvCxnSpPr>
            <a:stCxn id="2136" idx="2"/>
          </p:cNvCxnSpPr>
          <p:nvPr/>
        </p:nvCxnSpPr>
        <p:spPr>
          <a:xfrm rot="10800000">
            <a:off x="10655649"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2138" name="Google Shape;2138;p302"/>
          <p:cNvCxnSpPr>
            <a:stCxn id="2134" idx="2"/>
          </p:cNvCxnSpPr>
          <p:nvPr/>
        </p:nvCxnSpPr>
        <p:spPr>
          <a:xfrm rot="10800000">
            <a:off x="10362883"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2139" name="Google Shape;2139;p302"/>
          <p:cNvCxnSpPr>
            <a:stCxn id="2135" idx="2"/>
          </p:cNvCxnSpPr>
          <p:nvPr/>
        </p:nvCxnSpPr>
        <p:spPr>
          <a:xfrm rot="10800000">
            <a:off x="10511683"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2140" name="Google Shape;2140;p302"/>
          <p:cNvCxnSpPr>
            <a:stCxn id="2136" idx="0"/>
          </p:cNvCxnSpPr>
          <p:nvPr/>
        </p:nvCxnSpPr>
        <p:spPr>
          <a:xfrm>
            <a:off x="10941699" y="2561733"/>
            <a:ext cx="326100" cy="0"/>
          </a:xfrm>
          <a:prstGeom prst="straightConnector1">
            <a:avLst/>
          </a:prstGeom>
          <a:noFill/>
          <a:ln cap="flat" cmpd="sng" w="9525">
            <a:solidFill>
              <a:schemeClr val="dk2"/>
            </a:solidFill>
            <a:prstDash val="solid"/>
            <a:round/>
            <a:headEnd len="sm" w="sm" type="none"/>
            <a:tailEnd len="sm" w="sm" type="none"/>
          </a:ln>
        </p:spPr>
      </p:cxnSp>
      <p:cxnSp>
        <p:nvCxnSpPr>
          <p:cNvPr id="2141" name="Google Shape;2141;p302"/>
          <p:cNvCxnSpPr>
            <a:stCxn id="2135" idx="0"/>
          </p:cNvCxnSpPr>
          <p:nvPr/>
        </p:nvCxnSpPr>
        <p:spPr>
          <a:xfrm>
            <a:off x="10870033"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2142" name="Google Shape;2142;p302"/>
          <p:cNvCxnSpPr>
            <a:stCxn id="2134" idx="0"/>
          </p:cNvCxnSpPr>
          <p:nvPr/>
        </p:nvCxnSpPr>
        <p:spPr>
          <a:xfrm>
            <a:off x="10795633" y="2855267"/>
            <a:ext cx="456900" cy="0"/>
          </a:xfrm>
          <a:prstGeom prst="straightConnector1">
            <a:avLst/>
          </a:prstGeom>
          <a:noFill/>
          <a:ln cap="flat" cmpd="sng" w="9525">
            <a:solidFill>
              <a:schemeClr val="dk2"/>
            </a:solidFill>
            <a:prstDash val="solid"/>
            <a:round/>
            <a:headEnd len="sm" w="sm" type="none"/>
            <a:tailEnd len="sm" w="sm" type="none"/>
          </a:ln>
        </p:spPr>
      </p:cxnSp>
      <p:sp>
        <p:nvSpPr>
          <p:cNvPr id="2143" name="Google Shape;2143;p302"/>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144" name="Google Shape;2144;p302"/>
          <p:cNvSpPr/>
          <p:nvPr/>
        </p:nvSpPr>
        <p:spPr>
          <a:xfrm>
            <a:off x="1025277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45" name="Google Shape;2145;p30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46" name="Google Shape;2146;p302"/>
          <p:cNvSpPr/>
          <p:nvPr/>
        </p:nvSpPr>
        <p:spPr>
          <a:xfrm>
            <a:off x="10207871"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47" name="Google Shape;2147;p302"/>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48" name="Google Shape;2148;p302"/>
          <p:cNvSpPr/>
          <p:nvPr/>
        </p:nvSpPr>
        <p:spPr>
          <a:xfrm>
            <a:off x="11228383"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49" name="Google Shape;2149;p302"/>
          <p:cNvSpPr/>
          <p:nvPr/>
        </p:nvSpPr>
        <p:spPr>
          <a:xfrm rot="-5400000">
            <a:off x="11219881"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50" name="Google Shape;2150;p302"/>
          <p:cNvSpPr/>
          <p:nvPr/>
        </p:nvSpPr>
        <p:spPr>
          <a:xfrm>
            <a:off x="9726665"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51" name="Google Shape;2151;p302"/>
          <p:cNvSpPr/>
          <p:nvPr/>
        </p:nvSpPr>
        <p:spPr>
          <a:xfrm>
            <a:off x="8871191"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52" name="Google Shape;2152;p302"/>
          <p:cNvSpPr/>
          <p:nvPr/>
        </p:nvSpPr>
        <p:spPr>
          <a:xfrm>
            <a:off x="10202505"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153" name="Shape 2153"/>
        <p:cNvGrpSpPr/>
        <p:nvPr/>
      </p:nvGrpSpPr>
      <p:grpSpPr>
        <a:xfrm>
          <a:off x="0" y="0"/>
          <a:ext cx="0" cy="0"/>
          <a:chOff x="0" y="0"/>
          <a:chExt cx="0" cy="0"/>
        </a:xfrm>
      </p:grpSpPr>
      <p:sp>
        <p:nvSpPr>
          <p:cNvPr id="2154" name="Google Shape;2154;p303"/>
          <p:cNvSpPr/>
          <p:nvPr/>
        </p:nvSpPr>
        <p:spPr>
          <a:xfrm rot="10800000">
            <a:off x="10362883"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55" name="Google Shape;2155;p303"/>
          <p:cNvSpPr/>
          <p:nvPr/>
        </p:nvSpPr>
        <p:spPr>
          <a:xfrm rot="10800000">
            <a:off x="10511683"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56" name="Google Shape;2156;p303"/>
          <p:cNvSpPr/>
          <p:nvPr/>
        </p:nvSpPr>
        <p:spPr>
          <a:xfrm rot="10800000">
            <a:off x="10655649"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2157" name="Google Shape;2157;p303"/>
          <p:cNvCxnSpPr>
            <a:stCxn id="2156" idx="2"/>
          </p:cNvCxnSpPr>
          <p:nvPr/>
        </p:nvCxnSpPr>
        <p:spPr>
          <a:xfrm rot="10800000">
            <a:off x="10655649"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2158" name="Google Shape;2158;p303"/>
          <p:cNvCxnSpPr>
            <a:stCxn id="2154" idx="2"/>
          </p:cNvCxnSpPr>
          <p:nvPr/>
        </p:nvCxnSpPr>
        <p:spPr>
          <a:xfrm rot="10800000">
            <a:off x="10362883"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2159" name="Google Shape;2159;p303"/>
          <p:cNvCxnSpPr>
            <a:stCxn id="2155" idx="2"/>
          </p:cNvCxnSpPr>
          <p:nvPr/>
        </p:nvCxnSpPr>
        <p:spPr>
          <a:xfrm rot="10800000">
            <a:off x="10511683"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2160" name="Google Shape;2160;p303"/>
          <p:cNvCxnSpPr>
            <a:stCxn id="2156" idx="0"/>
          </p:cNvCxnSpPr>
          <p:nvPr/>
        </p:nvCxnSpPr>
        <p:spPr>
          <a:xfrm>
            <a:off x="10941699" y="2561733"/>
            <a:ext cx="326100" cy="0"/>
          </a:xfrm>
          <a:prstGeom prst="straightConnector1">
            <a:avLst/>
          </a:prstGeom>
          <a:noFill/>
          <a:ln cap="flat" cmpd="sng" w="9525">
            <a:solidFill>
              <a:schemeClr val="lt2"/>
            </a:solidFill>
            <a:prstDash val="solid"/>
            <a:round/>
            <a:headEnd len="sm" w="sm" type="none"/>
            <a:tailEnd len="sm" w="sm" type="none"/>
          </a:ln>
        </p:spPr>
      </p:cxnSp>
      <p:cxnSp>
        <p:nvCxnSpPr>
          <p:cNvPr id="2161" name="Google Shape;2161;p303"/>
          <p:cNvCxnSpPr>
            <a:stCxn id="2155" idx="0"/>
          </p:cNvCxnSpPr>
          <p:nvPr/>
        </p:nvCxnSpPr>
        <p:spPr>
          <a:xfrm>
            <a:off x="10870033"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2162" name="Google Shape;2162;p303"/>
          <p:cNvCxnSpPr>
            <a:stCxn id="2154" idx="0"/>
          </p:cNvCxnSpPr>
          <p:nvPr/>
        </p:nvCxnSpPr>
        <p:spPr>
          <a:xfrm>
            <a:off x="10795633" y="2855267"/>
            <a:ext cx="456900" cy="0"/>
          </a:xfrm>
          <a:prstGeom prst="straightConnector1">
            <a:avLst/>
          </a:prstGeom>
          <a:noFill/>
          <a:ln cap="flat" cmpd="sng" w="9525">
            <a:solidFill>
              <a:schemeClr val="lt2"/>
            </a:solidFill>
            <a:prstDash val="solid"/>
            <a:round/>
            <a:headEnd len="sm" w="sm" type="none"/>
            <a:tailEnd len="sm" w="sm" type="none"/>
          </a:ln>
        </p:spPr>
      </p:cxnSp>
      <p:sp>
        <p:nvSpPr>
          <p:cNvPr id="2163" name="Google Shape;2163;p303"/>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164" name="Google Shape;2164;p303"/>
          <p:cNvSpPr/>
          <p:nvPr/>
        </p:nvSpPr>
        <p:spPr>
          <a:xfrm>
            <a:off x="10252772"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65" name="Google Shape;2165;p30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66" name="Google Shape;2166;p303"/>
          <p:cNvSpPr/>
          <p:nvPr/>
        </p:nvSpPr>
        <p:spPr>
          <a:xfrm>
            <a:off x="10207871"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67" name="Google Shape;2167;p303"/>
          <p:cNvSpPr/>
          <p:nvPr/>
        </p:nvSpPr>
        <p:spPr>
          <a:xfrm rot="-5400000">
            <a:off x="10207871"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68" name="Google Shape;2168;p303"/>
          <p:cNvSpPr/>
          <p:nvPr/>
        </p:nvSpPr>
        <p:spPr>
          <a:xfrm>
            <a:off x="11228383"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69" name="Google Shape;2169;p303"/>
          <p:cNvSpPr/>
          <p:nvPr/>
        </p:nvSpPr>
        <p:spPr>
          <a:xfrm rot="-5400000">
            <a:off x="11219881"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70" name="Google Shape;2170;p303"/>
          <p:cNvSpPr/>
          <p:nvPr/>
        </p:nvSpPr>
        <p:spPr>
          <a:xfrm>
            <a:off x="9726665"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71" name="Google Shape;2171;p303"/>
          <p:cNvSpPr/>
          <p:nvPr/>
        </p:nvSpPr>
        <p:spPr>
          <a:xfrm>
            <a:off x="8871191"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72" name="Google Shape;2172;p303"/>
          <p:cNvSpPr/>
          <p:nvPr/>
        </p:nvSpPr>
        <p:spPr>
          <a:xfrm>
            <a:off x="10202505"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2173" name="Shape 2173"/>
        <p:cNvGrpSpPr/>
        <p:nvPr/>
      </p:nvGrpSpPr>
      <p:grpSpPr>
        <a:xfrm>
          <a:off x="0" y="0"/>
          <a:ext cx="0" cy="0"/>
          <a:chOff x="0" y="0"/>
          <a:chExt cx="0" cy="0"/>
        </a:xfrm>
      </p:grpSpPr>
      <p:sp>
        <p:nvSpPr>
          <p:cNvPr id="2174" name="Google Shape;2174;p304"/>
          <p:cNvSpPr txBox="1"/>
          <p:nvPr>
            <p:ph type="ctrTitle"/>
          </p:nvPr>
        </p:nvSpPr>
        <p:spPr>
          <a:xfrm>
            <a:off x="761999"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175" name="Google Shape;2175;p304"/>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176" name="Google Shape;2176;p304"/>
          <p:cNvPicPr preferRelativeResize="0"/>
          <p:nvPr/>
        </p:nvPicPr>
        <p:blipFill rotWithShape="1">
          <a:blip r:embed="rId2">
            <a:alphaModFix/>
          </a:blip>
          <a:srcRect b="0" l="0" r="0" t="0"/>
          <a:stretch/>
        </p:blipFill>
        <p:spPr>
          <a:xfrm>
            <a:off x="762007" y="609599"/>
            <a:ext cx="2558260" cy="405452"/>
          </a:xfrm>
          <a:prstGeom prst="rect">
            <a:avLst/>
          </a:prstGeom>
          <a:noFill/>
          <a:ln>
            <a:noFill/>
          </a:ln>
        </p:spPr>
      </p:pic>
      <p:cxnSp>
        <p:nvCxnSpPr>
          <p:cNvPr id="2177" name="Google Shape;2177;p304"/>
          <p:cNvCxnSpPr/>
          <p:nvPr/>
        </p:nvCxnSpPr>
        <p:spPr>
          <a:xfrm>
            <a:off x="762008"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178" name="Google Shape;2178;p304"/>
          <p:cNvSpPr txBox="1"/>
          <p:nvPr>
            <p:ph idx="2" type="subTitle"/>
          </p:nvPr>
        </p:nvSpPr>
        <p:spPr>
          <a:xfrm>
            <a:off x="762008"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179" name="Google Shape;2179;p30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2180" name="Shape 2180"/>
        <p:cNvGrpSpPr/>
        <p:nvPr/>
      </p:nvGrpSpPr>
      <p:grpSpPr>
        <a:xfrm>
          <a:off x="0" y="0"/>
          <a:ext cx="0" cy="0"/>
          <a:chOff x="0" y="0"/>
          <a:chExt cx="0" cy="0"/>
        </a:xfrm>
      </p:grpSpPr>
      <p:sp>
        <p:nvSpPr>
          <p:cNvPr id="2181" name="Google Shape;2181;p305"/>
          <p:cNvSpPr txBox="1"/>
          <p:nvPr>
            <p:ph type="ctrTitle"/>
          </p:nvPr>
        </p:nvSpPr>
        <p:spPr>
          <a:xfrm>
            <a:off x="761999"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182" name="Google Shape;2182;p305"/>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183" name="Google Shape;2183;p305"/>
          <p:cNvPicPr preferRelativeResize="0"/>
          <p:nvPr/>
        </p:nvPicPr>
        <p:blipFill rotWithShape="1">
          <a:blip r:embed="rId2">
            <a:alphaModFix/>
          </a:blip>
          <a:srcRect b="0" l="0" r="0" t="0"/>
          <a:stretch/>
        </p:blipFill>
        <p:spPr>
          <a:xfrm>
            <a:off x="762008" y="609607"/>
            <a:ext cx="2558265" cy="406973"/>
          </a:xfrm>
          <a:prstGeom prst="rect">
            <a:avLst/>
          </a:prstGeom>
          <a:noFill/>
          <a:ln>
            <a:noFill/>
          </a:ln>
        </p:spPr>
      </p:pic>
      <p:cxnSp>
        <p:nvCxnSpPr>
          <p:cNvPr id="2184" name="Google Shape;2184;p305"/>
          <p:cNvCxnSpPr/>
          <p:nvPr/>
        </p:nvCxnSpPr>
        <p:spPr>
          <a:xfrm>
            <a:off x="762008"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185" name="Google Shape;2185;p305"/>
          <p:cNvSpPr txBox="1"/>
          <p:nvPr>
            <p:ph idx="2" type="subTitle"/>
          </p:nvPr>
        </p:nvSpPr>
        <p:spPr>
          <a:xfrm>
            <a:off x="762008"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186" name="Google Shape;2186;p30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2187" name="Shape 2187"/>
        <p:cNvGrpSpPr/>
        <p:nvPr/>
      </p:nvGrpSpPr>
      <p:grpSpPr>
        <a:xfrm>
          <a:off x="0" y="0"/>
          <a:ext cx="0" cy="0"/>
          <a:chOff x="0" y="0"/>
          <a:chExt cx="0" cy="0"/>
        </a:xfrm>
      </p:grpSpPr>
      <p:sp>
        <p:nvSpPr>
          <p:cNvPr id="2188" name="Google Shape;2188;p306"/>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189" name="Google Shape;2189;p306"/>
          <p:cNvSpPr/>
          <p:nvPr/>
        </p:nvSpPr>
        <p:spPr>
          <a:xfrm>
            <a:off x="11228383"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90" name="Google Shape;2190;p30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91" name="Google Shape;2191;p306"/>
          <p:cNvSpPr/>
          <p:nvPr/>
        </p:nvSpPr>
        <p:spPr>
          <a:xfrm>
            <a:off x="10207871"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92" name="Google Shape;2192;p306"/>
          <p:cNvSpPr/>
          <p:nvPr/>
        </p:nvSpPr>
        <p:spPr>
          <a:xfrm rot="10800000">
            <a:off x="10207892"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93" name="Google Shape;2193;p306"/>
          <p:cNvSpPr/>
          <p:nvPr/>
        </p:nvSpPr>
        <p:spPr>
          <a:xfrm>
            <a:off x="11228383"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94" name="Google Shape;2194;p306"/>
          <p:cNvSpPr/>
          <p:nvPr/>
        </p:nvSpPr>
        <p:spPr>
          <a:xfrm rot="-5400000">
            <a:off x="11219881"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95" name="Google Shape;2195;p306"/>
          <p:cNvSpPr/>
          <p:nvPr/>
        </p:nvSpPr>
        <p:spPr>
          <a:xfrm>
            <a:off x="8241984"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96" name="Google Shape;2196;p306"/>
          <p:cNvSpPr/>
          <p:nvPr/>
        </p:nvSpPr>
        <p:spPr>
          <a:xfrm>
            <a:off x="8871191"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97" name="Google Shape;2197;p306"/>
          <p:cNvSpPr/>
          <p:nvPr/>
        </p:nvSpPr>
        <p:spPr>
          <a:xfrm>
            <a:off x="9971336"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2198" name="Shape 2198"/>
        <p:cNvGrpSpPr/>
        <p:nvPr/>
      </p:nvGrpSpPr>
      <p:grpSpPr>
        <a:xfrm>
          <a:off x="0" y="0"/>
          <a:ext cx="0" cy="0"/>
          <a:chOff x="0" y="0"/>
          <a:chExt cx="0" cy="0"/>
        </a:xfrm>
      </p:grpSpPr>
      <p:sp>
        <p:nvSpPr>
          <p:cNvPr id="2199" name="Google Shape;2199;p30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00" name="Google Shape;2200;p307"/>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201" name="Google Shape;2201;p307"/>
          <p:cNvSpPr txBox="1"/>
          <p:nvPr>
            <p:ph idx="2"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202" name="Google Shape;2202;p30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2203" name="Shape 2203"/>
        <p:cNvGrpSpPr/>
        <p:nvPr/>
      </p:nvGrpSpPr>
      <p:grpSpPr>
        <a:xfrm>
          <a:off x="0" y="0"/>
          <a:ext cx="0" cy="0"/>
          <a:chOff x="0" y="0"/>
          <a:chExt cx="0" cy="0"/>
        </a:xfrm>
      </p:grpSpPr>
      <p:sp>
        <p:nvSpPr>
          <p:cNvPr id="2204" name="Google Shape;2204;p30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05" name="Google Shape;2205;p308"/>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2206" name="Google Shape;2206;p308"/>
          <p:cNvCxnSpPr/>
          <p:nvPr/>
        </p:nvCxnSpPr>
        <p:spPr>
          <a:xfrm>
            <a:off x="610014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207" name="Google Shape;2207;p308"/>
          <p:cNvSpPr txBox="1"/>
          <p:nvPr>
            <p:ph idx="2" type="body"/>
          </p:nvPr>
        </p:nvSpPr>
        <p:spPr>
          <a:xfrm>
            <a:off x="762008"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08" name="Google Shape;2208;p308"/>
          <p:cNvSpPr txBox="1"/>
          <p:nvPr>
            <p:ph idx="3" type="body"/>
          </p:nvPr>
        </p:nvSpPr>
        <p:spPr>
          <a:xfrm>
            <a:off x="6918271"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09" name="Google Shape;2209;p308"/>
          <p:cNvSpPr txBox="1"/>
          <p:nvPr>
            <p:ph idx="4" type="subTitle"/>
          </p:nvPr>
        </p:nvSpPr>
        <p:spPr>
          <a:xfrm>
            <a:off x="796021"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210" name="Google Shape;2210;p308"/>
          <p:cNvSpPr txBox="1"/>
          <p:nvPr>
            <p:ph idx="5" type="subTitle"/>
          </p:nvPr>
        </p:nvSpPr>
        <p:spPr>
          <a:xfrm>
            <a:off x="6935371" y="1970333"/>
            <a:ext cx="44859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211" name="Google Shape;2211;p30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25" name="Shape 25"/>
        <p:cNvGrpSpPr/>
        <p:nvPr/>
      </p:nvGrpSpPr>
      <p:grpSpPr>
        <a:xfrm>
          <a:off x="0" y="0"/>
          <a:ext cx="0" cy="0"/>
          <a:chOff x="0" y="0"/>
          <a:chExt cx="0" cy="0"/>
        </a:xfrm>
      </p:grpSpPr>
      <p:pic>
        <p:nvPicPr>
          <p:cNvPr descr="A picture containing person, black, holding, white&#10;&#10;Description automatically generated" id="26" name="Google Shape;26;p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7" name="Google Shape;27;p5"/>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8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 name="Google Shape;28;p5"/>
          <p:cNvPicPr preferRelativeResize="0"/>
          <p:nvPr/>
        </p:nvPicPr>
        <p:blipFill rotWithShape="1">
          <a:blip r:embed="rId3">
            <a:alphaModFix/>
          </a:blip>
          <a:srcRect b="0" l="0" r="0" t="0"/>
          <a:stretch/>
        </p:blipFill>
        <p:spPr>
          <a:xfrm>
            <a:off x="460980" y="6348390"/>
            <a:ext cx="1358690" cy="21163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4_Custom Layout">
    <p:spTree>
      <p:nvGrpSpPr>
        <p:cNvPr id="155" name="Shape 155"/>
        <p:cNvGrpSpPr/>
        <p:nvPr/>
      </p:nvGrpSpPr>
      <p:grpSpPr>
        <a:xfrm>
          <a:off x="0" y="0"/>
          <a:ext cx="0" cy="0"/>
          <a:chOff x="0" y="0"/>
          <a:chExt cx="0" cy="0"/>
        </a:xfrm>
      </p:grpSpPr>
      <p:sp>
        <p:nvSpPr>
          <p:cNvPr id="156" name="Google Shape;156;p32"/>
          <p:cNvSpPr txBox="1"/>
          <p:nvPr>
            <p:ph type="title"/>
          </p:nvPr>
        </p:nvSpPr>
        <p:spPr>
          <a:xfrm>
            <a:off x="339680" y="275167"/>
            <a:ext cx="11414100" cy="1143300"/>
          </a:xfrm>
          <a:prstGeom prst="rect">
            <a:avLst/>
          </a:prstGeom>
          <a:noFill/>
          <a:ln>
            <a:noFill/>
          </a:ln>
        </p:spPr>
        <p:txBody>
          <a:bodyPr anchorCtr="0" anchor="t" bIns="60925" lIns="121900" spcFirstLastPara="1" rIns="121900" wrap="square" tIns="60925">
            <a:noAutofit/>
          </a:bodyPr>
          <a:lstStyle>
            <a:lvl1pPr lvl="0" rtl="0" algn="l">
              <a:spcBef>
                <a:spcPts val="0"/>
              </a:spcBef>
              <a:spcAft>
                <a:spcPts val="0"/>
              </a:spcAft>
              <a:buSzPts val="4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32"/>
          <p:cNvSpPr txBox="1"/>
          <p:nvPr/>
        </p:nvSpPr>
        <p:spPr>
          <a:xfrm>
            <a:off x="11260668" y="6384784"/>
            <a:ext cx="679200" cy="369300"/>
          </a:xfrm>
          <a:prstGeom prst="rect">
            <a:avLst/>
          </a:prstGeom>
          <a:noFill/>
          <a:ln>
            <a:noFill/>
          </a:ln>
        </p:spPr>
        <p:txBody>
          <a:bodyPr anchorCtr="0" anchor="t" bIns="60925" lIns="121900" spcFirstLastPara="1" rIns="121900" wrap="square" tIns="60925">
            <a:noAutofit/>
          </a:bodyPr>
          <a:lstStyle/>
          <a:p>
            <a:pPr indent="0" lvl="0" marL="0" marR="0" rtl="0" algn="r">
              <a:spcBef>
                <a:spcPts val="0"/>
              </a:spcBef>
              <a:spcAft>
                <a:spcPts val="0"/>
              </a:spcAft>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2212" name="Shape 2212"/>
        <p:cNvGrpSpPr/>
        <p:nvPr/>
      </p:nvGrpSpPr>
      <p:grpSpPr>
        <a:xfrm>
          <a:off x="0" y="0"/>
          <a:ext cx="0" cy="0"/>
          <a:chOff x="0" y="0"/>
          <a:chExt cx="0" cy="0"/>
        </a:xfrm>
      </p:grpSpPr>
      <p:sp>
        <p:nvSpPr>
          <p:cNvPr id="2213" name="Google Shape;2213;p30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14" name="Google Shape;2214;p309"/>
          <p:cNvSpPr txBox="1"/>
          <p:nvPr>
            <p:ph idx="1" type="body"/>
          </p:nvPr>
        </p:nvSpPr>
        <p:spPr>
          <a:xfrm>
            <a:off x="762008"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15" name="Google Shape;2215;p309"/>
          <p:cNvSpPr txBox="1"/>
          <p:nvPr>
            <p:ph idx="2"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216" name="Google Shape;2216;p309"/>
          <p:cNvSpPr txBox="1"/>
          <p:nvPr>
            <p:ph idx="3" type="body"/>
          </p:nvPr>
        </p:nvSpPr>
        <p:spPr>
          <a:xfrm>
            <a:off x="693373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17" name="Google Shape;2217;p309"/>
          <p:cNvSpPr txBox="1"/>
          <p:nvPr>
            <p:ph idx="4" type="subTitle"/>
          </p:nvPr>
        </p:nvSpPr>
        <p:spPr>
          <a:xfrm>
            <a:off x="796021"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2218" name="Google Shape;2218;p309"/>
          <p:cNvSpPr txBox="1"/>
          <p:nvPr>
            <p:ph idx="5" type="subTitle"/>
          </p:nvPr>
        </p:nvSpPr>
        <p:spPr>
          <a:xfrm>
            <a:off x="6950748"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2219" name="Google Shape;2219;p309"/>
          <p:cNvCxnSpPr/>
          <p:nvPr/>
        </p:nvCxnSpPr>
        <p:spPr>
          <a:xfrm>
            <a:off x="610018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220" name="Google Shape;2220;p30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2221" name="Shape 2221"/>
        <p:cNvGrpSpPr/>
        <p:nvPr/>
      </p:nvGrpSpPr>
      <p:grpSpPr>
        <a:xfrm>
          <a:off x="0" y="0"/>
          <a:ext cx="0" cy="0"/>
          <a:chOff x="0" y="0"/>
          <a:chExt cx="0" cy="0"/>
        </a:xfrm>
      </p:grpSpPr>
      <p:sp>
        <p:nvSpPr>
          <p:cNvPr id="2222" name="Google Shape;2222;p31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23" name="Google Shape;2223;p310"/>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2224" name="Google Shape;2224;p310"/>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225" name="Google Shape;2225;p310"/>
          <p:cNvCxnSpPr/>
          <p:nvPr/>
        </p:nvCxnSpPr>
        <p:spPr>
          <a:xfrm>
            <a:off x="423766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226" name="Google Shape;2226;p310"/>
          <p:cNvSpPr txBox="1"/>
          <p:nvPr>
            <p:ph idx="2" type="body"/>
          </p:nvPr>
        </p:nvSpPr>
        <p:spPr>
          <a:xfrm>
            <a:off x="762008"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227" name="Google Shape;2227;p310"/>
          <p:cNvSpPr txBox="1"/>
          <p:nvPr>
            <p:ph idx="3" type="body"/>
          </p:nvPr>
        </p:nvSpPr>
        <p:spPr>
          <a:xfrm>
            <a:off x="4483645"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228" name="Google Shape;2228;p310"/>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229" name="Google Shape;2229;p310"/>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2230" name="Google Shape;2230;p310"/>
          <p:cNvSpPr txBox="1"/>
          <p:nvPr>
            <p:ph idx="6" type="subTitle"/>
          </p:nvPr>
        </p:nvSpPr>
        <p:spPr>
          <a:xfrm>
            <a:off x="449584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2231" name="Google Shape;2231;p310"/>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2232" name="Google Shape;2232;p31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2233" name="Shape 2233"/>
        <p:cNvGrpSpPr/>
        <p:nvPr/>
      </p:nvGrpSpPr>
      <p:grpSpPr>
        <a:xfrm>
          <a:off x="0" y="0"/>
          <a:ext cx="0" cy="0"/>
          <a:chOff x="0" y="0"/>
          <a:chExt cx="0" cy="0"/>
        </a:xfrm>
      </p:grpSpPr>
      <p:sp>
        <p:nvSpPr>
          <p:cNvPr id="2234" name="Google Shape;2234;p31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35" name="Google Shape;2235;p311"/>
          <p:cNvSpPr txBox="1"/>
          <p:nvPr>
            <p:ph idx="1" type="body"/>
          </p:nvPr>
        </p:nvSpPr>
        <p:spPr>
          <a:xfrm>
            <a:off x="762008"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236" name="Google Shape;2236;p311"/>
          <p:cNvSpPr txBox="1"/>
          <p:nvPr>
            <p:ph idx="2"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237" name="Google Shape;2237;p311"/>
          <p:cNvSpPr txBox="1"/>
          <p:nvPr>
            <p:ph idx="3" type="body"/>
          </p:nvPr>
        </p:nvSpPr>
        <p:spPr>
          <a:xfrm>
            <a:off x="4483645"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238" name="Google Shape;2238;p311"/>
          <p:cNvSpPr txBox="1"/>
          <p:nvPr>
            <p:ph idx="4"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2239" name="Google Shape;2239;p311"/>
          <p:cNvSpPr txBox="1"/>
          <p:nvPr>
            <p:ph idx="5" type="subTitle"/>
          </p:nvPr>
        </p:nvSpPr>
        <p:spPr>
          <a:xfrm>
            <a:off x="449584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2240" name="Google Shape;2240;p311"/>
          <p:cNvSpPr txBox="1"/>
          <p:nvPr>
            <p:ph idx="6" type="body"/>
          </p:nvPr>
        </p:nvSpPr>
        <p:spPr>
          <a:xfrm>
            <a:off x="8169884"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241" name="Google Shape;2241;p311"/>
          <p:cNvSpPr txBox="1"/>
          <p:nvPr>
            <p:ph idx="7"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2242" name="Google Shape;2242;p311"/>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243" name="Google Shape;2243;p311"/>
          <p:cNvCxnSpPr/>
          <p:nvPr/>
        </p:nvCxnSpPr>
        <p:spPr>
          <a:xfrm>
            <a:off x="423766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244" name="Google Shape;2244;p31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2245" name="Shape 2245"/>
        <p:cNvGrpSpPr/>
        <p:nvPr/>
      </p:nvGrpSpPr>
      <p:grpSpPr>
        <a:xfrm>
          <a:off x="0" y="0"/>
          <a:ext cx="0" cy="0"/>
          <a:chOff x="0" y="0"/>
          <a:chExt cx="0" cy="0"/>
        </a:xfrm>
      </p:grpSpPr>
      <p:sp>
        <p:nvSpPr>
          <p:cNvPr id="2246" name="Google Shape;2246;p312"/>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47" name="Google Shape;2247;p31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2248" name="Shape 2248"/>
        <p:cNvGrpSpPr/>
        <p:nvPr/>
      </p:nvGrpSpPr>
      <p:grpSpPr>
        <a:xfrm>
          <a:off x="0" y="0"/>
          <a:ext cx="0" cy="0"/>
          <a:chOff x="0" y="0"/>
          <a:chExt cx="0" cy="0"/>
        </a:xfrm>
      </p:grpSpPr>
      <p:sp>
        <p:nvSpPr>
          <p:cNvPr id="2249" name="Google Shape;2249;p313"/>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50" name="Google Shape;2250;p31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2251" name="Shape 2251"/>
        <p:cNvGrpSpPr/>
        <p:nvPr/>
      </p:nvGrpSpPr>
      <p:grpSpPr>
        <a:xfrm>
          <a:off x="0" y="0"/>
          <a:ext cx="0" cy="0"/>
          <a:chOff x="0" y="0"/>
          <a:chExt cx="0" cy="0"/>
        </a:xfrm>
      </p:grpSpPr>
      <p:sp>
        <p:nvSpPr>
          <p:cNvPr id="2252" name="Google Shape;2252;p314"/>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253" name="Google Shape;2253;p31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2254" name="Shape 2254"/>
        <p:cNvGrpSpPr/>
        <p:nvPr/>
      </p:nvGrpSpPr>
      <p:grpSpPr>
        <a:xfrm>
          <a:off x="0" y="0"/>
          <a:ext cx="0" cy="0"/>
          <a:chOff x="0" y="0"/>
          <a:chExt cx="0" cy="0"/>
        </a:xfrm>
      </p:grpSpPr>
      <p:sp>
        <p:nvSpPr>
          <p:cNvPr id="2255" name="Google Shape;2255;p315"/>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56" name="Google Shape;2256;p31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257" name="Google Shape;2257;p315"/>
          <p:cNvPicPr preferRelativeResize="0"/>
          <p:nvPr/>
        </p:nvPicPr>
        <p:blipFill rotWithShape="1">
          <a:blip r:embed="rId2">
            <a:alphaModFix/>
          </a:blip>
          <a:srcRect b="0" l="0" r="0" t="0"/>
          <a:stretch/>
        </p:blipFill>
        <p:spPr>
          <a:xfrm>
            <a:off x="10669265" y="6474099"/>
            <a:ext cx="188420" cy="188420"/>
          </a:xfrm>
          <a:prstGeom prst="rect">
            <a:avLst/>
          </a:prstGeom>
          <a:noFill/>
          <a:ln>
            <a:noFill/>
          </a:ln>
        </p:spPr>
      </p:pic>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2258" name="Shape 2258"/>
        <p:cNvGrpSpPr/>
        <p:nvPr/>
      </p:nvGrpSpPr>
      <p:grpSpPr>
        <a:xfrm>
          <a:off x="0" y="0"/>
          <a:ext cx="0" cy="0"/>
          <a:chOff x="0" y="0"/>
          <a:chExt cx="0" cy="0"/>
        </a:xfrm>
      </p:grpSpPr>
      <p:sp>
        <p:nvSpPr>
          <p:cNvPr id="2259" name="Google Shape;2259;p31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60" name="Google Shape;2260;p316"/>
          <p:cNvSpPr/>
          <p:nvPr/>
        </p:nvSpPr>
        <p:spPr>
          <a:xfrm>
            <a:off x="6025795" y="1825633"/>
            <a:ext cx="5556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61" name="Google Shape;2261;p316"/>
          <p:cNvSpPr txBox="1"/>
          <p:nvPr>
            <p:ph idx="1" type="body"/>
          </p:nvPr>
        </p:nvSpPr>
        <p:spPr>
          <a:xfrm>
            <a:off x="762008"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62" name="Google Shape;2262;p316"/>
          <p:cNvSpPr txBox="1"/>
          <p:nvPr>
            <p:ph idx="2" type="body"/>
          </p:nvPr>
        </p:nvSpPr>
        <p:spPr>
          <a:xfrm>
            <a:off x="6166329"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63" name="Google Shape;2263;p316"/>
          <p:cNvSpPr txBox="1"/>
          <p:nvPr>
            <p:ph idx="3"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2264" name="Google Shape;2264;p31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2265" name="Shape 2265"/>
        <p:cNvGrpSpPr/>
        <p:nvPr/>
      </p:nvGrpSpPr>
      <p:grpSpPr>
        <a:xfrm>
          <a:off x="0" y="0"/>
          <a:ext cx="0" cy="0"/>
          <a:chOff x="0" y="0"/>
          <a:chExt cx="0" cy="0"/>
        </a:xfrm>
      </p:grpSpPr>
      <p:sp>
        <p:nvSpPr>
          <p:cNvPr id="2266" name="Google Shape;2266;p31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67" name="Google Shape;2267;p317"/>
          <p:cNvSpPr/>
          <p:nvPr/>
        </p:nvSpPr>
        <p:spPr>
          <a:xfrm>
            <a:off x="609605" y="1825633"/>
            <a:ext cx="5556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68" name="Google Shape;2268;p317"/>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69" name="Google Shape;2269;p317"/>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70" name="Google Shape;2270;p317"/>
          <p:cNvSpPr txBox="1"/>
          <p:nvPr>
            <p:ph idx="3"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271" name="Google Shape;2271;p31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2272" name="Shape 2272"/>
        <p:cNvGrpSpPr/>
        <p:nvPr/>
      </p:nvGrpSpPr>
      <p:grpSpPr>
        <a:xfrm>
          <a:off x="0" y="0"/>
          <a:ext cx="0" cy="0"/>
          <a:chOff x="0" y="0"/>
          <a:chExt cx="0" cy="0"/>
        </a:xfrm>
      </p:grpSpPr>
      <p:sp>
        <p:nvSpPr>
          <p:cNvPr id="2273" name="Google Shape;2273;p318"/>
          <p:cNvSpPr/>
          <p:nvPr/>
        </p:nvSpPr>
        <p:spPr>
          <a:xfrm>
            <a:off x="609605" y="1825633"/>
            <a:ext cx="109725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74" name="Google Shape;2274;p31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75" name="Google Shape;2275;p318"/>
          <p:cNvSpPr txBox="1"/>
          <p:nvPr>
            <p:ph idx="1"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276" name="Google Shape;2276;p318"/>
          <p:cNvSpPr txBox="1"/>
          <p:nvPr>
            <p:ph idx="2"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277" name="Google Shape;2277;p31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1">
  <p:cSld name="Three Box_1">
    <p:spTree>
      <p:nvGrpSpPr>
        <p:cNvPr id="158" name="Shape 158"/>
        <p:cNvGrpSpPr/>
        <p:nvPr/>
      </p:nvGrpSpPr>
      <p:grpSpPr>
        <a:xfrm>
          <a:off x="0" y="0"/>
          <a:ext cx="0" cy="0"/>
          <a:chOff x="0" y="0"/>
          <a:chExt cx="0" cy="0"/>
        </a:xfrm>
      </p:grpSpPr>
      <p:sp>
        <p:nvSpPr>
          <p:cNvPr id="159" name="Google Shape;159;p33"/>
          <p:cNvSpPr/>
          <p:nvPr/>
        </p:nvSpPr>
        <p:spPr>
          <a:xfrm>
            <a:off x="460979" y="1944353"/>
            <a:ext cx="33882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33"/>
          <p:cNvSpPr/>
          <p:nvPr/>
        </p:nvSpPr>
        <p:spPr>
          <a:xfrm>
            <a:off x="4415701" y="1944353"/>
            <a:ext cx="33882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 name="Google Shape;161;p3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2" name="Google Shape;162;p33"/>
          <p:cNvSpPr txBox="1"/>
          <p:nvPr>
            <p:ph idx="1" type="body"/>
          </p:nvPr>
        </p:nvSpPr>
        <p:spPr>
          <a:xfrm>
            <a:off x="619241" y="2102946"/>
            <a:ext cx="3078000" cy="31197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3" name="Google Shape;163;p33"/>
          <p:cNvSpPr txBox="1"/>
          <p:nvPr>
            <p:ph idx="2" type="body"/>
          </p:nvPr>
        </p:nvSpPr>
        <p:spPr>
          <a:xfrm>
            <a:off x="4579931" y="2104568"/>
            <a:ext cx="30780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4" name="Google Shape;164;p33"/>
          <p:cNvSpPr txBox="1"/>
          <p:nvPr>
            <p:ph idx="3" type="body"/>
          </p:nvPr>
        </p:nvSpPr>
        <p:spPr>
          <a:xfrm>
            <a:off x="4421670" y="1515907"/>
            <a:ext cx="33843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5" name="Google Shape;165;p33"/>
          <p:cNvSpPr txBox="1"/>
          <p:nvPr>
            <p:ph idx="4" type="body"/>
          </p:nvPr>
        </p:nvSpPr>
        <p:spPr>
          <a:xfrm>
            <a:off x="460979" y="1515907"/>
            <a:ext cx="33843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6" name="Google Shape;166;p33"/>
          <p:cNvSpPr/>
          <p:nvPr/>
        </p:nvSpPr>
        <p:spPr>
          <a:xfrm>
            <a:off x="8332877" y="1944353"/>
            <a:ext cx="3388200" cy="3424800"/>
          </a:xfrm>
          <a:prstGeom prst="snip1Rect">
            <a:avLst>
              <a:gd fmla="val 16667" name="adj"/>
            </a:avLst>
          </a:prstGeom>
          <a:solidFill>
            <a:schemeClr val="dk1"/>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 name="Google Shape;167;p33"/>
          <p:cNvSpPr txBox="1"/>
          <p:nvPr>
            <p:ph idx="5" type="body"/>
          </p:nvPr>
        </p:nvSpPr>
        <p:spPr>
          <a:xfrm>
            <a:off x="8497107" y="2104568"/>
            <a:ext cx="30780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8" name="Google Shape;168;p33"/>
          <p:cNvSpPr txBox="1"/>
          <p:nvPr>
            <p:ph idx="6" type="body"/>
          </p:nvPr>
        </p:nvSpPr>
        <p:spPr>
          <a:xfrm>
            <a:off x="8338846" y="1515907"/>
            <a:ext cx="33843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2278" name="Shape 2278"/>
        <p:cNvGrpSpPr/>
        <p:nvPr/>
      </p:nvGrpSpPr>
      <p:grpSpPr>
        <a:xfrm>
          <a:off x="0" y="0"/>
          <a:ext cx="0" cy="0"/>
          <a:chOff x="0" y="0"/>
          <a:chExt cx="0" cy="0"/>
        </a:xfrm>
      </p:grpSpPr>
      <p:sp>
        <p:nvSpPr>
          <p:cNvPr id="2279" name="Google Shape;2279;p319"/>
          <p:cNvSpPr/>
          <p:nvPr/>
        </p:nvSpPr>
        <p:spPr>
          <a:xfrm>
            <a:off x="6163163" y="4147599"/>
            <a:ext cx="54159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80" name="Google Shape;2280;p319"/>
          <p:cNvSpPr/>
          <p:nvPr/>
        </p:nvSpPr>
        <p:spPr>
          <a:xfrm>
            <a:off x="609605" y="4147599"/>
            <a:ext cx="54159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81" name="Google Shape;2281;p319"/>
          <p:cNvSpPr/>
          <p:nvPr/>
        </p:nvSpPr>
        <p:spPr>
          <a:xfrm>
            <a:off x="6163163" y="1825633"/>
            <a:ext cx="54159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82" name="Google Shape;2282;p319"/>
          <p:cNvSpPr/>
          <p:nvPr/>
        </p:nvSpPr>
        <p:spPr>
          <a:xfrm>
            <a:off x="609605" y="1825633"/>
            <a:ext cx="54159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83" name="Google Shape;2283;p31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84" name="Google Shape;2284;p319"/>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285" name="Google Shape;2285;p319"/>
          <p:cNvSpPr txBox="1"/>
          <p:nvPr>
            <p:ph idx="2" type="subTitle"/>
          </p:nvPr>
        </p:nvSpPr>
        <p:spPr>
          <a:xfrm>
            <a:off x="764908"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2286" name="Google Shape;2286;p319"/>
          <p:cNvSpPr txBox="1"/>
          <p:nvPr>
            <p:ph idx="3" type="subTitle"/>
          </p:nvPr>
        </p:nvSpPr>
        <p:spPr>
          <a:xfrm>
            <a:off x="6315164"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2287" name="Google Shape;2287;p319"/>
          <p:cNvSpPr txBox="1"/>
          <p:nvPr>
            <p:ph idx="4" type="subTitle"/>
          </p:nvPr>
        </p:nvSpPr>
        <p:spPr>
          <a:xfrm>
            <a:off x="764908"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2288" name="Google Shape;2288;p319"/>
          <p:cNvSpPr txBox="1"/>
          <p:nvPr>
            <p:ph idx="5" type="subTitle"/>
          </p:nvPr>
        </p:nvSpPr>
        <p:spPr>
          <a:xfrm>
            <a:off x="6315164"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2289" name="Google Shape;2289;p31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290" name="Shape 2290"/>
        <p:cNvGrpSpPr/>
        <p:nvPr/>
      </p:nvGrpSpPr>
      <p:grpSpPr>
        <a:xfrm>
          <a:off x="0" y="0"/>
          <a:ext cx="0" cy="0"/>
          <a:chOff x="0" y="0"/>
          <a:chExt cx="0" cy="0"/>
        </a:xfrm>
      </p:grpSpPr>
      <p:sp>
        <p:nvSpPr>
          <p:cNvPr id="2291" name="Google Shape;2291;p320"/>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292" name="Google Shape;2292;p320"/>
          <p:cNvSpPr/>
          <p:nvPr/>
        </p:nvSpPr>
        <p:spPr>
          <a:xfrm>
            <a:off x="10222939"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93" name="Google Shape;2293;p320"/>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94" name="Google Shape;2294;p32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320"/>
          <p:cNvSpPr/>
          <p:nvPr/>
        </p:nvSpPr>
        <p:spPr>
          <a:xfrm rot="10800000">
            <a:off x="10205209"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96" name="Google Shape;2296;p320"/>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97" name="Google Shape;2297;p320"/>
          <p:cNvSpPr/>
          <p:nvPr/>
        </p:nvSpPr>
        <p:spPr>
          <a:xfrm rot="-5400000">
            <a:off x="8289724"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2298" name="Google Shape;2298;p320"/>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99" name="Google Shape;2299;p320"/>
          <p:cNvSpPr/>
          <p:nvPr/>
        </p:nvSpPr>
        <p:spPr>
          <a:xfrm>
            <a:off x="9726665"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00" name="Google Shape;2300;p320"/>
          <p:cNvSpPr/>
          <p:nvPr/>
        </p:nvSpPr>
        <p:spPr>
          <a:xfrm rot="10800000">
            <a:off x="10205209"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01" name="Google Shape;2301;p320"/>
          <p:cNvSpPr/>
          <p:nvPr/>
        </p:nvSpPr>
        <p:spPr>
          <a:xfrm rot="-5400000">
            <a:off x="10205188"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2302" name="Google Shape;2302;p320"/>
          <p:cNvCxnSpPr/>
          <p:nvPr/>
        </p:nvCxnSpPr>
        <p:spPr>
          <a:xfrm>
            <a:off x="11375051"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303" name="Google Shape;2303;p320"/>
          <p:cNvCxnSpPr/>
          <p:nvPr/>
        </p:nvCxnSpPr>
        <p:spPr>
          <a:xfrm>
            <a:off x="1154098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304" name="Google Shape;2304;p320"/>
          <p:cNvCxnSpPr/>
          <p:nvPr/>
        </p:nvCxnSpPr>
        <p:spPr>
          <a:xfrm>
            <a:off x="1170692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305" name="Google Shape;2305;p320"/>
          <p:cNvCxnSpPr/>
          <p:nvPr/>
        </p:nvCxnSpPr>
        <p:spPr>
          <a:xfrm>
            <a:off x="1187285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306" name="Google Shape;2306;p320"/>
          <p:cNvCxnSpPr/>
          <p:nvPr/>
        </p:nvCxnSpPr>
        <p:spPr>
          <a:xfrm>
            <a:off x="12038791"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2307" name="Shape 2307"/>
        <p:cNvGrpSpPr/>
        <p:nvPr/>
      </p:nvGrpSpPr>
      <p:grpSpPr>
        <a:xfrm>
          <a:off x="0" y="0"/>
          <a:ext cx="0" cy="0"/>
          <a:chOff x="0" y="0"/>
          <a:chExt cx="0" cy="0"/>
        </a:xfrm>
      </p:grpSpPr>
      <p:sp>
        <p:nvSpPr>
          <p:cNvPr id="2308" name="Google Shape;2308;p32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309" name="Google Shape;2309;p321"/>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310" name="Shape 2310"/>
        <p:cNvGrpSpPr/>
        <p:nvPr/>
      </p:nvGrpSpPr>
      <p:grpSpPr>
        <a:xfrm>
          <a:off x="0" y="0"/>
          <a:ext cx="0" cy="0"/>
          <a:chOff x="0" y="0"/>
          <a:chExt cx="0" cy="0"/>
        </a:xfrm>
      </p:grpSpPr>
      <p:sp>
        <p:nvSpPr>
          <p:cNvPr id="2311" name="Google Shape;2311;p322"/>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312" name="Google Shape;2312;p322"/>
          <p:cNvSpPr/>
          <p:nvPr/>
        </p:nvSpPr>
        <p:spPr>
          <a:xfrm>
            <a:off x="10222939"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13" name="Google Shape;2313;p322"/>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14" name="Google Shape;2314;p32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315" name="Google Shape;2315;p322"/>
          <p:cNvSpPr/>
          <p:nvPr/>
        </p:nvSpPr>
        <p:spPr>
          <a:xfrm rot="10800000">
            <a:off x="10205209"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16" name="Google Shape;2316;p322"/>
          <p:cNvSpPr/>
          <p:nvPr/>
        </p:nvSpPr>
        <p:spPr>
          <a:xfrm rot="-5400000">
            <a:off x="10207871"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17" name="Google Shape;2317;p322"/>
          <p:cNvSpPr/>
          <p:nvPr/>
        </p:nvSpPr>
        <p:spPr>
          <a:xfrm rot="-5400000">
            <a:off x="8289724"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2318" name="Google Shape;2318;p322"/>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19" name="Google Shape;2319;p322"/>
          <p:cNvSpPr/>
          <p:nvPr/>
        </p:nvSpPr>
        <p:spPr>
          <a:xfrm>
            <a:off x="9726665"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20" name="Google Shape;2320;p322"/>
          <p:cNvSpPr/>
          <p:nvPr/>
        </p:nvSpPr>
        <p:spPr>
          <a:xfrm rot="10800000">
            <a:off x="10205209"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21" name="Google Shape;2321;p322"/>
          <p:cNvSpPr/>
          <p:nvPr/>
        </p:nvSpPr>
        <p:spPr>
          <a:xfrm rot="-5400000">
            <a:off x="10205188"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2322" name="Google Shape;2322;p322"/>
          <p:cNvCxnSpPr/>
          <p:nvPr/>
        </p:nvCxnSpPr>
        <p:spPr>
          <a:xfrm>
            <a:off x="11375051"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323" name="Google Shape;2323;p322"/>
          <p:cNvCxnSpPr/>
          <p:nvPr/>
        </p:nvCxnSpPr>
        <p:spPr>
          <a:xfrm>
            <a:off x="1154098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324" name="Google Shape;2324;p322"/>
          <p:cNvCxnSpPr/>
          <p:nvPr/>
        </p:nvCxnSpPr>
        <p:spPr>
          <a:xfrm>
            <a:off x="1170692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325" name="Google Shape;2325;p322"/>
          <p:cNvCxnSpPr/>
          <p:nvPr/>
        </p:nvCxnSpPr>
        <p:spPr>
          <a:xfrm>
            <a:off x="1187285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326" name="Google Shape;2326;p322"/>
          <p:cNvCxnSpPr/>
          <p:nvPr/>
        </p:nvCxnSpPr>
        <p:spPr>
          <a:xfrm>
            <a:off x="12038791"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327" name="Shape 2327"/>
        <p:cNvGrpSpPr/>
        <p:nvPr/>
      </p:nvGrpSpPr>
      <p:grpSpPr>
        <a:xfrm>
          <a:off x="0" y="0"/>
          <a:ext cx="0" cy="0"/>
          <a:chOff x="0" y="0"/>
          <a:chExt cx="0" cy="0"/>
        </a:xfrm>
      </p:grpSpPr>
      <p:pic>
        <p:nvPicPr>
          <p:cNvPr id="2328" name="Google Shape;2328;p323"/>
          <p:cNvPicPr preferRelativeResize="0"/>
          <p:nvPr/>
        </p:nvPicPr>
        <p:blipFill rotWithShape="1">
          <a:blip r:embed="rId2">
            <a:alphaModFix/>
          </a:blip>
          <a:srcRect b="0" l="0" r="0" t="0"/>
          <a:stretch/>
        </p:blipFill>
        <p:spPr>
          <a:xfrm>
            <a:off x="3021997" y="2819733"/>
            <a:ext cx="6146561" cy="974267"/>
          </a:xfrm>
          <a:prstGeom prst="rect">
            <a:avLst/>
          </a:prstGeom>
          <a:noFill/>
          <a:ln>
            <a:noFill/>
          </a:ln>
        </p:spPr>
      </p:pic>
      <p:sp>
        <p:nvSpPr>
          <p:cNvPr id="2329" name="Google Shape;2329;p32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330" name="Shape 2330"/>
        <p:cNvGrpSpPr/>
        <p:nvPr/>
      </p:nvGrpSpPr>
      <p:grpSpPr>
        <a:xfrm>
          <a:off x="0" y="0"/>
          <a:ext cx="0" cy="0"/>
          <a:chOff x="0" y="0"/>
          <a:chExt cx="0" cy="0"/>
        </a:xfrm>
      </p:grpSpPr>
      <p:pic>
        <p:nvPicPr>
          <p:cNvPr id="2331" name="Google Shape;2331;p324"/>
          <p:cNvPicPr preferRelativeResize="0"/>
          <p:nvPr/>
        </p:nvPicPr>
        <p:blipFill rotWithShape="1">
          <a:blip r:embed="rId2">
            <a:alphaModFix/>
          </a:blip>
          <a:srcRect b="0" l="0" r="0" t="0"/>
          <a:stretch/>
        </p:blipFill>
        <p:spPr>
          <a:xfrm>
            <a:off x="3021981" y="2819748"/>
            <a:ext cx="6146563" cy="977789"/>
          </a:xfrm>
          <a:prstGeom prst="rect">
            <a:avLst/>
          </a:prstGeom>
          <a:noFill/>
          <a:ln>
            <a:noFill/>
          </a:ln>
        </p:spPr>
      </p:pic>
      <p:sp>
        <p:nvSpPr>
          <p:cNvPr id="2332" name="Google Shape;2332;p32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2333" name="Shape 2333"/>
        <p:cNvGrpSpPr/>
        <p:nvPr/>
      </p:nvGrpSpPr>
      <p:grpSpPr>
        <a:xfrm>
          <a:off x="0" y="0"/>
          <a:ext cx="0" cy="0"/>
          <a:chOff x="0" y="0"/>
          <a:chExt cx="0" cy="0"/>
        </a:xfrm>
      </p:grpSpPr>
      <p:sp>
        <p:nvSpPr>
          <p:cNvPr id="2334" name="Google Shape;2334;p32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2335" name="Google Shape;2335;p325"/>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2336" name="Google Shape;2336;p32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2337" name="Google Shape;2337;p32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7 Content A - Basic_DARK">
    <p:bg>
      <p:bgPr>
        <a:solidFill>
          <a:srgbClr val="000000"/>
        </a:solidFill>
      </p:bgPr>
    </p:bg>
    <p:spTree>
      <p:nvGrpSpPr>
        <p:cNvPr id="2338" name="Shape 2338"/>
        <p:cNvGrpSpPr/>
        <p:nvPr/>
      </p:nvGrpSpPr>
      <p:grpSpPr>
        <a:xfrm>
          <a:off x="0" y="0"/>
          <a:ext cx="0" cy="0"/>
          <a:chOff x="0" y="0"/>
          <a:chExt cx="0" cy="0"/>
        </a:xfrm>
      </p:grpSpPr>
      <p:sp>
        <p:nvSpPr>
          <p:cNvPr id="2339" name="Google Shape;2339;p326"/>
          <p:cNvSpPr txBox="1"/>
          <p:nvPr>
            <p:ph idx="1" type="subTitle"/>
          </p:nvPr>
        </p:nvSpPr>
        <p:spPr>
          <a:xfrm>
            <a:off x="761595" y="1174703"/>
            <a:ext cx="10592100" cy="5835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100"/>
              <a:buFont typeface="DM Sans Medium"/>
              <a:buNone/>
              <a:defRPr sz="19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900"/>
              <a:buNone/>
              <a:defRPr/>
            </a:lvl2pPr>
            <a:lvl3pPr lvl="2" rtl="0" algn="l">
              <a:lnSpc>
                <a:spcPct val="90000"/>
              </a:lnSpc>
              <a:spcBef>
                <a:spcPts val="400"/>
              </a:spcBef>
              <a:spcAft>
                <a:spcPts val="0"/>
              </a:spcAft>
              <a:buSzPts val="700"/>
              <a:buNone/>
              <a:defRPr/>
            </a:lvl3pPr>
            <a:lvl4pPr lvl="3" rtl="0" algn="l">
              <a:lnSpc>
                <a:spcPct val="90000"/>
              </a:lnSpc>
              <a:spcBef>
                <a:spcPts val="400"/>
              </a:spcBef>
              <a:spcAft>
                <a:spcPts val="0"/>
              </a:spcAft>
              <a:buSzPts val="700"/>
              <a:buNone/>
              <a:defRPr/>
            </a:lvl4pPr>
            <a:lvl5pPr lvl="4" rtl="0" algn="l">
              <a:lnSpc>
                <a:spcPct val="90000"/>
              </a:lnSpc>
              <a:spcBef>
                <a:spcPts val="400"/>
              </a:spcBef>
              <a:spcAft>
                <a:spcPts val="0"/>
              </a:spcAft>
              <a:buSzPts val="700"/>
              <a:buNone/>
              <a:defRPr/>
            </a:lvl5pPr>
            <a:lvl6pPr lvl="5" rtl="0" algn="l">
              <a:lnSpc>
                <a:spcPct val="90000"/>
              </a:lnSpc>
              <a:spcBef>
                <a:spcPts val="400"/>
              </a:spcBef>
              <a:spcAft>
                <a:spcPts val="0"/>
              </a:spcAft>
              <a:buSzPts val="700"/>
              <a:buNone/>
              <a:defRPr/>
            </a:lvl6pPr>
            <a:lvl7pPr lvl="6" rtl="0" algn="l">
              <a:lnSpc>
                <a:spcPct val="90000"/>
              </a:lnSpc>
              <a:spcBef>
                <a:spcPts val="400"/>
              </a:spcBef>
              <a:spcAft>
                <a:spcPts val="0"/>
              </a:spcAft>
              <a:buSzPts val="700"/>
              <a:buNone/>
              <a:defRPr/>
            </a:lvl7pPr>
            <a:lvl8pPr lvl="7" rtl="0" algn="l">
              <a:lnSpc>
                <a:spcPct val="90000"/>
              </a:lnSpc>
              <a:spcBef>
                <a:spcPts val="400"/>
              </a:spcBef>
              <a:spcAft>
                <a:spcPts val="0"/>
              </a:spcAft>
              <a:buSzPts val="700"/>
              <a:buNone/>
              <a:defRPr/>
            </a:lvl8pPr>
            <a:lvl9pPr lvl="8" rtl="0" algn="l">
              <a:lnSpc>
                <a:spcPct val="90000"/>
              </a:lnSpc>
              <a:spcBef>
                <a:spcPts val="400"/>
              </a:spcBef>
              <a:spcAft>
                <a:spcPts val="0"/>
              </a:spcAft>
              <a:buSzPts val="700"/>
              <a:buNone/>
              <a:defRPr/>
            </a:lvl9pPr>
          </a:lstStyle>
          <a:p/>
        </p:txBody>
      </p:sp>
      <p:sp>
        <p:nvSpPr>
          <p:cNvPr id="2340" name="Google Shape;2340;p326"/>
          <p:cNvSpPr txBox="1"/>
          <p:nvPr>
            <p:ph idx="2" type="body"/>
          </p:nvPr>
        </p:nvSpPr>
        <p:spPr>
          <a:xfrm>
            <a:off x="761595" y="1988835"/>
            <a:ext cx="10592100" cy="41499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Clr>
                <a:schemeClr val="accent2"/>
              </a:buClr>
              <a:buSzPts val="1100"/>
              <a:buFont typeface="DM Sans"/>
              <a:buChar char="•"/>
              <a:defRPr i="0" sz="1700" u="none" cap="none" strike="noStrike">
                <a:solidFill>
                  <a:schemeClr val="lt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1500" u="none" cap="none" strike="noStrike">
                <a:solidFill>
                  <a:schemeClr val="dk1"/>
                </a:solidFill>
                <a:latin typeface="DM Sans"/>
                <a:ea typeface="DM Sans"/>
                <a:cs typeface="DM Sans"/>
                <a:sym typeface="DM Sans"/>
              </a:defRPr>
            </a:lvl2pPr>
            <a:lvl3pPr indent="-273050" lvl="2" marL="1371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3pPr>
            <a:lvl4pPr indent="-273050" lvl="3" marL="1828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4pPr>
            <a:lvl5pPr indent="-273050" lvl="4" marL="22860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5pPr>
            <a:lvl6pPr indent="-273050" lvl="5" marL="27432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6pPr>
            <a:lvl7pPr indent="-273050" lvl="6" marL="32004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7pPr>
            <a:lvl8pPr indent="-273050" lvl="7" marL="3657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8pPr>
            <a:lvl9pPr indent="-273050" lvl="8" marL="4114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9pPr>
          </a:lstStyle>
          <a:p/>
        </p:txBody>
      </p:sp>
      <p:sp>
        <p:nvSpPr>
          <p:cNvPr id="2341" name="Google Shape;2341;p326"/>
          <p:cNvSpPr txBox="1"/>
          <p:nvPr>
            <p:ph type="title"/>
          </p:nvPr>
        </p:nvSpPr>
        <p:spPr>
          <a:xfrm>
            <a:off x="761428" y="365549"/>
            <a:ext cx="10592100" cy="584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4000"/>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342" name="Google Shape;2342;p326"/>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lt1"/>
                </a:solidFill>
              </a:defRPr>
            </a:lvl1pPr>
            <a:lvl2pPr lvl="1" rtl="0">
              <a:buNone/>
              <a:defRPr sz="1700">
                <a:solidFill>
                  <a:schemeClr val="lt1"/>
                </a:solidFill>
              </a:defRPr>
            </a:lvl2pPr>
            <a:lvl3pPr lvl="2" rtl="0">
              <a:buNone/>
              <a:defRPr sz="1700">
                <a:solidFill>
                  <a:schemeClr val="lt1"/>
                </a:solidFill>
              </a:defRPr>
            </a:lvl3pPr>
            <a:lvl4pPr lvl="3" rtl="0">
              <a:buNone/>
              <a:defRPr sz="1700">
                <a:solidFill>
                  <a:schemeClr val="lt1"/>
                </a:solidFill>
              </a:defRPr>
            </a:lvl4pPr>
            <a:lvl5pPr lvl="4" rtl="0">
              <a:buNone/>
              <a:defRPr sz="1700">
                <a:solidFill>
                  <a:schemeClr val="lt1"/>
                </a:solidFill>
              </a:defRPr>
            </a:lvl5pPr>
            <a:lvl6pPr lvl="5" rtl="0">
              <a:buNone/>
              <a:defRPr sz="1700">
                <a:solidFill>
                  <a:schemeClr val="lt1"/>
                </a:solidFill>
              </a:defRPr>
            </a:lvl6pPr>
            <a:lvl7pPr lvl="6" rtl="0">
              <a:buNone/>
              <a:defRPr sz="1700">
                <a:solidFill>
                  <a:schemeClr val="lt1"/>
                </a:solidFill>
              </a:defRPr>
            </a:lvl7pPr>
            <a:lvl8pPr lvl="7" rtl="0">
              <a:buNone/>
              <a:defRPr sz="1700">
                <a:solidFill>
                  <a:schemeClr val="lt1"/>
                </a:solidFill>
              </a:defRPr>
            </a:lvl8pPr>
            <a:lvl9pPr lvl="8" rtl="0">
              <a:buNone/>
              <a:defRPr sz="17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p:cSld name="OBJECT_1_2_1_3">
    <p:bg>
      <p:bgPr>
        <a:solidFill>
          <a:schemeClr val="lt1"/>
        </a:solidFill>
      </p:bgPr>
    </p:bg>
    <p:spTree>
      <p:nvGrpSpPr>
        <p:cNvPr id="2343" name="Shape 2343"/>
        <p:cNvGrpSpPr/>
        <p:nvPr/>
      </p:nvGrpSpPr>
      <p:grpSpPr>
        <a:xfrm>
          <a:off x="0" y="0"/>
          <a:ext cx="0" cy="0"/>
          <a:chOff x="0" y="0"/>
          <a:chExt cx="0" cy="0"/>
        </a:xfrm>
      </p:grpSpPr>
      <p:sp>
        <p:nvSpPr>
          <p:cNvPr id="2344" name="Google Shape;2344;p32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345" name="Google Shape;2345;p327"/>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1_4">
    <p:bg>
      <p:bgPr>
        <a:solidFill>
          <a:schemeClr val="lt1"/>
        </a:solidFill>
      </p:bgPr>
    </p:bg>
    <p:spTree>
      <p:nvGrpSpPr>
        <p:cNvPr id="2346" name="Shape 2346"/>
        <p:cNvGrpSpPr/>
        <p:nvPr/>
      </p:nvGrpSpPr>
      <p:grpSpPr>
        <a:xfrm>
          <a:off x="0" y="0"/>
          <a:ext cx="0" cy="0"/>
          <a:chOff x="0" y="0"/>
          <a:chExt cx="0" cy="0"/>
        </a:xfrm>
      </p:grpSpPr>
      <p:sp>
        <p:nvSpPr>
          <p:cNvPr id="2347" name="Google Shape;2347;p32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348" name="Google Shape;2348;p328"/>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169" name="Shape 169"/>
        <p:cNvGrpSpPr/>
        <p:nvPr/>
      </p:nvGrpSpPr>
      <p:grpSpPr>
        <a:xfrm>
          <a:off x="0" y="0"/>
          <a:ext cx="0" cy="0"/>
          <a:chOff x="0" y="0"/>
          <a:chExt cx="0" cy="0"/>
        </a:xfrm>
      </p:grpSpPr>
      <p:sp>
        <p:nvSpPr>
          <p:cNvPr id="170" name="Google Shape;170;p3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1" name="Google Shape;171;p34"/>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000"/>
              </a:spcBef>
              <a:spcAft>
                <a:spcPts val="0"/>
              </a:spcAft>
              <a:buClr>
                <a:schemeClr val="accent2"/>
              </a:buClr>
              <a:buSzPts val="2100"/>
              <a:buFont typeface="Noto Sans Symbols"/>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
    <p:bg>
      <p:bgPr>
        <a:solidFill>
          <a:schemeClr val="lt1"/>
        </a:solidFill>
      </p:bgPr>
    </p:bg>
    <p:spTree>
      <p:nvGrpSpPr>
        <p:cNvPr id="2349" name="Shape 2349"/>
        <p:cNvGrpSpPr/>
        <p:nvPr/>
      </p:nvGrpSpPr>
      <p:grpSpPr>
        <a:xfrm>
          <a:off x="0" y="0"/>
          <a:ext cx="0" cy="0"/>
          <a:chOff x="0" y="0"/>
          <a:chExt cx="0" cy="0"/>
        </a:xfrm>
      </p:grpSpPr>
      <p:sp>
        <p:nvSpPr>
          <p:cNvPr id="2350" name="Google Shape;2350;p329"/>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351" name="Google Shape;2351;p329"/>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2352" name="Google Shape;2352;p32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OBJECT_2_1_1_1_2_2">
    <p:spTree>
      <p:nvGrpSpPr>
        <p:cNvPr id="2353" name="Shape 2353"/>
        <p:cNvGrpSpPr/>
        <p:nvPr/>
      </p:nvGrpSpPr>
      <p:grpSpPr>
        <a:xfrm>
          <a:off x="0" y="0"/>
          <a:ext cx="0" cy="0"/>
          <a:chOff x="0" y="0"/>
          <a:chExt cx="0" cy="0"/>
        </a:xfrm>
      </p:grpSpPr>
      <p:sp>
        <p:nvSpPr>
          <p:cNvPr id="2354" name="Google Shape;2354;p33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355" name="Google Shape;2355;p330"/>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2356" name="Google Shape;2356;p330"/>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357" name="Google Shape;2357;p330"/>
          <p:cNvCxnSpPr/>
          <p:nvPr/>
        </p:nvCxnSpPr>
        <p:spPr>
          <a:xfrm>
            <a:off x="42376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358" name="Google Shape;2358;p330"/>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59" name="Google Shape;2359;p330"/>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60" name="Google Shape;2360;p330"/>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61" name="Google Shape;2361;p330"/>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2362" name="Google Shape;2362;p330"/>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2363" name="Google Shape;2363;p330"/>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2364" name="Google Shape;2364;p33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10 - Basic Content">
    <p:bg>
      <p:bgPr>
        <a:solidFill>
          <a:schemeClr val="lt1"/>
        </a:solidFill>
      </p:bgPr>
    </p:bg>
    <p:spTree>
      <p:nvGrpSpPr>
        <p:cNvPr id="2365" name="Shape 2365"/>
        <p:cNvGrpSpPr/>
        <p:nvPr/>
      </p:nvGrpSpPr>
      <p:grpSpPr>
        <a:xfrm>
          <a:off x="0" y="0"/>
          <a:ext cx="0" cy="0"/>
          <a:chOff x="0" y="0"/>
          <a:chExt cx="0" cy="0"/>
        </a:xfrm>
      </p:grpSpPr>
      <p:sp>
        <p:nvSpPr>
          <p:cNvPr id="2366" name="Google Shape;2366;p33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367" name="Google Shape;2367;p331"/>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368" name="Google Shape;2368;p331"/>
          <p:cNvSpPr txBox="1"/>
          <p:nvPr>
            <p:ph idx="2"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369" name="Google Shape;2369;p331"/>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bg>
      <p:bgPr>
        <a:solidFill>
          <a:schemeClr val="lt1"/>
        </a:solidFill>
      </p:bgPr>
    </p:bg>
    <p:spTree>
      <p:nvGrpSpPr>
        <p:cNvPr id="2376" name="Shape 2376"/>
        <p:cNvGrpSpPr/>
        <p:nvPr/>
      </p:nvGrpSpPr>
      <p:grpSpPr>
        <a:xfrm>
          <a:off x="0" y="0"/>
          <a:ext cx="0" cy="0"/>
          <a:chOff x="0" y="0"/>
          <a:chExt cx="0" cy="0"/>
        </a:xfrm>
      </p:grpSpPr>
      <p:sp>
        <p:nvSpPr>
          <p:cNvPr id="2377" name="Google Shape;2377;p33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999"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378" name="Google Shape;2378;p333"/>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2379" name="Google Shape;2379;p33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Content F - Artistic Divider Dark 1">
    <p:bg>
      <p:bgPr>
        <a:solidFill>
          <a:schemeClr val="dk1"/>
        </a:solidFill>
      </p:bgPr>
    </p:bg>
    <p:spTree>
      <p:nvGrpSpPr>
        <p:cNvPr id="2380" name="Shape 2380"/>
        <p:cNvGrpSpPr/>
        <p:nvPr/>
      </p:nvGrpSpPr>
      <p:grpSpPr>
        <a:xfrm>
          <a:off x="0" y="0"/>
          <a:ext cx="0" cy="0"/>
          <a:chOff x="0" y="0"/>
          <a:chExt cx="0" cy="0"/>
        </a:xfrm>
      </p:grpSpPr>
      <p:sp>
        <p:nvSpPr>
          <p:cNvPr id="2381" name="Google Shape;2381;p33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4800"/>
              <a:buFont typeface="DM Sans Medium"/>
              <a:buNone/>
              <a:defRPr i="0" sz="6398"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382" name="Google Shape;2382;p334"/>
          <p:cNvSpPr/>
          <p:nvPr/>
        </p:nvSpPr>
        <p:spPr>
          <a:xfrm>
            <a:off x="11228267" y="0"/>
            <a:ext cx="975600" cy="975600"/>
          </a:xfrm>
          <a:prstGeom prst="rect">
            <a:avLst/>
          </a:prstGeom>
          <a:solidFill>
            <a:schemeClr val="dk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383" name="Google Shape;2383;p33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384" name="Google Shape;2384;p334"/>
          <p:cNvSpPr/>
          <p:nvPr/>
        </p:nvSpPr>
        <p:spPr>
          <a:xfrm>
            <a:off x="10207766" y="0"/>
            <a:ext cx="1989600" cy="1989600"/>
          </a:xfrm>
          <a:prstGeom prst="ellipse">
            <a:avLst/>
          </a:prstGeom>
          <a:solidFill>
            <a:srgbClr val="FF5F46"/>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385" name="Google Shape;2385;p334"/>
          <p:cNvSpPr/>
          <p:nvPr/>
        </p:nvSpPr>
        <p:spPr>
          <a:xfrm rot="10800000">
            <a:off x="10207766" y="4258800"/>
            <a:ext cx="1989600" cy="1989600"/>
          </a:xfrm>
          <a:prstGeom prst="rtTriangle">
            <a:avLst/>
          </a:prstGeom>
          <a:solidFill>
            <a:schemeClr val="dk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386" name="Google Shape;2386;p334"/>
          <p:cNvSpPr/>
          <p:nvPr/>
        </p:nvSpPr>
        <p:spPr>
          <a:xfrm>
            <a:off x="11228267" y="3283200"/>
            <a:ext cx="975600" cy="975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387" name="Google Shape;2387;p334"/>
          <p:cNvSpPr/>
          <p:nvPr/>
        </p:nvSpPr>
        <p:spPr>
          <a:xfrm rot="-5400000">
            <a:off x="11219767" y="3282967"/>
            <a:ext cx="977700" cy="977700"/>
          </a:xfrm>
          <a:prstGeom prst="rtTriangle">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chemeClr val="lt2"/>
              </a:solidFill>
              <a:latin typeface="Arial"/>
              <a:ea typeface="Arial"/>
              <a:cs typeface="Arial"/>
              <a:sym typeface="Arial"/>
            </a:endParaRPr>
          </a:p>
        </p:txBody>
      </p:sp>
      <p:sp>
        <p:nvSpPr>
          <p:cNvPr id="2388" name="Google Shape;2388;p334"/>
          <p:cNvSpPr/>
          <p:nvPr/>
        </p:nvSpPr>
        <p:spPr>
          <a:xfrm>
            <a:off x="8241900" y="975600"/>
            <a:ext cx="481200" cy="481200"/>
          </a:xfrm>
          <a:prstGeom prst="rect">
            <a:avLst/>
          </a:prstGeom>
          <a:solidFill>
            <a:schemeClr val="dk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389" name="Google Shape;2389;p334"/>
          <p:cNvSpPr/>
          <p:nvPr/>
        </p:nvSpPr>
        <p:spPr>
          <a:xfrm>
            <a:off x="8871100" y="5767200"/>
            <a:ext cx="481200" cy="481200"/>
          </a:xfrm>
          <a:prstGeom prst="ellipse">
            <a:avLst/>
          </a:prstGeom>
          <a:solidFill>
            <a:srgbClr val="FF5F46"/>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390" name="Google Shape;2390;p334"/>
          <p:cNvSpPr/>
          <p:nvPr/>
        </p:nvSpPr>
        <p:spPr>
          <a:xfrm>
            <a:off x="9971234" y="3046667"/>
            <a:ext cx="236400" cy="236400"/>
          </a:xfrm>
          <a:prstGeom prst="rtTriangle">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spTree>
      <p:nvGrpSpPr>
        <p:cNvPr id="2391" name="Shape 2391"/>
        <p:cNvGrpSpPr/>
        <p:nvPr/>
      </p:nvGrpSpPr>
      <p:grpSpPr>
        <a:xfrm>
          <a:off x="0" y="0"/>
          <a:ext cx="0" cy="0"/>
          <a:chOff x="0" y="0"/>
          <a:chExt cx="0" cy="0"/>
        </a:xfrm>
      </p:grpSpPr>
      <p:sp>
        <p:nvSpPr>
          <p:cNvPr id="2392" name="Google Shape;2392;p33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393" name="Google Shape;2393;p335"/>
          <p:cNvSpPr/>
          <p:nvPr/>
        </p:nvSpPr>
        <p:spPr>
          <a:xfrm>
            <a:off x="-25" y="0"/>
            <a:ext cx="12191700" cy="68580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2">
    <p:bg>
      <p:bgPr>
        <a:solidFill>
          <a:schemeClr val="lt1"/>
        </a:solidFill>
      </p:bgPr>
    </p:bg>
    <p:spTree>
      <p:nvGrpSpPr>
        <p:cNvPr id="2394" name="Shape 2394"/>
        <p:cNvGrpSpPr/>
        <p:nvPr/>
      </p:nvGrpSpPr>
      <p:grpSpPr>
        <a:xfrm>
          <a:off x="0" y="0"/>
          <a:ext cx="0" cy="0"/>
          <a:chOff x="0" y="0"/>
          <a:chExt cx="0" cy="0"/>
        </a:xfrm>
      </p:grpSpPr>
      <p:sp>
        <p:nvSpPr>
          <p:cNvPr id="2395" name="Google Shape;2395;p33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1800"/>
              <a:buFont typeface="DM Sans Medium"/>
              <a:buNone/>
              <a:defRPr i="0" sz="4266"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600"/>
              <a:buNone/>
              <a:defRPr sz="1866"/>
            </a:lvl2pPr>
            <a:lvl3pPr lvl="2" rtl="0" algn="l">
              <a:lnSpc>
                <a:spcPct val="100000"/>
              </a:lnSpc>
              <a:spcBef>
                <a:spcPts val="0"/>
              </a:spcBef>
              <a:spcAft>
                <a:spcPts val="0"/>
              </a:spcAft>
              <a:buSzPts val="600"/>
              <a:buNone/>
              <a:defRPr sz="1866"/>
            </a:lvl3pPr>
            <a:lvl4pPr lvl="3" rtl="0" algn="l">
              <a:lnSpc>
                <a:spcPct val="100000"/>
              </a:lnSpc>
              <a:spcBef>
                <a:spcPts val="0"/>
              </a:spcBef>
              <a:spcAft>
                <a:spcPts val="0"/>
              </a:spcAft>
              <a:buSzPts val="600"/>
              <a:buNone/>
              <a:defRPr sz="1866"/>
            </a:lvl4pPr>
            <a:lvl5pPr lvl="4" rtl="0" algn="l">
              <a:lnSpc>
                <a:spcPct val="100000"/>
              </a:lnSpc>
              <a:spcBef>
                <a:spcPts val="0"/>
              </a:spcBef>
              <a:spcAft>
                <a:spcPts val="0"/>
              </a:spcAft>
              <a:buSzPts val="600"/>
              <a:buNone/>
              <a:defRPr sz="1866"/>
            </a:lvl5pPr>
            <a:lvl6pPr lvl="5" rtl="0" algn="l">
              <a:lnSpc>
                <a:spcPct val="100000"/>
              </a:lnSpc>
              <a:spcBef>
                <a:spcPts val="0"/>
              </a:spcBef>
              <a:spcAft>
                <a:spcPts val="0"/>
              </a:spcAft>
              <a:buSzPts val="600"/>
              <a:buNone/>
              <a:defRPr sz="1866"/>
            </a:lvl6pPr>
            <a:lvl7pPr lvl="6" rtl="0" algn="l">
              <a:lnSpc>
                <a:spcPct val="100000"/>
              </a:lnSpc>
              <a:spcBef>
                <a:spcPts val="0"/>
              </a:spcBef>
              <a:spcAft>
                <a:spcPts val="0"/>
              </a:spcAft>
              <a:buSzPts val="600"/>
              <a:buNone/>
              <a:defRPr sz="1866"/>
            </a:lvl7pPr>
            <a:lvl8pPr lvl="7" rtl="0" algn="l">
              <a:lnSpc>
                <a:spcPct val="100000"/>
              </a:lnSpc>
              <a:spcBef>
                <a:spcPts val="0"/>
              </a:spcBef>
              <a:spcAft>
                <a:spcPts val="0"/>
              </a:spcAft>
              <a:buSzPts val="600"/>
              <a:buNone/>
              <a:defRPr sz="1866"/>
            </a:lvl8pPr>
            <a:lvl9pPr lvl="8" rtl="0" algn="l">
              <a:lnSpc>
                <a:spcPct val="100000"/>
              </a:lnSpc>
              <a:spcBef>
                <a:spcPts val="0"/>
              </a:spcBef>
              <a:spcAft>
                <a:spcPts val="0"/>
              </a:spcAft>
              <a:buSzPts val="600"/>
              <a:buNone/>
              <a:defRPr sz="1866"/>
            </a:lvl9pPr>
          </a:lstStyle>
          <a:p/>
        </p:txBody>
      </p:sp>
      <p:sp>
        <p:nvSpPr>
          <p:cNvPr id="2396" name="Google Shape;2396;p336"/>
          <p:cNvSpPr txBox="1"/>
          <p:nvPr>
            <p:ph idx="1" type="body"/>
          </p:nvPr>
        </p:nvSpPr>
        <p:spPr>
          <a:xfrm>
            <a:off x="749432" y="1334053"/>
            <a:ext cx="10674600" cy="48048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1066"/>
              </a:spcBef>
              <a:spcAft>
                <a:spcPts val="0"/>
              </a:spcAft>
              <a:buClr>
                <a:schemeClr val="accent1"/>
              </a:buClr>
              <a:buSzPts val="1100"/>
              <a:buFont typeface="DM Sans"/>
              <a:buChar char="•"/>
              <a:defRPr i="0" sz="2666" u="none" cap="none" strike="noStrike">
                <a:solidFill>
                  <a:schemeClr val="dk1"/>
                </a:solidFill>
                <a:latin typeface="DM Sans"/>
                <a:ea typeface="DM Sans"/>
                <a:cs typeface="DM Sans"/>
                <a:sym typeface="DM Sans"/>
              </a:defRPr>
            </a:lvl1pPr>
            <a:lvl2pPr indent="-285750" lvl="1" marL="914400" marR="0" rtl="0" algn="l">
              <a:lnSpc>
                <a:spcPct val="115000"/>
              </a:lnSpc>
              <a:spcBef>
                <a:spcPts val="533"/>
              </a:spcBef>
              <a:spcAft>
                <a:spcPts val="0"/>
              </a:spcAft>
              <a:buClr>
                <a:schemeClr val="accent4"/>
              </a:buClr>
              <a:buSzPts val="900"/>
              <a:buFont typeface="DM Sans"/>
              <a:buChar char="•"/>
              <a:defRPr i="0" sz="2133" u="none" cap="none" strike="noStrike">
                <a:solidFill>
                  <a:schemeClr val="dk1"/>
                </a:solidFill>
                <a:latin typeface="DM Sans"/>
                <a:ea typeface="DM Sans"/>
                <a:cs typeface="DM Sans"/>
                <a:sym typeface="DM Sans"/>
              </a:defRPr>
            </a:lvl2pPr>
            <a:lvl3pPr indent="-273050" lvl="2" marL="13716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3pPr>
            <a:lvl4pPr indent="-273050" lvl="3" marL="18288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4pPr>
            <a:lvl5pPr indent="-273050" lvl="4" marL="22860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5pPr>
            <a:lvl6pPr indent="-273050" lvl="5" marL="27432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6pPr>
            <a:lvl7pPr indent="-273050" lvl="6" marL="32004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7pPr>
            <a:lvl8pPr indent="-273050" lvl="7" marL="36576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8pPr>
            <a:lvl9pPr indent="-273050" lvl="8" marL="41148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9pPr>
          </a:lstStyle>
          <a:p/>
        </p:txBody>
      </p:sp>
      <p:sp>
        <p:nvSpPr>
          <p:cNvPr id="2397" name="Google Shape;2397;p336"/>
          <p:cNvSpPr txBox="1"/>
          <p:nvPr>
            <p:ph idx="12" type="sldNum"/>
          </p:nvPr>
        </p:nvSpPr>
        <p:spPr>
          <a:xfrm>
            <a:off x="10869183" y="6351635"/>
            <a:ext cx="666900" cy="524700"/>
          </a:xfrm>
          <a:prstGeom prst="rect">
            <a:avLst/>
          </a:prstGeom>
          <a:noFill/>
          <a:ln>
            <a:noFill/>
          </a:ln>
        </p:spPr>
        <p:txBody>
          <a:bodyPr anchorCtr="0" anchor="t" bIns="51450" lIns="51450" spcFirstLastPara="1" rIns="51450" wrap="square" tIns="51450">
            <a:noAutofit/>
          </a:bodyPr>
          <a:lstStyle>
            <a:lvl1pPr indent="0" lvl="0"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2398" name="Shape 2398"/>
        <p:cNvGrpSpPr/>
        <p:nvPr/>
      </p:nvGrpSpPr>
      <p:grpSpPr>
        <a:xfrm>
          <a:off x="0" y="0"/>
          <a:ext cx="0" cy="0"/>
          <a:chOff x="0" y="0"/>
          <a:chExt cx="0" cy="0"/>
        </a:xfrm>
      </p:grpSpPr>
      <p:sp>
        <p:nvSpPr>
          <p:cNvPr id="2399" name="Google Shape;2399;p33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999"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400" name="Google Shape;2400;p337"/>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2401" name="Google Shape;2401;p33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1066"/>
              </a:spcBef>
              <a:spcAft>
                <a:spcPts val="0"/>
              </a:spcAft>
              <a:buClr>
                <a:schemeClr val="accent1"/>
              </a:buClr>
              <a:buSzPts val="1800"/>
              <a:buFont typeface="DM Sans"/>
              <a:buChar char="•"/>
              <a:defRPr i="0" sz="2399" u="none" cap="none" strike="noStrike">
                <a:solidFill>
                  <a:schemeClr val="dk1"/>
                </a:solidFill>
                <a:latin typeface="DM Sans"/>
                <a:ea typeface="DM Sans"/>
                <a:cs typeface="DM Sans"/>
                <a:sym typeface="DM Sans"/>
              </a:defRPr>
            </a:lvl1pPr>
            <a:lvl2pPr indent="-323850" lvl="1" marL="914400" marR="0" rtl="0" algn="l">
              <a:lnSpc>
                <a:spcPct val="115000"/>
              </a:lnSpc>
              <a:spcBef>
                <a:spcPts val="533"/>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2402" name="Google Shape;2402;p33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2403" name="Shape 2403"/>
        <p:cNvGrpSpPr/>
        <p:nvPr/>
      </p:nvGrpSpPr>
      <p:grpSpPr>
        <a:xfrm>
          <a:off x="0" y="0"/>
          <a:ext cx="0" cy="0"/>
          <a:chOff x="0" y="0"/>
          <a:chExt cx="0" cy="0"/>
        </a:xfrm>
      </p:grpSpPr>
      <p:sp>
        <p:nvSpPr>
          <p:cNvPr id="2404" name="Google Shape;2404;p338"/>
          <p:cNvSpPr/>
          <p:nvPr/>
        </p:nvSpPr>
        <p:spPr>
          <a:xfrm>
            <a:off x="7982001"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05" name="Google Shape;2405;p338"/>
          <p:cNvSpPr/>
          <p:nvPr/>
        </p:nvSpPr>
        <p:spPr>
          <a:xfrm>
            <a:off x="4295734"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06" name="Google Shape;2406;p338"/>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07" name="Google Shape;2407;p33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408" name="Google Shape;2408;p338"/>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066"/>
              </a:spcBef>
              <a:spcAft>
                <a:spcPts val="0"/>
              </a:spcAft>
              <a:buClr>
                <a:schemeClr val="accent1"/>
              </a:buClr>
              <a:buSzPts val="1200"/>
              <a:buFont typeface="DM Sans"/>
              <a:buNone/>
              <a:defRPr i="0" sz="1600" u="none" cap="none" strike="noStrike">
                <a:solidFill>
                  <a:schemeClr val="dk1"/>
                </a:solidFill>
                <a:latin typeface="DM Sans"/>
                <a:ea typeface="DM Sans"/>
                <a:cs typeface="DM Sans"/>
                <a:sym typeface="DM Sans"/>
              </a:defRPr>
            </a:lvl1pPr>
            <a:lvl2pPr indent="-285750" lvl="1" marL="914400" marR="0" rtl="0" algn="l">
              <a:lnSpc>
                <a:spcPct val="115000"/>
              </a:lnSpc>
              <a:spcBef>
                <a:spcPts val="533"/>
              </a:spcBef>
              <a:spcAft>
                <a:spcPts val="0"/>
              </a:spcAft>
              <a:buClr>
                <a:schemeClr val="accent4"/>
              </a:buClr>
              <a:buSzPts val="900"/>
              <a:buFont typeface="DM Sans"/>
              <a:buChar char="•"/>
              <a:defRPr i="0" sz="12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2409" name="Google Shape;2409;p338"/>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2410" name="Google Shape;2410;p338"/>
          <p:cNvSpPr txBox="1"/>
          <p:nvPr>
            <p:ph idx="3" type="body"/>
          </p:nvPr>
        </p:nvSpPr>
        <p:spPr>
          <a:xfrm>
            <a:off x="4483601" y="2825567"/>
            <a:ext cx="3225000" cy="323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66"/>
              </a:spcBef>
              <a:spcAft>
                <a:spcPts val="0"/>
              </a:spcAft>
              <a:buSzPts val="1800"/>
              <a:buNone/>
              <a:defRPr sz="1600"/>
            </a:lvl1pPr>
            <a:lvl2pPr indent="-323850" lvl="1" marL="914400" rtl="0" algn="l">
              <a:lnSpc>
                <a:spcPct val="90000"/>
              </a:lnSpc>
              <a:spcBef>
                <a:spcPts val="533"/>
              </a:spcBef>
              <a:spcAft>
                <a:spcPts val="0"/>
              </a:spcAft>
              <a:buSzPts val="1500"/>
              <a:buChar char="•"/>
              <a:defRPr/>
            </a:lvl2pPr>
            <a:lvl3pPr indent="-304800" lvl="2" marL="1371600" rtl="0" algn="l">
              <a:lnSpc>
                <a:spcPct val="90000"/>
              </a:lnSpc>
              <a:spcBef>
                <a:spcPts val="533"/>
              </a:spcBef>
              <a:spcAft>
                <a:spcPts val="0"/>
              </a:spcAft>
              <a:buSzPts val="1200"/>
              <a:buChar char="•"/>
              <a:defRPr/>
            </a:lvl3pPr>
            <a:lvl4pPr indent="-304800" lvl="3" marL="1828800" rtl="0" algn="l">
              <a:lnSpc>
                <a:spcPct val="90000"/>
              </a:lnSpc>
              <a:spcBef>
                <a:spcPts val="533"/>
              </a:spcBef>
              <a:spcAft>
                <a:spcPts val="0"/>
              </a:spcAft>
              <a:buSzPts val="1200"/>
              <a:buChar char="•"/>
              <a:defRPr/>
            </a:lvl4pPr>
            <a:lvl5pPr indent="-304800" lvl="4" marL="2286000" rtl="0" algn="l">
              <a:lnSpc>
                <a:spcPct val="90000"/>
              </a:lnSpc>
              <a:spcBef>
                <a:spcPts val="533"/>
              </a:spcBef>
              <a:spcAft>
                <a:spcPts val="0"/>
              </a:spcAft>
              <a:buSzPts val="1200"/>
              <a:buChar char="•"/>
              <a:defRPr/>
            </a:lvl5pPr>
            <a:lvl6pPr indent="-304800" lvl="5" marL="2743200" rtl="0" algn="l">
              <a:lnSpc>
                <a:spcPct val="90000"/>
              </a:lnSpc>
              <a:spcBef>
                <a:spcPts val="533"/>
              </a:spcBef>
              <a:spcAft>
                <a:spcPts val="0"/>
              </a:spcAft>
              <a:buSzPts val="1200"/>
              <a:buChar char="•"/>
              <a:defRPr/>
            </a:lvl6pPr>
            <a:lvl7pPr indent="-304800" lvl="6" marL="3200400" rtl="0" algn="l">
              <a:lnSpc>
                <a:spcPct val="90000"/>
              </a:lnSpc>
              <a:spcBef>
                <a:spcPts val="533"/>
              </a:spcBef>
              <a:spcAft>
                <a:spcPts val="0"/>
              </a:spcAft>
              <a:buSzPts val="1200"/>
              <a:buChar char="•"/>
              <a:defRPr/>
            </a:lvl7pPr>
            <a:lvl8pPr indent="-304800" lvl="7" marL="3657600" rtl="0" algn="l">
              <a:lnSpc>
                <a:spcPct val="90000"/>
              </a:lnSpc>
              <a:spcBef>
                <a:spcPts val="533"/>
              </a:spcBef>
              <a:spcAft>
                <a:spcPts val="0"/>
              </a:spcAft>
              <a:buSzPts val="1200"/>
              <a:buChar char="•"/>
              <a:defRPr/>
            </a:lvl8pPr>
            <a:lvl9pPr indent="-304800" lvl="8" marL="4114800" rtl="0" algn="l">
              <a:lnSpc>
                <a:spcPct val="90000"/>
              </a:lnSpc>
              <a:spcBef>
                <a:spcPts val="533"/>
              </a:spcBef>
              <a:spcAft>
                <a:spcPts val="0"/>
              </a:spcAft>
              <a:buSzPts val="1200"/>
              <a:buChar char="•"/>
              <a:defRPr/>
            </a:lvl9pPr>
          </a:lstStyle>
          <a:p/>
        </p:txBody>
      </p:sp>
      <p:sp>
        <p:nvSpPr>
          <p:cNvPr id="2411" name="Google Shape;2411;p338"/>
          <p:cNvSpPr txBox="1"/>
          <p:nvPr>
            <p:ph idx="4" type="body"/>
          </p:nvPr>
        </p:nvSpPr>
        <p:spPr>
          <a:xfrm>
            <a:off x="8169801" y="2825567"/>
            <a:ext cx="3225000" cy="323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66"/>
              </a:spcBef>
              <a:spcAft>
                <a:spcPts val="0"/>
              </a:spcAft>
              <a:buSzPts val="1800"/>
              <a:buNone/>
              <a:defRPr sz="1600"/>
            </a:lvl1pPr>
            <a:lvl2pPr indent="-323850" lvl="1" marL="914400" rtl="0" algn="l">
              <a:lnSpc>
                <a:spcPct val="90000"/>
              </a:lnSpc>
              <a:spcBef>
                <a:spcPts val="533"/>
              </a:spcBef>
              <a:spcAft>
                <a:spcPts val="0"/>
              </a:spcAft>
              <a:buSzPts val="1500"/>
              <a:buChar char="•"/>
              <a:defRPr/>
            </a:lvl2pPr>
            <a:lvl3pPr indent="-304800" lvl="2" marL="1371600" rtl="0" algn="l">
              <a:lnSpc>
                <a:spcPct val="90000"/>
              </a:lnSpc>
              <a:spcBef>
                <a:spcPts val="533"/>
              </a:spcBef>
              <a:spcAft>
                <a:spcPts val="0"/>
              </a:spcAft>
              <a:buSzPts val="1200"/>
              <a:buChar char="•"/>
              <a:defRPr/>
            </a:lvl3pPr>
            <a:lvl4pPr indent="-304800" lvl="3" marL="1828800" rtl="0" algn="l">
              <a:lnSpc>
                <a:spcPct val="90000"/>
              </a:lnSpc>
              <a:spcBef>
                <a:spcPts val="533"/>
              </a:spcBef>
              <a:spcAft>
                <a:spcPts val="0"/>
              </a:spcAft>
              <a:buSzPts val="1200"/>
              <a:buChar char="•"/>
              <a:defRPr/>
            </a:lvl4pPr>
            <a:lvl5pPr indent="-304800" lvl="4" marL="2286000" rtl="0" algn="l">
              <a:lnSpc>
                <a:spcPct val="90000"/>
              </a:lnSpc>
              <a:spcBef>
                <a:spcPts val="533"/>
              </a:spcBef>
              <a:spcAft>
                <a:spcPts val="0"/>
              </a:spcAft>
              <a:buSzPts val="1200"/>
              <a:buChar char="•"/>
              <a:defRPr/>
            </a:lvl5pPr>
            <a:lvl6pPr indent="-304800" lvl="5" marL="2743200" rtl="0" algn="l">
              <a:lnSpc>
                <a:spcPct val="90000"/>
              </a:lnSpc>
              <a:spcBef>
                <a:spcPts val="533"/>
              </a:spcBef>
              <a:spcAft>
                <a:spcPts val="0"/>
              </a:spcAft>
              <a:buSzPts val="1200"/>
              <a:buChar char="•"/>
              <a:defRPr/>
            </a:lvl6pPr>
            <a:lvl7pPr indent="-304800" lvl="6" marL="3200400" rtl="0" algn="l">
              <a:lnSpc>
                <a:spcPct val="90000"/>
              </a:lnSpc>
              <a:spcBef>
                <a:spcPts val="533"/>
              </a:spcBef>
              <a:spcAft>
                <a:spcPts val="0"/>
              </a:spcAft>
              <a:buSzPts val="1200"/>
              <a:buChar char="•"/>
              <a:defRPr/>
            </a:lvl7pPr>
            <a:lvl8pPr indent="-304800" lvl="7" marL="3657600" rtl="0" algn="l">
              <a:lnSpc>
                <a:spcPct val="90000"/>
              </a:lnSpc>
              <a:spcBef>
                <a:spcPts val="533"/>
              </a:spcBef>
              <a:spcAft>
                <a:spcPts val="0"/>
              </a:spcAft>
              <a:buSzPts val="1200"/>
              <a:buChar char="•"/>
              <a:defRPr/>
            </a:lvl8pPr>
            <a:lvl9pPr indent="-304800" lvl="8" marL="4114800" rtl="0" algn="l">
              <a:lnSpc>
                <a:spcPct val="90000"/>
              </a:lnSpc>
              <a:spcBef>
                <a:spcPts val="533"/>
              </a:spcBef>
              <a:spcAft>
                <a:spcPts val="0"/>
              </a:spcAft>
              <a:buSzPts val="1200"/>
              <a:buChar char="•"/>
              <a:defRPr/>
            </a:lvl9pPr>
          </a:lstStyle>
          <a:p/>
        </p:txBody>
      </p:sp>
      <p:sp>
        <p:nvSpPr>
          <p:cNvPr id="2412" name="Google Shape;2412;p338"/>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00000"/>
              </a:lnSpc>
              <a:spcBef>
                <a:spcPts val="1066"/>
              </a:spcBef>
              <a:spcAft>
                <a:spcPts val="0"/>
              </a:spcAft>
              <a:buClr>
                <a:schemeClr val="dk1"/>
              </a:buClr>
              <a:buSzPts val="1500"/>
              <a:buNone/>
              <a:defRPr b="1" sz="2000"/>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500"/>
              <a:buNone/>
              <a:defRPr sz="2000"/>
            </a:lvl3pPr>
            <a:lvl4pPr lvl="3" rtl="0" algn="l">
              <a:lnSpc>
                <a:spcPct val="115000"/>
              </a:lnSpc>
              <a:spcBef>
                <a:spcPts val="533"/>
              </a:spcBef>
              <a:spcAft>
                <a:spcPts val="0"/>
              </a:spcAft>
              <a:buSzPts val="1500"/>
              <a:buNone/>
              <a:defRPr sz="2000"/>
            </a:lvl4pPr>
            <a:lvl5pPr lvl="4" rtl="0" algn="l">
              <a:lnSpc>
                <a:spcPct val="115000"/>
              </a:lnSpc>
              <a:spcBef>
                <a:spcPts val="533"/>
              </a:spcBef>
              <a:spcAft>
                <a:spcPts val="0"/>
              </a:spcAft>
              <a:buSzPts val="1500"/>
              <a:buNone/>
              <a:defRPr sz="2000"/>
            </a:lvl5pPr>
            <a:lvl6pPr lvl="5" rtl="0" algn="l">
              <a:lnSpc>
                <a:spcPct val="115000"/>
              </a:lnSpc>
              <a:spcBef>
                <a:spcPts val="533"/>
              </a:spcBef>
              <a:spcAft>
                <a:spcPts val="0"/>
              </a:spcAft>
              <a:buSzPts val="1500"/>
              <a:buNone/>
              <a:defRPr sz="2000"/>
            </a:lvl6pPr>
            <a:lvl7pPr lvl="6" rtl="0" algn="l">
              <a:lnSpc>
                <a:spcPct val="115000"/>
              </a:lnSpc>
              <a:spcBef>
                <a:spcPts val="533"/>
              </a:spcBef>
              <a:spcAft>
                <a:spcPts val="0"/>
              </a:spcAft>
              <a:buSzPts val="1500"/>
              <a:buNone/>
              <a:defRPr sz="2000"/>
            </a:lvl7pPr>
            <a:lvl8pPr lvl="7" rtl="0" algn="l">
              <a:lnSpc>
                <a:spcPct val="115000"/>
              </a:lnSpc>
              <a:spcBef>
                <a:spcPts val="533"/>
              </a:spcBef>
              <a:spcAft>
                <a:spcPts val="0"/>
              </a:spcAft>
              <a:buSzPts val="1500"/>
              <a:buNone/>
              <a:defRPr sz="2000"/>
            </a:lvl8pPr>
            <a:lvl9pPr lvl="8" rtl="0" algn="l">
              <a:lnSpc>
                <a:spcPct val="115000"/>
              </a:lnSpc>
              <a:spcBef>
                <a:spcPts val="533"/>
              </a:spcBef>
              <a:spcAft>
                <a:spcPts val="0"/>
              </a:spcAft>
              <a:buSzPts val="1500"/>
              <a:buNone/>
              <a:defRPr sz="2000"/>
            </a:lvl9pPr>
          </a:lstStyle>
          <a:p/>
        </p:txBody>
      </p:sp>
      <p:sp>
        <p:nvSpPr>
          <p:cNvPr id="2413" name="Google Shape;2413;p338"/>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b="1" sz="2000"/>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2414" name="Google Shape;2414;p338"/>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b="1" sz="2000"/>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2415" name="Google Shape;2415;p33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2416" name="Shape 2416"/>
        <p:cNvGrpSpPr/>
        <p:nvPr/>
      </p:nvGrpSpPr>
      <p:grpSpPr>
        <a:xfrm>
          <a:off x="0" y="0"/>
          <a:ext cx="0" cy="0"/>
          <a:chOff x="0" y="0"/>
          <a:chExt cx="0" cy="0"/>
        </a:xfrm>
      </p:grpSpPr>
      <p:sp>
        <p:nvSpPr>
          <p:cNvPr id="2417" name="Google Shape;2417;p339"/>
          <p:cNvSpPr txBox="1"/>
          <p:nvPr>
            <p:ph type="ctrTitle"/>
          </p:nvPr>
        </p:nvSpPr>
        <p:spPr>
          <a:xfrm>
            <a:off x="761990" y="1186975"/>
            <a:ext cx="53337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5599"/>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18" name="Google Shape;2418;p339"/>
          <p:cNvSpPr txBox="1"/>
          <p:nvPr>
            <p:ph idx="1" type="subTitle"/>
          </p:nvPr>
        </p:nvSpPr>
        <p:spPr>
          <a:xfrm>
            <a:off x="761999"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1"/>
              </a:buClr>
              <a:buSzPts val="2400"/>
              <a:buNone/>
              <a:defRPr sz="3199"/>
            </a:lvl1pPr>
            <a:lvl2pPr lvl="1" rtl="0" algn="ctr">
              <a:lnSpc>
                <a:spcPct val="90000"/>
              </a:lnSpc>
              <a:spcBef>
                <a:spcPts val="533"/>
              </a:spcBef>
              <a:spcAft>
                <a:spcPts val="0"/>
              </a:spcAft>
              <a:buClr>
                <a:schemeClr val="dk1"/>
              </a:buClr>
              <a:buSzPts val="1500"/>
              <a:buNone/>
              <a:defRPr sz="2000"/>
            </a:lvl2pPr>
            <a:lvl3pPr lvl="2" rtl="0" algn="ctr">
              <a:lnSpc>
                <a:spcPct val="90000"/>
              </a:lnSpc>
              <a:spcBef>
                <a:spcPts val="533"/>
              </a:spcBef>
              <a:spcAft>
                <a:spcPts val="0"/>
              </a:spcAft>
              <a:buClr>
                <a:schemeClr val="dk1"/>
              </a:buClr>
              <a:buSzPts val="1400"/>
              <a:buNone/>
              <a:defRPr sz="1866"/>
            </a:lvl3pPr>
            <a:lvl4pPr lvl="3" rtl="0" algn="ctr">
              <a:lnSpc>
                <a:spcPct val="90000"/>
              </a:lnSpc>
              <a:spcBef>
                <a:spcPts val="533"/>
              </a:spcBef>
              <a:spcAft>
                <a:spcPts val="0"/>
              </a:spcAft>
              <a:buClr>
                <a:schemeClr val="dk1"/>
              </a:buClr>
              <a:buSzPts val="1200"/>
              <a:buNone/>
              <a:defRPr sz="1600"/>
            </a:lvl4pPr>
            <a:lvl5pPr lvl="4" rtl="0" algn="ctr">
              <a:lnSpc>
                <a:spcPct val="90000"/>
              </a:lnSpc>
              <a:spcBef>
                <a:spcPts val="533"/>
              </a:spcBef>
              <a:spcAft>
                <a:spcPts val="0"/>
              </a:spcAft>
              <a:buClr>
                <a:schemeClr val="dk1"/>
              </a:buClr>
              <a:buSzPts val="1200"/>
              <a:buNone/>
              <a:defRPr sz="1600"/>
            </a:lvl5pPr>
            <a:lvl6pPr lvl="5" rtl="0" algn="ctr">
              <a:lnSpc>
                <a:spcPct val="90000"/>
              </a:lnSpc>
              <a:spcBef>
                <a:spcPts val="533"/>
              </a:spcBef>
              <a:spcAft>
                <a:spcPts val="0"/>
              </a:spcAft>
              <a:buClr>
                <a:schemeClr val="dk1"/>
              </a:buClr>
              <a:buSzPts val="1200"/>
              <a:buNone/>
              <a:defRPr sz="1600"/>
            </a:lvl6pPr>
            <a:lvl7pPr lvl="6" rtl="0" algn="ctr">
              <a:lnSpc>
                <a:spcPct val="90000"/>
              </a:lnSpc>
              <a:spcBef>
                <a:spcPts val="533"/>
              </a:spcBef>
              <a:spcAft>
                <a:spcPts val="0"/>
              </a:spcAft>
              <a:buClr>
                <a:schemeClr val="dk1"/>
              </a:buClr>
              <a:buSzPts val="1200"/>
              <a:buNone/>
              <a:defRPr sz="1600"/>
            </a:lvl7pPr>
            <a:lvl8pPr lvl="7" rtl="0" algn="ctr">
              <a:lnSpc>
                <a:spcPct val="90000"/>
              </a:lnSpc>
              <a:spcBef>
                <a:spcPts val="533"/>
              </a:spcBef>
              <a:spcAft>
                <a:spcPts val="0"/>
              </a:spcAft>
              <a:buClr>
                <a:schemeClr val="dk1"/>
              </a:buClr>
              <a:buSzPts val="1200"/>
              <a:buNone/>
              <a:defRPr sz="1600"/>
            </a:lvl8pPr>
            <a:lvl9pPr lvl="8" rtl="0" algn="ctr">
              <a:lnSpc>
                <a:spcPct val="90000"/>
              </a:lnSpc>
              <a:spcBef>
                <a:spcPts val="533"/>
              </a:spcBef>
              <a:spcAft>
                <a:spcPts val="0"/>
              </a:spcAft>
              <a:buClr>
                <a:schemeClr val="dk1"/>
              </a:buClr>
              <a:buSzPts val="1200"/>
              <a:buNone/>
              <a:defRPr sz="1600"/>
            </a:lvl9pPr>
          </a:lstStyle>
          <a:p/>
        </p:txBody>
      </p:sp>
      <p:pic>
        <p:nvPicPr>
          <p:cNvPr id="2419" name="Google Shape;2419;p339"/>
          <p:cNvPicPr preferRelativeResize="0"/>
          <p:nvPr/>
        </p:nvPicPr>
        <p:blipFill rotWithShape="1">
          <a:blip r:embed="rId2">
            <a:alphaModFix/>
          </a:blip>
          <a:srcRect b="0" l="0" r="0" t="0"/>
          <a:stretch/>
        </p:blipFill>
        <p:spPr>
          <a:xfrm>
            <a:off x="761999" y="609599"/>
            <a:ext cx="2557595" cy="405452"/>
          </a:xfrm>
          <a:prstGeom prst="rect">
            <a:avLst/>
          </a:prstGeom>
          <a:noFill/>
          <a:ln>
            <a:noFill/>
          </a:ln>
        </p:spPr>
      </p:pic>
      <p:cxnSp>
        <p:nvCxnSpPr>
          <p:cNvPr id="2420" name="Google Shape;2420;p339"/>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421" name="Google Shape;2421;p339"/>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2"/>
              </a:buClr>
              <a:buSzPts val="1200"/>
              <a:buNone/>
              <a:defRPr sz="1600">
                <a:solidFill>
                  <a:schemeClr val="dk2"/>
                </a:solidFill>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2422" name="Google Shape;2422;p33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423" name="Google Shape;2423;p339"/>
          <p:cNvPicPr preferRelativeResize="0"/>
          <p:nvPr/>
        </p:nvPicPr>
        <p:blipFill rotWithShape="1">
          <a:blip r:embed="rId3">
            <a:alphaModFix/>
          </a:blip>
          <a:srcRect b="0" l="0" r="0" t="0"/>
          <a:stretch/>
        </p:blipFill>
        <p:spPr>
          <a:xfrm>
            <a:off x="6539593" y="608125"/>
            <a:ext cx="5649523" cy="564172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78" name="Shape 178"/>
        <p:cNvGrpSpPr/>
        <p:nvPr/>
      </p:nvGrpSpPr>
      <p:grpSpPr>
        <a:xfrm>
          <a:off x="0" y="0"/>
          <a:ext cx="0" cy="0"/>
          <a:chOff x="0" y="0"/>
          <a:chExt cx="0" cy="0"/>
        </a:xfrm>
      </p:grpSpPr>
      <p:sp>
        <p:nvSpPr>
          <p:cNvPr id="179" name="Google Shape;179;p36"/>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80" name="Google Shape;180;p3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81" name="Google Shape;181;p36"/>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182" name="Google Shape;182;p3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83" name="Google Shape;183;p3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84" name="Google Shape;184;p3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36"/>
          <p:cNvPicPr preferRelativeResize="0"/>
          <p:nvPr/>
        </p:nvPicPr>
        <p:blipFill>
          <a:blip r:embed="rId3">
            <a:alphaModFix/>
          </a:blip>
          <a:stretch>
            <a:fillRect/>
          </a:stretch>
        </p:blipFill>
        <p:spPr>
          <a:xfrm>
            <a:off x="6539594" y="608125"/>
            <a:ext cx="5649581" cy="5640317"/>
          </a:xfrm>
          <a:prstGeom prst="rect">
            <a:avLst/>
          </a:prstGeom>
          <a:noFill/>
          <a:ln>
            <a:noFill/>
          </a:ln>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Content F - Artistic Divider 1">
    <p:bg>
      <p:bgPr>
        <a:solidFill>
          <a:schemeClr val="lt1"/>
        </a:solidFill>
      </p:bgPr>
    </p:bg>
    <p:spTree>
      <p:nvGrpSpPr>
        <p:cNvPr id="2424" name="Shape 2424"/>
        <p:cNvGrpSpPr/>
        <p:nvPr/>
      </p:nvGrpSpPr>
      <p:grpSpPr>
        <a:xfrm>
          <a:off x="0" y="0"/>
          <a:ext cx="0" cy="0"/>
          <a:chOff x="0" y="0"/>
          <a:chExt cx="0" cy="0"/>
        </a:xfrm>
      </p:grpSpPr>
      <p:sp>
        <p:nvSpPr>
          <p:cNvPr id="2425" name="Google Shape;2425;p34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426" name="Google Shape;2426;p340"/>
          <p:cNvSpPr/>
          <p:nvPr/>
        </p:nvSpPr>
        <p:spPr>
          <a:xfrm>
            <a:off x="11228267" y="0"/>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27" name="Google Shape;2427;p34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428" name="Google Shape;2428;p340"/>
          <p:cNvSpPr/>
          <p:nvPr/>
        </p:nvSpPr>
        <p:spPr>
          <a:xfrm>
            <a:off x="10207766" y="0"/>
            <a:ext cx="1989600" cy="19896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29" name="Google Shape;2429;p340"/>
          <p:cNvSpPr/>
          <p:nvPr/>
        </p:nvSpPr>
        <p:spPr>
          <a:xfrm rot="10800000">
            <a:off x="10207766" y="4258800"/>
            <a:ext cx="1989600" cy="19896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30" name="Google Shape;2430;p340"/>
          <p:cNvSpPr/>
          <p:nvPr/>
        </p:nvSpPr>
        <p:spPr>
          <a:xfrm>
            <a:off x="11228267" y="3283200"/>
            <a:ext cx="975600" cy="975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31" name="Google Shape;2431;p340"/>
          <p:cNvSpPr/>
          <p:nvPr/>
        </p:nvSpPr>
        <p:spPr>
          <a:xfrm rot="-5400000">
            <a:off x="11219767" y="3282967"/>
            <a:ext cx="977700" cy="9777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32" name="Google Shape;2432;p340"/>
          <p:cNvSpPr/>
          <p:nvPr/>
        </p:nvSpPr>
        <p:spPr>
          <a:xfrm>
            <a:off x="8241900" y="975600"/>
            <a:ext cx="481200" cy="4812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33" name="Google Shape;2433;p340"/>
          <p:cNvSpPr/>
          <p:nvPr/>
        </p:nvSpPr>
        <p:spPr>
          <a:xfrm>
            <a:off x="8871100" y="5767200"/>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34" name="Google Shape;2434;p340"/>
          <p:cNvSpPr/>
          <p:nvPr/>
        </p:nvSpPr>
        <p:spPr>
          <a:xfrm>
            <a:off x="9971234" y="3046667"/>
            <a:ext cx="236400" cy="2364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17 Content D - Card Quad">
    <p:spTree>
      <p:nvGrpSpPr>
        <p:cNvPr id="2435" name="Shape 2435"/>
        <p:cNvGrpSpPr/>
        <p:nvPr/>
      </p:nvGrpSpPr>
      <p:grpSpPr>
        <a:xfrm>
          <a:off x="0" y="0"/>
          <a:ext cx="0" cy="0"/>
          <a:chOff x="0" y="0"/>
          <a:chExt cx="0" cy="0"/>
        </a:xfrm>
      </p:grpSpPr>
      <p:sp>
        <p:nvSpPr>
          <p:cNvPr id="2436" name="Google Shape;2436;p341"/>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37" name="Google Shape;2437;p341"/>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38" name="Google Shape;2438;p341"/>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39" name="Google Shape;2439;p341"/>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40" name="Google Shape;2440;p34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441" name="Google Shape;2441;p341"/>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2442" name="Google Shape;2442;p341"/>
          <p:cNvSpPr txBox="1"/>
          <p:nvPr>
            <p:ph idx="2" type="subTitle"/>
          </p:nvPr>
        </p:nvSpPr>
        <p:spPr>
          <a:xfrm>
            <a:off x="764900" y="1988833"/>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200"/>
              <a:buNone/>
              <a:defRPr sz="1600"/>
            </a:lvl1pPr>
            <a:lvl2pPr lvl="1" rtl="0" algn="l">
              <a:lnSpc>
                <a:spcPct val="115000"/>
              </a:lnSpc>
              <a:spcBef>
                <a:spcPts val="800"/>
              </a:spcBef>
              <a:spcAft>
                <a:spcPts val="0"/>
              </a:spcAft>
              <a:buClr>
                <a:schemeClr val="dk1"/>
              </a:buClr>
              <a:buSzPts val="1200"/>
              <a:buNone/>
              <a:defRPr sz="1600"/>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sp>
        <p:nvSpPr>
          <p:cNvPr id="2443" name="Google Shape;2443;p341"/>
          <p:cNvSpPr txBox="1"/>
          <p:nvPr>
            <p:ph idx="3" type="subTitle"/>
          </p:nvPr>
        </p:nvSpPr>
        <p:spPr>
          <a:xfrm>
            <a:off x="6315100" y="1988833"/>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200"/>
              <a:buNone/>
              <a:defRPr sz="1600"/>
            </a:lvl1pPr>
            <a:lvl2pPr lvl="1" rtl="0" algn="l">
              <a:lnSpc>
                <a:spcPct val="115000"/>
              </a:lnSpc>
              <a:spcBef>
                <a:spcPts val="800"/>
              </a:spcBef>
              <a:spcAft>
                <a:spcPts val="0"/>
              </a:spcAft>
              <a:buClr>
                <a:schemeClr val="dk1"/>
              </a:buClr>
              <a:buSzPts val="1200"/>
              <a:buNone/>
              <a:defRPr sz="1600"/>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sp>
        <p:nvSpPr>
          <p:cNvPr id="2444" name="Google Shape;2444;p341"/>
          <p:cNvSpPr txBox="1"/>
          <p:nvPr>
            <p:ph idx="4" type="subTitle"/>
          </p:nvPr>
        </p:nvSpPr>
        <p:spPr>
          <a:xfrm>
            <a:off x="764900" y="4302068"/>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200"/>
              <a:buNone/>
              <a:defRPr sz="1600"/>
            </a:lvl1pPr>
            <a:lvl2pPr lvl="1" rtl="0" algn="l">
              <a:lnSpc>
                <a:spcPct val="115000"/>
              </a:lnSpc>
              <a:spcBef>
                <a:spcPts val="800"/>
              </a:spcBef>
              <a:spcAft>
                <a:spcPts val="0"/>
              </a:spcAft>
              <a:buClr>
                <a:schemeClr val="dk1"/>
              </a:buClr>
              <a:buSzPts val="1200"/>
              <a:buNone/>
              <a:defRPr sz="1600"/>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sp>
        <p:nvSpPr>
          <p:cNvPr id="2445" name="Google Shape;2445;p341"/>
          <p:cNvSpPr txBox="1"/>
          <p:nvPr>
            <p:ph idx="5" type="subTitle"/>
          </p:nvPr>
        </p:nvSpPr>
        <p:spPr>
          <a:xfrm>
            <a:off x="6315100" y="4302068"/>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200"/>
              <a:buNone/>
              <a:defRPr sz="1600"/>
            </a:lvl1pPr>
            <a:lvl2pPr lvl="1" rtl="0" algn="l">
              <a:lnSpc>
                <a:spcPct val="115000"/>
              </a:lnSpc>
              <a:spcBef>
                <a:spcPts val="800"/>
              </a:spcBef>
              <a:spcAft>
                <a:spcPts val="0"/>
              </a:spcAft>
              <a:buClr>
                <a:schemeClr val="dk1"/>
              </a:buClr>
              <a:buSzPts val="1200"/>
              <a:buNone/>
              <a:defRPr sz="1600"/>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sp>
        <p:nvSpPr>
          <p:cNvPr id="2446" name="Google Shape;2446;p34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2">
    <p:bg>
      <p:bgPr>
        <a:solidFill>
          <a:schemeClr val="lt1"/>
        </a:solidFill>
      </p:bgPr>
    </p:bg>
    <p:spTree>
      <p:nvGrpSpPr>
        <p:cNvPr id="2447" name="Shape 2447"/>
        <p:cNvGrpSpPr/>
        <p:nvPr/>
      </p:nvGrpSpPr>
      <p:grpSpPr>
        <a:xfrm>
          <a:off x="0" y="0"/>
          <a:ext cx="0" cy="0"/>
          <a:chOff x="0" y="0"/>
          <a:chExt cx="0" cy="0"/>
        </a:xfrm>
      </p:grpSpPr>
      <p:sp>
        <p:nvSpPr>
          <p:cNvPr id="2448" name="Google Shape;2448;p34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999"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449" name="Google Shape;2449;p34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Content F - Artistic Divider 2">
    <p:bg>
      <p:bgPr>
        <a:solidFill>
          <a:schemeClr val="lt1"/>
        </a:solidFill>
      </p:bgPr>
    </p:bg>
    <p:spTree>
      <p:nvGrpSpPr>
        <p:cNvPr id="2450" name="Shape 2450"/>
        <p:cNvGrpSpPr/>
        <p:nvPr/>
      </p:nvGrpSpPr>
      <p:grpSpPr>
        <a:xfrm>
          <a:off x="0" y="0"/>
          <a:ext cx="0" cy="0"/>
          <a:chOff x="0" y="0"/>
          <a:chExt cx="0" cy="0"/>
        </a:xfrm>
      </p:grpSpPr>
      <p:sp>
        <p:nvSpPr>
          <p:cNvPr id="2451" name="Google Shape;2451;p343"/>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52" name="Google Shape;2452;p343"/>
          <p:cNvSpPr/>
          <p:nvPr/>
        </p:nvSpPr>
        <p:spPr>
          <a:xfrm rot="10800000">
            <a:off x="10511266"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53" name="Google Shape;2453;p343"/>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cxnSp>
        <p:nvCxnSpPr>
          <p:cNvPr id="2454" name="Google Shape;2454;p343"/>
          <p:cNvCxnSpPr>
            <a:stCxn id="2453" idx="2"/>
          </p:cNvCxnSpPr>
          <p:nvPr/>
        </p:nvCxnSpPr>
        <p:spPr>
          <a:xfrm rot="10800000">
            <a:off x="10655833"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2455" name="Google Shape;2455;p343"/>
          <p:cNvCxnSpPr>
            <a:stCxn id="2451" idx="2"/>
          </p:cNvCxnSpPr>
          <p:nvPr/>
        </p:nvCxnSpPr>
        <p:spPr>
          <a:xfrm rot="10800000">
            <a:off x="10362467"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2456" name="Google Shape;2456;p343"/>
          <p:cNvCxnSpPr>
            <a:stCxn id="2452" idx="2"/>
          </p:cNvCxnSpPr>
          <p:nvPr/>
        </p:nvCxnSpPr>
        <p:spPr>
          <a:xfrm rot="10800000">
            <a:off x="10511266"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2457" name="Google Shape;2457;p343"/>
          <p:cNvCxnSpPr>
            <a:stCxn id="2453" idx="0"/>
          </p:cNvCxnSpPr>
          <p:nvPr/>
        </p:nvCxnSpPr>
        <p:spPr>
          <a:xfrm>
            <a:off x="10941733"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2458" name="Google Shape;2458;p343"/>
          <p:cNvCxnSpPr>
            <a:stCxn id="2452" idx="0"/>
          </p:cNvCxnSpPr>
          <p:nvPr/>
        </p:nvCxnSpPr>
        <p:spPr>
          <a:xfrm>
            <a:off x="10869766"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2459" name="Google Shape;2459;p343"/>
          <p:cNvCxnSpPr>
            <a:stCxn id="2451" idx="0"/>
          </p:cNvCxnSpPr>
          <p:nvPr/>
        </p:nvCxnSpPr>
        <p:spPr>
          <a:xfrm>
            <a:off x="10795367" y="2855267"/>
            <a:ext cx="456600" cy="0"/>
          </a:xfrm>
          <a:prstGeom prst="straightConnector1">
            <a:avLst/>
          </a:prstGeom>
          <a:noFill/>
          <a:ln cap="flat" cmpd="sng" w="9525">
            <a:solidFill>
              <a:schemeClr val="lt2"/>
            </a:solidFill>
            <a:prstDash val="solid"/>
            <a:round/>
            <a:headEnd len="sm" w="sm" type="none"/>
            <a:tailEnd len="sm" w="sm" type="none"/>
          </a:ln>
        </p:spPr>
      </p:cxnSp>
      <p:sp>
        <p:nvSpPr>
          <p:cNvPr id="2460" name="Google Shape;2460;p34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461" name="Google Shape;2461;p343"/>
          <p:cNvSpPr/>
          <p:nvPr/>
        </p:nvSpPr>
        <p:spPr>
          <a:xfrm>
            <a:off x="10252667" y="0"/>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62" name="Google Shape;2462;p34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463" name="Google Shape;2463;p343"/>
          <p:cNvSpPr/>
          <p:nvPr/>
        </p:nvSpPr>
        <p:spPr>
          <a:xfrm>
            <a:off x="10207766" y="4258800"/>
            <a:ext cx="1989600" cy="1989600"/>
          </a:xfrm>
          <a:prstGeom prst="ellips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64" name="Google Shape;2464;p343"/>
          <p:cNvSpPr/>
          <p:nvPr/>
        </p:nvSpPr>
        <p:spPr>
          <a:xfrm rot="-5400000">
            <a:off x="10207766" y="0"/>
            <a:ext cx="1989600" cy="19896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65" name="Google Shape;2465;p343"/>
          <p:cNvSpPr/>
          <p:nvPr/>
        </p:nvSpPr>
        <p:spPr>
          <a:xfrm>
            <a:off x="11228267" y="1989733"/>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66" name="Google Shape;2466;p343"/>
          <p:cNvSpPr/>
          <p:nvPr/>
        </p:nvSpPr>
        <p:spPr>
          <a:xfrm rot="-5400000">
            <a:off x="11219767" y="1989501"/>
            <a:ext cx="977700" cy="977700"/>
          </a:xfrm>
          <a:prstGeom prst="rtTriangle">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67" name="Google Shape;2467;p343"/>
          <p:cNvSpPr/>
          <p:nvPr/>
        </p:nvSpPr>
        <p:spPr>
          <a:xfrm>
            <a:off x="9726567" y="5767200"/>
            <a:ext cx="481200" cy="481200"/>
          </a:xfrm>
          <a:prstGeom prst="rect">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68" name="Google Shape;2468;p343"/>
          <p:cNvSpPr/>
          <p:nvPr/>
        </p:nvSpPr>
        <p:spPr>
          <a:xfrm>
            <a:off x="8871100" y="494400"/>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69" name="Google Shape;2469;p343"/>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Content F - Artistic Divider 3">
    <p:bg>
      <p:bgPr>
        <a:solidFill>
          <a:schemeClr val="lt1"/>
        </a:solidFill>
      </p:bgPr>
    </p:bg>
    <p:spTree>
      <p:nvGrpSpPr>
        <p:cNvPr id="2470" name="Shape 2470"/>
        <p:cNvGrpSpPr/>
        <p:nvPr/>
      </p:nvGrpSpPr>
      <p:grpSpPr>
        <a:xfrm>
          <a:off x="0" y="0"/>
          <a:ext cx="0" cy="0"/>
          <a:chOff x="0" y="0"/>
          <a:chExt cx="0" cy="0"/>
        </a:xfrm>
      </p:grpSpPr>
      <p:sp>
        <p:nvSpPr>
          <p:cNvPr id="2471" name="Google Shape;2471;p34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472" name="Google Shape;2472;p344"/>
          <p:cNvSpPr/>
          <p:nvPr/>
        </p:nvSpPr>
        <p:spPr>
          <a:xfrm>
            <a:off x="10222833" y="1989600"/>
            <a:ext cx="975600" cy="975600"/>
          </a:xfrm>
          <a:prstGeom prst="rect">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73" name="Google Shape;2473;p344"/>
          <p:cNvSpPr/>
          <p:nvPr/>
        </p:nvSpPr>
        <p:spPr>
          <a:xfrm>
            <a:off x="11216400" y="2965200"/>
            <a:ext cx="980700" cy="1989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74" name="Google Shape;2474;p34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475" name="Google Shape;2475;p344"/>
          <p:cNvSpPr/>
          <p:nvPr/>
        </p:nvSpPr>
        <p:spPr>
          <a:xfrm rot="10800000">
            <a:off x="10205084" y="2965200"/>
            <a:ext cx="1989600" cy="1989600"/>
          </a:xfrm>
          <a:prstGeom prst="ellips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76" name="Google Shape;2476;p344"/>
          <p:cNvSpPr/>
          <p:nvPr/>
        </p:nvSpPr>
        <p:spPr>
          <a:xfrm rot="-5400000">
            <a:off x="10207766" y="0"/>
            <a:ext cx="1989600" cy="19896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77" name="Google Shape;2477;p344"/>
          <p:cNvSpPr/>
          <p:nvPr/>
        </p:nvSpPr>
        <p:spPr>
          <a:xfrm rot="-5400000">
            <a:off x="8289638" y="34"/>
            <a:ext cx="480300" cy="4803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rPr b="0" i="0" lang="en-US" sz="1866" u="none" cap="none" strike="noStrike">
                <a:solidFill>
                  <a:srgbClr val="000000"/>
                </a:solidFill>
                <a:latin typeface="Arial"/>
                <a:ea typeface="Arial"/>
                <a:cs typeface="Arial"/>
                <a:sym typeface="Arial"/>
              </a:rPr>
              <a:t>   </a:t>
            </a:r>
            <a:endParaRPr b="0" i="0" sz="1866" u="none" cap="none" strike="noStrike">
              <a:solidFill>
                <a:srgbClr val="000000"/>
              </a:solidFill>
              <a:latin typeface="Arial"/>
              <a:ea typeface="Arial"/>
              <a:cs typeface="Arial"/>
              <a:sym typeface="Arial"/>
            </a:endParaRPr>
          </a:p>
        </p:txBody>
      </p:sp>
      <p:sp>
        <p:nvSpPr>
          <p:cNvPr id="2478" name="Google Shape;2478;p344"/>
          <p:cNvSpPr/>
          <p:nvPr/>
        </p:nvSpPr>
        <p:spPr>
          <a:xfrm>
            <a:off x="11710800" y="5767200"/>
            <a:ext cx="481200" cy="481200"/>
          </a:xfrm>
          <a:prstGeom prst="rect">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79" name="Google Shape;2479;p344"/>
          <p:cNvSpPr/>
          <p:nvPr/>
        </p:nvSpPr>
        <p:spPr>
          <a:xfrm>
            <a:off x="9726567" y="535633"/>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80" name="Google Shape;2480;p344"/>
          <p:cNvSpPr/>
          <p:nvPr/>
        </p:nvSpPr>
        <p:spPr>
          <a:xfrm rot="10800000">
            <a:off x="10205084" y="2965200"/>
            <a:ext cx="1989600" cy="1989600"/>
          </a:xfrm>
          <a:prstGeom prst="arc">
            <a:avLst>
              <a:gd fmla="val 16200000" name="adj1"/>
              <a:gd fmla="val 0" name="adj2"/>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81" name="Google Shape;2481;p344"/>
          <p:cNvSpPr/>
          <p:nvPr/>
        </p:nvSpPr>
        <p:spPr>
          <a:xfrm rot="-5400000">
            <a:off x="10205084" y="2965200"/>
            <a:ext cx="1989600" cy="1989600"/>
          </a:xfrm>
          <a:prstGeom prst="arc">
            <a:avLst>
              <a:gd fmla="val 16200000" name="adj1"/>
              <a:gd fmla="val 0" name="adj2"/>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cxnSp>
        <p:nvCxnSpPr>
          <p:cNvPr id="2482" name="Google Shape;2482;p344"/>
          <p:cNvCxnSpPr/>
          <p:nvPr/>
        </p:nvCxnSpPr>
        <p:spPr>
          <a:xfrm>
            <a:off x="113749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483" name="Google Shape;2483;p344"/>
          <p:cNvCxnSpPr/>
          <p:nvPr/>
        </p:nvCxnSpPr>
        <p:spPr>
          <a:xfrm>
            <a:off x="11540866"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484" name="Google Shape;2484;p344"/>
          <p:cNvCxnSpPr/>
          <p:nvPr/>
        </p:nvCxnSpPr>
        <p:spPr>
          <a:xfrm>
            <a:off x="1170680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485" name="Google Shape;2485;p344"/>
          <p:cNvCxnSpPr/>
          <p:nvPr/>
        </p:nvCxnSpPr>
        <p:spPr>
          <a:xfrm>
            <a:off x="118727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486" name="Google Shape;2486;p344"/>
          <p:cNvCxnSpPr/>
          <p:nvPr/>
        </p:nvCxnSpPr>
        <p:spPr>
          <a:xfrm>
            <a:off x="12038667"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4 Content D - Card Right">
    <p:spTree>
      <p:nvGrpSpPr>
        <p:cNvPr id="2487" name="Shape 2487"/>
        <p:cNvGrpSpPr/>
        <p:nvPr/>
      </p:nvGrpSpPr>
      <p:grpSpPr>
        <a:xfrm>
          <a:off x="0" y="0"/>
          <a:ext cx="0" cy="0"/>
          <a:chOff x="0" y="0"/>
          <a:chExt cx="0" cy="0"/>
        </a:xfrm>
      </p:grpSpPr>
      <p:sp>
        <p:nvSpPr>
          <p:cNvPr id="2488" name="Google Shape;2488;p34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489" name="Google Shape;2489;p345"/>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90" name="Google Shape;2490;p345"/>
          <p:cNvSpPr txBox="1"/>
          <p:nvPr>
            <p:ph idx="1" type="body"/>
          </p:nvPr>
        </p:nvSpPr>
        <p:spPr>
          <a:xfrm>
            <a:off x="761999" y="1988833"/>
            <a:ext cx="4356000" cy="4149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91" name="Google Shape;2491;p345"/>
          <p:cNvSpPr txBox="1"/>
          <p:nvPr>
            <p:ph idx="2" type="body"/>
          </p:nvPr>
        </p:nvSpPr>
        <p:spPr>
          <a:xfrm>
            <a:off x="6166267" y="1988833"/>
            <a:ext cx="5244900" cy="4149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92" name="Google Shape;2492;p345"/>
          <p:cNvSpPr txBox="1"/>
          <p:nvPr>
            <p:ph idx="3"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Char char="•"/>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2493" name="Google Shape;2493;p34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6 Content D - Card Large">
    <p:spTree>
      <p:nvGrpSpPr>
        <p:cNvPr id="2494" name="Shape 2494"/>
        <p:cNvGrpSpPr/>
        <p:nvPr/>
      </p:nvGrpSpPr>
      <p:grpSpPr>
        <a:xfrm>
          <a:off x="0" y="0"/>
          <a:ext cx="0" cy="0"/>
          <a:chOff x="0" y="0"/>
          <a:chExt cx="0" cy="0"/>
        </a:xfrm>
      </p:grpSpPr>
      <p:sp>
        <p:nvSpPr>
          <p:cNvPr id="2495" name="Google Shape;2495;p346"/>
          <p:cNvSpPr/>
          <p:nvPr/>
        </p:nvSpPr>
        <p:spPr>
          <a:xfrm>
            <a:off x="609600" y="1825633"/>
            <a:ext cx="109722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496" name="Google Shape;2496;p34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497" name="Google Shape;2497;p346"/>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2498" name="Google Shape;2498;p346"/>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2499" name="Google Shape;2499;p34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bg>
      <p:bgPr>
        <a:solidFill>
          <a:schemeClr val="dk1"/>
        </a:solidFill>
      </p:bgPr>
    </p:bg>
    <p:spTree>
      <p:nvGrpSpPr>
        <p:cNvPr id="2500" name="Shape 2500"/>
        <p:cNvGrpSpPr/>
        <p:nvPr/>
      </p:nvGrpSpPr>
      <p:grpSpPr>
        <a:xfrm>
          <a:off x="0" y="0"/>
          <a:ext cx="0" cy="0"/>
          <a:chOff x="0" y="0"/>
          <a:chExt cx="0" cy="0"/>
        </a:xfrm>
      </p:grpSpPr>
      <p:pic>
        <p:nvPicPr>
          <p:cNvPr id="2501" name="Google Shape;2501;p347"/>
          <p:cNvPicPr preferRelativeResize="0"/>
          <p:nvPr/>
        </p:nvPicPr>
        <p:blipFill rotWithShape="1">
          <a:blip r:embed="rId2">
            <a:alphaModFix/>
          </a:blip>
          <a:srcRect b="0" l="0" r="0" t="0"/>
          <a:stretch/>
        </p:blipFill>
        <p:spPr>
          <a:xfrm>
            <a:off x="3021951" y="2819748"/>
            <a:ext cx="6144965" cy="977789"/>
          </a:xfrm>
          <a:prstGeom prst="rect">
            <a:avLst/>
          </a:prstGeom>
          <a:noFill/>
          <a:ln>
            <a:noFill/>
          </a:ln>
        </p:spPr>
      </p:pic>
      <p:sp>
        <p:nvSpPr>
          <p:cNvPr id="2502" name="Google Shape;2502;p34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2 Title Slide A - Dark">
    <p:bg>
      <p:bgPr>
        <a:solidFill>
          <a:schemeClr val="dk1"/>
        </a:solidFill>
      </p:bgPr>
    </p:bg>
    <p:spTree>
      <p:nvGrpSpPr>
        <p:cNvPr id="2503" name="Shape 2503"/>
        <p:cNvGrpSpPr/>
        <p:nvPr/>
      </p:nvGrpSpPr>
      <p:grpSpPr>
        <a:xfrm>
          <a:off x="0" y="0"/>
          <a:ext cx="0" cy="0"/>
          <a:chOff x="0" y="0"/>
          <a:chExt cx="0" cy="0"/>
        </a:xfrm>
      </p:grpSpPr>
      <p:sp>
        <p:nvSpPr>
          <p:cNvPr id="2504" name="Google Shape;2504;p348"/>
          <p:cNvSpPr txBox="1"/>
          <p:nvPr>
            <p:ph type="ctrTitle"/>
          </p:nvPr>
        </p:nvSpPr>
        <p:spPr>
          <a:xfrm>
            <a:off x="761990" y="1186975"/>
            <a:ext cx="53337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4200"/>
              <a:buFont typeface="Arial"/>
              <a:buNone/>
              <a:defRPr sz="5599">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05" name="Google Shape;2505;p348"/>
          <p:cNvSpPr txBox="1"/>
          <p:nvPr>
            <p:ph idx="1" type="subTitle"/>
          </p:nvPr>
        </p:nvSpPr>
        <p:spPr>
          <a:xfrm>
            <a:off x="761999"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lt1"/>
              </a:buClr>
              <a:buSzPts val="2400"/>
              <a:buNone/>
              <a:defRPr sz="3199">
                <a:solidFill>
                  <a:schemeClr val="lt1"/>
                </a:solidFill>
              </a:defRPr>
            </a:lvl1pPr>
            <a:lvl2pPr lvl="1" rtl="0" algn="ctr">
              <a:lnSpc>
                <a:spcPct val="90000"/>
              </a:lnSpc>
              <a:spcBef>
                <a:spcPts val="533"/>
              </a:spcBef>
              <a:spcAft>
                <a:spcPts val="0"/>
              </a:spcAft>
              <a:buClr>
                <a:schemeClr val="dk1"/>
              </a:buClr>
              <a:buSzPts val="1500"/>
              <a:buNone/>
              <a:defRPr sz="2000"/>
            </a:lvl2pPr>
            <a:lvl3pPr lvl="2" rtl="0" algn="ctr">
              <a:lnSpc>
                <a:spcPct val="90000"/>
              </a:lnSpc>
              <a:spcBef>
                <a:spcPts val="533"/>
              </a:spcBef>
              <a:spcAft>
                <a:spcPts val="0"/>
              </a:spcAft>
              <a:buClr>
                <a:schemeClr val="dk1"/>
              </a:buClr>
              <a:buSzPts val="1400"/>
              <a:buNone/>
              <a:defRPr sz="1866"/>
            </a:lvl3pPr>
            <a:lvl4pPr lvl="3" rtl="0" algn="ctr">
              <a:lnSpc>
                <a:spcPct val="90000"/>
              </a:lnSpc>
              <a:spcBef>
                <a:spcPts val="533"/>
              </a:spcBef>
              <a:spcAft>
                <a:spcPts val="0"/>
              </a:spcAft>
              <a:buClr>
                <a:schemeClr val="dk1"/>
              </a:buClr>
              <a:buSzPts val="1200"/>
              <a:buNone/>
              <a:defRPr sz="1600"/>
            </a:lvl4pPr>
            <a:lvl5pPr lvl="4" rtl="0" algn="ctr">
              <a:lnSpc>
                <a:spcPct val="90000"/>
              </a:lnSpc>
              <a:spcBef>
                <a:spcPts val="533"/>
              </a:spcBef>
              <a:spcAft>
                <a:spcPts val="0"/>
              </a:spcAft>
              <a:buClr>
                <a:schemeClr val="dk1"/>
              </a:buClr>
              <a:buSzPts val="1200"/>
              <a:buNone/>
              <a:defRPr sz="1600"/>
            </a:lvl5pPr>
            <a:lvl6pPr lvl="5" rtl="0" algn="ctr">
              <a:lnSpc>
                <a:spcPct val="90000"/>
              </a:lnSpc>
              <a:spcBef>
                <a:spcPts val="533"/>
              </a:spcBef>
              <a:spcAft>
                <a:spcPts val="0"/>
              </a:spcAft>
              <a:buClr>
                <a:schemeClr val="dk1"/>
              </a:buClr>
              <a:buSzPts val="1200"/>
              <a:buNone/>
              <a:defRPr sz="1600"/>
            </a:lvl6pPr>
            <a:lvl7pPr lvl="6" rtl="0" algn="ctr">
              <a:lnSpc>
                <a:spcPct val="90000"/>
              </a:lnSpc>
              <a:spcBef>
                <a:spcPts val="533"/>
              </a:spcBef>
              <a:spcAft>
                <a:spcPts val="0"/>
              </a:spcAft>
              <a:buClr>
                <a:schemeClr val="dk1"/>
              </a:buClr>
              <a:buSzPts val="1200"/>
              <a:buNone/>
              <a:defRPr sz="1600"/>
            </a:lvl7pPr>
            <a:lvl8pPr lvl="7" rtl="0" algn="ctr">
              <a:lnSpc>
                <a:spcPct val="90000"/>
              </a:lnSpc>
              <a:spcBef>
                <a:spcPts val="533"/>
              </a:spcBef>
              <a:spcAft>
                <a:spcPts val="0"/>
              </a:spcAft>
              <a:buClr>
                <a:schemeClr val="dk1"/>
              </a:buClr>
              <a:buSzPts val="1200"/>
              <a:buNone/>
              <a:defRPr sz="1600"/>
            </a:lvl8pPr>
            <a:lvl9pPr lvl="8" rtl="0" algn="ctr">
              <a:lnSpc>
                <a:spcPct val="90000"/>
              </a:lnSpc>
              <a:spcBef>
                <a:spcPts val="533"/>
              </a:spcBef>
              <a:spcAft>
                <a:spcPts val="0"/>
              </a:spcAft>
              <a:buClr>
                <a:schemeClr val="dk1"/>
              </a:buClr>
              <a:buSzPts val="1200"/>
              <a:buNone/>
              <a:defRPr sz="1600"/>
            </a:lvl9pPr>
          </a:lstStyle>
          <a:p/>
        </p:txBody>
      </p:sp>
      <p:pic>
        <p:nvPicPr>
          <p:cNvPr id="2506" name="Google Shape;2506;p348"/>
          <p:cNvPicPr preferRelativeResize="0"/>
          <p:nvPr/>
        </p:nvPicPr>
        <p:blipFill rotWithShape="1">
          <a:blip r:embed="rId2">
            <a:alphaModFix/>
          </a:blip>
          <a:srcRect b="0" l="0" r="0" t="0"/>
          <a:stretch/>
        </p:blipFill>
        <p:spPr>
          <a:xfrm>
            <a:off x="761999" y="609607"/>
            <a:ext cx="2557598" cy="406973"/>
          </a:xfrm>
          <a:prstGeom prst="rect">
            <a:avLst/>
          </a:prstGeom>
          <a:noFill/>
          <a:ln>
            <a:noFill/>
          </a:ln>
        </p:spPr>
      </p:pic>
      <p:cxnSp>
        <p:nvCxnSpPr>
          <p:cNvPr id="2507" name="Google Shape;2507;p348"/>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508" name="Google Shape;2508;p348"/>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lt2"/>
              </a:buClr>
              <a:buSzPts val="1200"/>
              <a:buNone/>
              <a:defRPr sz="1600">
                <a:solidFill>
                  <a:schemeClr val="lt2"/>
                </a:solidFill>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2509" name="Google Shape;2509;p34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510" name="Google Shape;2510;p348"/>
          <p:cNvPicPr preferRelativeResize="0"/>
          <p:nvPr/>
        </p:nvPicPr>
        <p:blipFill rotWithShape="1">
          <a:blip r:embed="rId3">
            <a:alphaModFix/>
          </a:blip>
          <a:srcRect b="0" l="0" r="0" t="0"/>
          <a:stretch/>
        </p:blipFill>
        <p:spPr>
          <a:xfrm>
            <a:off x="6539596" y="608137"/>
            <a:ext cx="5649523" cy="5641729"/>
          </a:xfrm>
          <a:prstGeom prst="rect">
            <a:avLst/>
          </a:prstGeom>
          <a:noFill/>
          <a:ln>
            <a:noFill/>
          </a:ln>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3 Title Slide B - Light">
    <p:spTree>
      <p:nvGrpSpPr>
        <p:cNvPr id="2511" name="Shape 2511"/>
        <p:cNvGrpSpPr/>
        <p:nvPr/>
      </p:nvGrpSpPr>
      <p:grpSpPr>
        <a:xfrm>
          <a:off x="0" y="0"/>
          <a:ext cx="0" cy="0"/>
          <a:chOff x="0" y="0"/>
          <a:chExt cx="0" cy="0"/>
        </a:xfrm>
      </p:grpSpPr>
      <p:sp>
        <p:nvSpPr>
          <p:cNvPr id="2512" name="Google Shape;2512;p349"/>
          <p:cNvSpPr txBox="1"/>
          <p:nvPr>
            <p:ph type="ctrTitle"/>
          </p:nvPr>
        </p:nvSpPr>
        <p:spPr>
          <a:xfrm>
            <a:off x="761990" y="1186975"/>
            <a:ext cx="53337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5599"/>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13" name="Google Shape;2513;p349"/>
          <p:cNvSpPr txBox="1"/>
          <p:nvPr>
            <p:ph idx="1" type="subTitle"/>
          </p:nvPr>
        </p:nvSpPr>
        <p:spPr>
          <a:xfrm>
            <a:off x="761999"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1"/>
              </a:buClr>
              <a:buSzPts val="2400"/>
              <a:buNone/>
              <a:defRPr sz="3199"/>
            </a:lvl1pPr>
            <a:lvl2pPr lvl="1" rtl="0" algn="ctr">
              <a:lnSpc>
                <a:spcPct val="90000"/>
              </a:lnSpc>
              <a:spcBef>
                <a:spcPts val="533"/>
              </a:spcBef>
              <a:spcAft>
                <a:spcPts val="0"/>
              </a:spcAft>
              <a:buClr>
                <a:schemeClr val="dk1"/>
              </a:buClr>
              <a:buSzPts val="1500"/>
              <a:buNone/>
              <a:defRPr sz="2000"/>
            </a:lvl2pPr>
            <a:lvl3pPr lvl="2" rtl="0" algn="ctr">
              <a:lnSpc>
                <a:spcPct val="90000"/>
              </a:lnSpc>
              <a:spcBef>
                <a:spcPts val="533"/>
              </a:spcBef>
              <a:spcAft>
                <a:spcPts val="0"/>
              </a:spcAft>
              <a:buClr>
                <a:schemeClr val="dk1"/>
              </a:buClr>
              <a:buSzPts val="1400"/>
              <a:buNone/>
              <a:defRPr sz="1866"/>
            </a:lvl3pPr>
            <a:lvl4pPr lvl="3" rtl="0" algn="ctr">
              <a:lnSpc>
                <a:spcPct val="90000"/>
              </a:lnSpc>
              <a:spcBef>
                <a:spcPts val="533"/>
              </a:spcBef>
              <a:spcAft>
                <a:spcPts val="0"/>
              </a:spcAft>
              <a:buClr>
                <a:schemeClr val="dk1"/>
              </a:buClr>
              <a:buSzPts val="1200"/>
              <a:buNone/>
              <a:defRPr sz="1600"/>
            </a:lvl4pPr>
            <a:lvl5pPr lvl="4" rtl="0" algn="ctr">
              <a:lnSpc>
                <a:spcPct val="90000"/>
              </a:lnSpc>
              <a:spcBef>
                <a:spcPts val="533"/>
              </a:spcBef>
              <a:spcAft>
                <a:spcPts val="0"/>
              </a:spcAft>
              <a:buClr>
                <a:schemeClr val="dk1"/>
              </a:buClr>
              <a:buSzPts val="1200"/>
              <a:buNone/>
              <a:defRPr sz="1600"/>
            </a:lvl5pPr>
            <a:lvl6pPr lvl="5" rtl="0" algn="ctr">
              <a:lnSpc>
                <a:spcPct val="90000"/>
              </a:lnSpc>
              <a:spcBef>
                <a:spcPts val="533"/>
              </a:spcBef>
              <a:spcAft>
                <a:spcPts val="0"/>
              </a:spcAft>
              <a:buClr>
                <a:schemeClr val="dk1"/>
              </a:buClr>
              <a:buSzPts val="1200"/>
              <a:buNone/>
              <a:defRPr sz="1600"/>
            </a:lvl6pPr>
            <a:lvl7pPr lvl="6" rtl="0" algn="ctr">
              <a:lnSpc>
                <a:spcPct val="90000"/>
              </a:lnSpc>
              <a:spcBef>
                <a:spcPts val="533"/>
              </a:spcBef>
              <a:spcAft>
                <a:spcPts val="0"/>
              </a:spcAft>
              <a:buClr>
                <a:schemeClr val="dk1"/>
              </a:buClr>
              <a:buSzPts val="1200"/>
              <a:buNone/>
              <a:defRPr sz="1600"/>
            </a:lvl7pPr>
            <a:lvl8pPr lvl="7" rtl="0" algn="ctr">
              <a:lnSpc>
                <a:spcPct val="90000"/>
              </a:lnSpc>
              <a:spcBef>
                <a:spcPts val="533"/>
              </a:spcBef>
              <a:spcAft>
                <a:spcPts val="0"/>
              </a:spcAft>
              <a:buClr>
                <a:schemeClr val="dk1"/>
              </a:buClr>
              <a:buSzPts val="1200"/>
              <a:buNone/>
              <a:defRPr sz="1600"/>
            </a:lvl8pPr>
            <a:lvl9pPr lvl="8" rtl="0" algn="ctr">
              <a:lnSpc>
                <a:spcPct val="90000"/>
              </a:lnSpc>
              <a:spcBef>
                <a:spcPts val="533"/>
              </a:spcBef>
              <a:spcAft>
                <a:spcPts val="0"/>
              </a:spcAft>
              <a:buClr>
                <a:schemeClr val="dk1"/>
              </a:buClr>
              <a:buSzPts val="1200"/>
              <a:buNone/>
              <a:defRPr sz="1600"/>
            </a:lvl9pPr>
          </a:lstStyle>
          <a:p/>
        </p:txBody>
      </p:sp>
      <p:pic>
        <p:nvPicPr>
          <p:cNvPr id="2514" name="Google Shape;2514;p349"/>
          <p:cNvPicPr preferRelativeResize="0"/>
          <p:nvPr/>
        </p:nvPicPr>
        <p:blipFill rotWithShape="1">
          <a:blip r:embed="rId2">
            <a:alphaModFix/>
          </a:blip>
          <a:srcRect b="0" l="0" r="0" t="0"/>
          <a:stretch/>
        </p:blipFill>
        <p:spPr>
          <a:xfrm>
            <a:off x="761999" y="609599"/>
            <a:ext cx="2557595" cy="405452"/>
          </a:xfrm>
          <a:prstGeom prst="rect">
            <a:avLst/>
          </a:prstGeom>
          <a:noFill/>
          <a:ln>
            <a:noFill/>
          </a:ln>
        </p:spPr>
      </p:pic>
      <p:cxnSp>
        <p:nvCxnSpPr>
          <p:cNvPr id="2515" name="Google Shape;2515;p349"/>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516" name="Google Shape;2516;p349"/>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2"/>
              </a:buClr>
              <a:buSzPts val="1200"/>
              <a:buNone/>
              <a:defRPr sz="1600">
                <a:solidFill>
                  <a:schemeClr val="dk2"/>
                </a:solidFill>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2517" name="Google Shape;2517;p34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86" name="Shape 186"/>
        <p:cNvGrpSpPr/>
        <p:nvPr/>
      </p:nvGrpSpPr>
      <p:grpSpPr>
        <a:xfrm>
          <a:off x="0" y="0"/>
          <a:ext cx="0" cy="0"/>
          <a:chOff x="0" y="0"/>
          <a:chExt cx="0" cy="0"/>
        </a:xfrm>
      </p:grpSpPr>
      <p:sp>
        <p:nvSpPr>
          <p:cNvPr id="187" name="Google Shape;187;p37"/>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88" name="Google Shape;188;p3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89" name="Google Shape;189;p37"/>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190" name="Google Shape;190;p37"/>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91" name="Google Shape;191;p37"/>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2" name="Google Shape;192;p3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93" name="Google Shape;193;p37"/>
          <p:cNvPicPr preferRelativeResize="0"/>
          <p:nvPr/>
        </p:nvPicPr>
        <p:blipFill>
          <a:blip r:embed="rId3">
            <a:alphaModFix/>
          </a:blip>
          <a:stretch>
            <a:fillRect/>
          </a:stretch>
        </p:blipFill>
        <p:spPr>
          <a:xfrm>
            <a:off x="6539595" y="608138"/>
            <a:ext cx="5649581" cy="5640317"/>
          </a:xfrm>
          <a:prstGeom prst="rect">
            <a:avLst/>
          </a:prstGeom>
          <a:noFill/>
          <a:ln>
            <a:noFill/>
          </a:ln>
        </p:spPr>
      </p:pic>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4 Title Slide B - Dark">
    <p:bg>
      <p:bgPr>
        <a:solidFill>
          <a:schemeClr val="dk1"/>
        </a:solidFill>
      </p:bgPr>
    </p:bg>
    <p:spTree>
      <p:nvGrpSpPr>
        <p:cNvPr id="2518" name="Shape 2518"/>
        <p:cNvGrpSpPr/>
        <p:nvPr/>
      </p:nvGrpSpPr>
      <p:grpSpPr>
        <a:xfrm>
          <a:off x="0" y="0"/>
          <a:ext cx="0" cy="0"/>
          <a:chOff x="0" y="0"/>
          <a:chExt cx="0" cy="0"/>
        </a:xfrm>
      </p:grpSpPr>
      <p:sp>
        <p:nvSpPr>
          <p:cNvPr id="2519" name="Google Shape;2519;p350"/>
          <p:cNvSpPr txBox="1"/>
          <p:nvPr>
            <p:ph type="ctrTitle"/>
          </p:nvPr>
        </p:nvSpPr>
        <p:spPr>
          <a:xfrm>
            <a:off x="761990" y="1186975"/>
            <a:ext cx="53337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4200"/>
              <a:buFont typeface="Arial"/>
              <a:buNone/>
              <a:defRPr sz="5599">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20" name="Google Shape;2520;p350"/>
          <p:cNvSpPr txBox="1"/>
          <p:nvPr>
            <p:ph idx="1" type="subTitle"/>
          </p:nvPr>
        </p:nvSpPr>
        <p:spPr>
          <a:xfrm>
            <a:off x="761999"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lt1"/>
              </a:buClr>
              <a:buSzPts val="2400"/>
              <a:buNone/>
              <a:defRPr sz="3199">
                <a:solidFill>
                  <a:schemeClr val="lt1"/>
                </a:solidFill>
              </a:defRPr>
            </a:lvl1pPr>
            <a:lvl2pPr lvl="1" rtl="0" algn="ctr">
              <a:lnSpc>
                <a:spcPct val="90000"/>
              </a:lnSpc>
              <a:spcBef>
                <a:spcPts val="533"/>
              </a:spcBef>
              <a:spcAft>
                <a:spcPts val="0"/>
              </a:spcAft>
              <a:buClr>
                <a:schemeClr val="dk1"/>
              </a:buClr>
              <a:buSzPts val="1500"/>
              <a:buNone/>
              <a:defRPr sz="2000"/>
            </a:lvl2pPr>
            <a:lvl3pPr lvl="2" rtl="0" algn="ctr">
              <a:lnSpc>
                <a:spcPct val="90000"/>
              </a:lnSpc>
              <a:spcBef>
                <a:spcPts val="533"/>
              </a:spcBef>
              <a:spcAft>
                <a:spcPts val="0"/>
              </a:spcAft>
              <a:buClr>
                <a:schemeClr val="dk1"/>
              </a:buClr>
              <a:buSzPts val="1400"/>
              <a:buNone/>
              <a:defRPr sz="1866"/>
            </a:lvl3pPr>
            <a:lvl4pPr lvl="3" rtl="0" algn="ctr">
              <a:lnSpc>
                <a:spcPct val="90000"/>
              </a:lnSpc>
              <a:spcBef>
                <a:spcPts val="533"/>
              </a:spcBef>
              <a:spcAft>
                <a:spcPts val="0"/>
              </a:spcAft>
              <a:buClr>
                <a:schemeClr val="dk1"/>
              </a:buClr>
              <a:buSzPts val="1200"/>
              <a:buNone/>
              <a:defRPr sz="1600"/>
            </a:lvl4pPr>
            <a:lvl5pPr lvl="4" rtl="0" algn="ctr">
              <a:lnSpc>
                <a:spcPct val="90000"/>
              </a:lnSpc>
              <a:spcBef>
                <a:spcPts val="533"/>
              </a:spcBef>
              <a:spcAft>
                <a:spcPts val="0"/>
              </a:spcAft>
              <a:buClr>
                <a:schemeClr val="dk1"/>
              </a:buClr>
              <a:buSzPts val="1200"/>
              <a:buNone/>
              <a:defRPr sz="1600"/>
            </a:lvl5pPr>
            <a:lvl6pPr lvl="5" rtl="0" algn="ctr">
              <a:lnSpc>
                <a:spcPct val="90000"/>
              </a:lnSpc>
              <a:spcBef>
                <a:spcPts val="533"/>
              </a:spcBef>
              <a:spcAft>
                <a:spcPts val="0"/>
              </a:spcAft>
              <a:buClr>
                <a:schemeClr val="dk1"/>
              </a:buClr>
              <a:buSzPts val="1200"/>
              <a:buNone/>
              <a:defRPr sz="1600"/>
            </a:lvl6pPr>
            <a:lvl7pPr lvl="6" rtl="0" algn="ctr">
              <a:lnSpc>
                <a:spcPct val="90000"/>
              </a:lnSpc>
              <a:spcBef>
                <a:spcPts val="533"/>
              </a:spcBef>
              <a:spcAft>
                <a:spcPts val="0"/>
              </a:spcAft>
              <a:buClr>
                <a:schemeClr val="dk1"/>
              </a:buClr>
              <a:buSzPts val="1200"/>
              <a:buNone/>
              <a:defRPr sz="1600"/>
            </a:lvl7pPr>
            <a:lvl8pPr lvl="7" rtl="0" algn="ctr">
              <a:lnSpc>
                <a:spcPct val="90000"/>
              </a:lnSpc>
              <a:spcBef>
                <a:spcPts val="533"/>
              </a:spcBef>
              <a:spcAft>
                <a:spcPts val="0"/>
              </a:spcAft>
              <a:buClr>
                <a:schemeClr val="dk1"/>
              </a:buClr>
              <a:buSzPts val="1200"/>
              <a:buNone/>
              <a:defRPr sz="1600"/>
            </a:lvl8pPr>
            <a:lvl9pPr lvl="8" rtl="0" algn="ctr">
              <a:lnSpc>
                <a:spcPct val="90000"/>
              </a:lnSpc>
              <a:spcBef>
                <a:spcPts val="533"/>
              </a:spcBef>
              <a:spcAft>
                <a:spcPts val="0"/>
              </a:spcAft>
              <a:buClr>
                <a:schemeClr val="dk1"/>
              </a:buClr>
              <a:buSzPts val="1200"/>
              <a:buNone/>
              <a:defRPr sz="1600"/>
            </a:lvl9pPr>
          </a:lstStyle>
          <a:p/>
        </p:txBody>
      </p:sp>
      <p:pic>
        <p:nvPicPr>
          <p:cNvPr id="2521" name="Google Shape;2521;p350"/>
          <p:cNvPicPr preferRelativeResize="0"/>
          <p:nvPr/>
        </p:nvPicPr>
        <p:blipFill rotWithShape="1">
          <a:blip r:embed="rId2">
            <a:alphaModFix/>
          </a:blip>
          <a:srcRect b="0" l="0" r="0" t="0"/>
          <a:stretch/>
        </p:blipFill>
        <p:spPr>
          <a:xfrm>
            <a:off x="761999" y="609607"/>
            <a:ext cx="2557598" cy="406973"/>
          </a:xfrm>
          <a:prstGeom prst="rect">
            <a:avLst/>
          </a:prstGeom>
          <a:noFill/>
          <a:ln>
            <a:noFill/>
          </a:ln>
        </p:spPr>
      </p:pic>
      <p:cxnSp>
        <p:nvCxnSpPr>
          <p:cNvPr id="2522" name="Google Shape;2522;p350"/>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523" name="Google Shape;2523;p350"/>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lt2"/>
              </a:buClr>
              <a:buSzPts val="1200"/>
              <a:buNone/>
              <a:defRPr sz="1600">
                <a:solidFill>
                  <a:schemeClr val="lt2"/>
                </a:solidFill>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2524" name="Google Shape;2524;p35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2525" name="Shape 2525"/>
        <p:cNvGrpSpPr/>
        <p:nvPr/>
      </p:nvGrpSpPr>
      <p:grpSpPr>
        <a:xfrm>
          <a:off x="0" y="0"/>
          <a:ext cx="0" cy="0"/>
          <a:chOff x="0" y="0"/>
          <a:chExt cx="0" cy="0"/>
        </a:xfrm>
      </p:grpSpPr>
      <p:sp>
        <p:nvSpPr>
          <p:cNvPr id="2526" name="Google Shape;2526;p35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527" name="Google Shape;2527;p351"/>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cxnSp>
        <p:nvCxnSpPr>
          <p:cNvPr id="2528" name="Google Shape;2528;p351"/>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529" name="Google Shape;2529;p351"/>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530" name="Google Shape;2530;p351"/>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531" name="Google Shape;2531;p351"/>
          <p:cNvSpPr txBox="1"/>
          <p:nvPr>
            <p:ph idx="4" type="subTitle"/>
          </p:nvPr>
        </p:nvSpPr>
        <p:spPr>
          <a:xfrm>
            <a:off x="796013"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1"/>
              </a:buClr>
              <a:buSzPts val="1500"/>
              <a:buNone/>
              <a:defRPr b="1" sz="2000"/>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2532" name="Google Shape;2532;p351"/>
          <p:cNvSpPr txBox="1"/>
          <p:nvPr>
            <p:ph idx="5" type="subTitle"/>
          </p:nvPr>
        </p:nvSpPr>
        <p:spPr>
          <a:xfrm>
            <a:off x="6935300" y="1970333"/>
            <a:ext cx="4485900" cy="6432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1"/>
              </a:buClr>
              <a:buSzPts val="1500"/>
              <a:buNone/>
              <a:defRPr b="1" sz="2000"/>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2533" name="Google Shape;2533;p35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2534" name="Shape 2534"/>
        <p:cNvGrpSpPr/>
        <p:nvPr/>
      </p:nvGrpSpPr>
      <p:grpSpPr>
        <a:xfrm>
          <a:off x="0" y="0"/>
          <a:ext cx="0" cy="0"/>
          <a:chOff x="0" y="0"/>
          <a:chExt cx="0" cy="0"/>
        </a:xfrm>
      </p:grpSpPr>
      <p:sp>
        <p:nvSpPr>
          <p:cNvPr id="2535" name="Google Shape;2535;p35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536" name="Google Shape;2536;p352"/>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1066"/>
              </a:spcBef>
              <a:spcAft>
                <a:spcPts val="0"/>
              </a:spcAft>
              <a:buClr>
                <a:schemeClr val="accent1"/>
              </a:buClr>
              <a:buSzPts val="12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537" name="Google Shape;2537;p352"/>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Char char="•"/>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2538" name="Google Shape;2538;p352"/>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1066"/>
              </a:spcBef>
              <a:spcAft>
                <a:spcPts val="0"/>
              </a:spcAft>
              <a:buClr>
                <a:schemeClr val="accent1"/>
              </a:buClr>
              <a:buSzPts val="12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539" name="Google Shape;2539;p352"/>
          <p:cNvSpPr txBox="1"/>
          <p:nvPr>
            <p:ph idx="4" type="subTitle"/>
          </p:nvPr>
        </p:nvSpPr>
        <p:spPr>
          <a:xfrm>
            <a:off x="796013"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066"/>
              </a:spcBef>
              <a:spcAft>
                <a:spcPts val="0"/>
              </a:spcAft>
              <a:buClr>
                <a:schemeClr val="dk1"/>
              </a:buClr>
              <a:buSzPts val="1600"/>
              <a:buNone/>
              <a:defRPr b="1" sz="2133"/>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sp>
        <p:nvSpPr>
          <p:cNvPr id="2540" name="Google Shape;2540;p352"/>
          <p:cNvSpPr txBox="1"/>
          <p:nvPr>
            <p:ph idx="5" type="subTitle"/>
          </p:nvPr>
        </p:nvSpPr>
        <p:spPr>
          <a:xfrm>
            <a:off x="6950677"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066"/>
              </a:spcBef>
              <a:spcAft>
                <a:spcPts val="0"/>
              </a:spcAft>
              <a:buClr>
                <a:schemeClr val="dk1"/>
              </a:buClr>
              <a:buSzPts val="1500"/>
              <a:buNone/>
              <a:defRPr b="1" sz="2000"/>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cxnSp>
        <p:nvCxnSpPr>
          <p:cNvPr id="2541" name="Google Shape;2541;p352"/>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542" name="Google Shape;2542;p35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2543" name="Shape 2543"/>
        <p:cNvGrpSpPr/>
        <p:nvPr/>
      </p:nvGrpSpPr>
      <p:grpSpPr>
        <a:xfrm>
          <a:off x="0" y="0"/>
          <a:ext cx="0" cy="0"/>
          <a:chOff x="0" y="0"/>
          <a:chExt cx="0" cy="0"/>
        </a:xfrm>
      </p:grpSpPr>
      <p:sp>
        <p:nvSpPr>
          <p:cNvPr id="2544" name="Google Shape;2544;p35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545" name="Google Shape;2545;p353"/>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Char char="•"/>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cxnSp>
        <p:nvCxnSpPr>
          <p:cNvPr id="2546" name="Google Shape;2546;p353"/>
          <p:cNvCxnSpPr/>
          <p:nvPr/>
        </p:nvCxnSpPr>
        <p:spPr>
          <a:xfrm>
            <a:off x="7935882"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547" name="Google Shape;2547;p353"/>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548" name="Google Shape;2548;p353"/>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1066"/>
              </a:spcBef>
              <a:spcAft>
                <a:spcPts val="0"/>
              </a:spcAft>
              <a:buClr>
                <a:schemeClr val="accent1"/>
              </a:buClr>
              <a:buSzPts val="1200"/>
              <a:buFont typeface="DM Sans"/>
              <a:buChar char="•"/>
              <a:defRPr i="0" sz="1600" u="none" cap="none" strike="noStrike">
                <a:solidFill>
                  <a:schemeClr val="dk1"/>
                </a:solidFill>
                <a:latin typeface="DM Sans"/>
                <a:ea typeface="DM Sans"/>
                <a:cs typeface="DM Sans"/>
                <a:sym typeface="DM Sans"/>
              </a:defRPr>
            </a:lvl1pPr>
            <a:lvl2pPr indent="-285750" lvl="1" marL="914400" marR="0" rtl="0" algn="l">
              <a:lnSpc>
                <a:spcPct val="115000"/>
              </a:lnSpc>
              <a:spcBef>
                <a:spcPts val="533"/>
              </a:spcBef>
              <a:spcAft>
                <a:spcPts val="0"/>
              </a:spcAft>
              <a:buClr>
                <a:schemeClr val="accent4"/>
              </a:buClr>
              <a:buSzPts val="900"/>
              <a:buFont typeface="DM Sans"/>
              <a:buChar char="•"/>
              <a:defRPr i="0" sz="12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2549" name="Google Shape;2549;p353"/>
          <p:cNvSpPr txBox="1"/>
          <p:nvPr>
            <p:ph idx="3" type="body"/>
          </p:nvPr>
        </p:nvSpPr>
        <p:spPr>
          <a:xfrm>
            <a:off x="4483601" y="2825567"/>
            <a:ext cx="3225000" cy="32337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1066"/>
              </a:spcBef>
              <a:spcAft>
                <a:spcPts val="0"/>
              </a:spcAft>
              <a:buClr>
                <a:schemeClr val="accent1"/>
              </a:buClr>
              <a:buSzPts val="1200"/>
              <a:buFont typeface="DM Sans"/>
              <a:buChar char="•"/>
              <a:defRPr i="0" sz="1600" u="none" cap="none" strike="noStrike">
                <a:solidFill>
                  <a:schemeClr val="dk1"/>
                </a:solidFill>
                <a:latin typeface="DM Sans"/>
                <a:ea typeface="DM Sans"/>
                <a:cs typeface="DM Sans"/>
                <a:sym typeface="DM Sans"/>
              </a:defRPr>
            </a:lvl1pPr>
            <a:lvl2pPr indent="-285750" lvl="1" marL="914400" marR="0" rtl="0" algn="l">
              <a:lnSpc>
                <a:spcPct val="115000"/>
              </a:lnSpc>
              <a:spcBef>
                <a:spcPts val="533"/>
              </a:spcBef>
              <a:spcAft>
                <a:spcPts val="0"/>
              </a:spcAft>
              <a:buClr>
                <a:schemeClr val="accent4"/>
              </a:buClr>
              <a:buSzPts val="900"/>
              <a:buFont typeface="DM Sans"/>
              <a:buChar char="•"/>
              <a:defRPr i="0" sz="12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2550" name="Google Shape;2550;p353"/>
          <p:cNvSpPr txBox="1"/>
          <p:nvPr>
            <p:ph idx="4" type="body"/>
          </p:nvPr>
        </p:nvSpPr>
        <p:spPr>
          <a:xfrm>
            <a:off x="8169801" y="2825567"/>
            <a:ext cx="3225000" cy="32337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1066"/>
              </a:spcBef>
              <a:spcAft>
                <a:spcPts val="0"/>
              </a:spcAft>
              <a:buClr>
                <a:schemeClr val="accent1"/>
              </a:buClr>
              <a:buSzPts val="1200"/>
              <a:buFont typeface="DM Sans"/>
              <a:buChar char="•"/>
              <a:defRPr i="0" sz="1600" u="none" cap="none" strike="noStrike">
                <a:solidFill>
                  <a:schemeClr val="dk1"/>
                </a:solidFill>
                <a:latin typeface="DM Sans"/>
                <a:ea typeface="DM Sans"/>
                <a:cs typeface="DM Sans"/>
                <a:sym typeface="DM Sans"/>
              </a:defRPr>
            </a:lvl1pPr>
            <a:lvl2pPr indent="-285750" lvl="1" marL="914400" marR="0" rtl="0" algn="l">
              <a:lnSpc>
                <a:spcPct val="115000"/>
              </a:lnSpc>
              <a:spcBef>
                <a:spcPts val="533"/>
              </a:spcBef>
              <a:spcAft>
                <a:spcPts val="0"/>
              </a:spcAft>
              <a:buClr>
                <a:schemeClr val="accent4"/>
              </a:buClr>
              <a:buSzPts val="900"/>
              <a:buFont typeface="DM Sans"/>
              <a:buChar char="•"/>
              <a:defRPr i="0" sz="12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2551" name="Google Shape;2551;p353"/>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066"/>
              </a:spcBef>
              <a:spcAft>
                <a:spcPts val="0"/>
              </a:spcAft>
              <a:buClr>
                <a:schemeClr val="dk1"/>
              </a:buClr>
              <a:buSzPts val="1500"/>
              <a:buNone/>
              <a:defRPr b="1" sz="2000"/>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500"/>
              <a:buNone/>
              <a:defRPr sz="2000"/>
            </a:lvl3pPr>
            <a:lvl4pPr lvl="3" rtl="0" algn="l">
              <a:lnSpc>
                <a:spcPct val="115000"/>
              </a:lnSpc>
              <a:spcBef>
                <a:spcPts val="533"/>
              </a:spcBef>
              <a:spcAft>
                <a:spcPts val="0"/>
              </a:spcAft>
              <a:buSzPts val="1500"/>
              <a:buNone/>
              <a:defRPr sz="2000"/>
            </a:lvl4pPr>
            <a:lvl5pPr lvl="4" rtl="0" algn="l">
              <a:lnSpc>
                <a:spcPct val="115000"/>
              </a:lnSpc>
              <a:spcBef>
                <a:spcPts val="533"/>
              </a:spcBef>
              <a:spcAft>
                <a:spcPts val="0"/>
              </a:spcAft>
              <a:buSzPts val="1500"/>
              <a:buNone/>
              <a:defRPr sz="2000"/>
            </a:lvl5pPr>
            <a:lvl6pPr lvl="5" rtl="0" algn="l">
              <a:lnSpc>
                <a:spcPct val="115000"/>
              </a:lnSpc>
              <a:spcBef>
                <a:spcPts val="533"/>
              </a:spcBef>
              <a:spcAft>
                <a:spcPts val="0"/>
              </a:spcAft>
              <a:buSzPts val="1500"/>
              <a:buNone/>
              <a:defRPr sz="2000"/>
            </a:lvl6pPr>
            <a:lvl7pPr lvl="6" rtl="0" algn="l">
              <a:lnSpc>
                <a:spcPct val="115000"/>
              </a:lnSpc>
              <a:spcBef>
                <a:spcPts val="533"/>
              </a:spcBef>
              <a:spcAft>
                <a:spcPts val="0"/>
              </a:spcAft>
              <a:buSzPts val="1500"/>
              <a:buNone/>
              <a:defRPr sz="2000"/>
            </a:lvl7pPr>
            <a:lvl8pPr lvl="7" rtl="0" algn="l">
              <a:lnSpc>
                <a:spcPct val="115000"/>
              </a:lnSpc>
              <a:spcBef>
                <a:spcPts val="533"/>
              </a:spcBef>
              <a:spcAft>
                <a:spcPts val="0"/>
              </a:spcAft>
              <a:buSzPts val="1500"/>
              <a:buNone/>
              <a:defRPr sz="2000"/>
            </a:lvl8pPr>
            <a:lvl9pPr lvl="8" rtl="0" algn="l">
              <a:lnSpc>
                <a:spcPct val="115000"/>
              </a:lnSpc>
              <a:spcBef>
                <a:spcPts val="533"/>
              </a:spcBef>
              <a:spcAft>
                <a:spcPts val="0"/>
              </a:spcAft>
              <a:buSzPts val="1500"/>
              <a:buNone/>
              <a:defRPr sz="2000"/>
            </a:lvl9pPr>
          </a:lstStyle>
          <a:p/>
        </p:txBody>
      </p:sp>
      <p:sp>
        <p:nvSpPr>
          <p:cNvPr id="2552" name="Google Shape;2552;p353"/>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066"/>
              </a:spcBef>
              <a:spcAft>
                <a:spcPts val="0"/>
              </a:spcAft>
              <a:buClr>
                <a:schemeClr val="dk1"/>
              </a:buClr>
              <a:buSzPts val="1500"/>
              <a:buNone/>
              <a:defRPr b="1" sz="2000"/>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500"/>
              <a:buNone/>
              <a:defRPr sz="2000"/>
            </a:lvl3pPr>
            <a:lvl4pPr lvl="3" rtl="0" algn="l">
              <a:lnSpc>
                <a:spcPct val="115000"/>
              </a:lnSpc>
              <a:spcBef>
                <a:spcPts val="533"/>
              </a:spcBef>
              <a:spcAft>
                <a:spcPts val="0"/>
              </a:spcAft>
              <a:buSzPts val="1500"/>
              <a:buNone/>
              <a:defRPr sz="2000"/>
            </a:lvl4pPr>
            <a:lvl5pPr lvl="4" rtl="0" algn="l">
              <a:lnSpc>
                <a:spcPct val="115000"/>
              </a:lnSpc>
              <a:spcBef>
                <a:spcPts val="533"/>
              </a:spcBef>
              <a:spcAft>
                <a:spcPts val="0"/>
              </a:spcAft>
              <a:buSzPts val="1500"/>
              <a:buNone/>
              <a:defRPr sz="2000"/>
            </a:lvl5pPr>
            <a:lvl6pPr lvl="5" rtl="0" algn="l">
              <a:lnSpc>
                <a:spcPct val="115000"/>
              </a:lnSpc>
              <a:spcBef>
                <a:spcPts val="533"/>
              </a:spcBef>
              <a:spcAft>
                <a:spcPts val="0"/>
              </a:spcAft>
              <a:buSzPts val="1500"/>
              <a:buNone/>
              <a:defRPr sz="2000"/>
            </a:lvl6pPr>
            <a:lvl7pPr lvl="6" rtl="0" algn="l">
              <a:lnSpc>
                <a:spcPct val="115000"/>
              </a:lnSpc>
              <a:spcBef>
                <a:spcPts val="533"/>
              </a:spcBef>
              <a:spcAft>
                <a:spcPts val="0"/>
              </a:spcAft>
              <a:buSzPts val="1500"/>
              <a:buNone/>
              <a:defRPr sz="2000"/>
            </a:lvl7pPr>
            <a:lvl8pPr lvl="7" rtl="0" algn="l">
              <a:lnSpc>
                <a:spcPct val="115000"/>
              </a:lnSpc>
              <a:spcBef>
                <a:spcPts val="533"/>
              </a:spcBef>
              <a:spcAft>
                <a:spcPts val="0"/>
              </a:spcAft>
              <a:buSzPts val="1500"/>
              <a:buNone/>
              <a:defRPr sz="2000"/>
            </a:lvl8pPr>
            <a:lvl9pPr lvl="8" rtl="0" algn="l">
              <a:lnSpc>
                <a:spcPct val="115000"/>
              </a:lnSpc>
              <a:spcBef>
                <a:spcPts val="533"/>
              </a:spcBef>
              <a:spcAft>
                <a:spcPts val="0"/>
              </a:spcAft>
              <a:buSzPts val="1500"/>
              <a:buNone/>
              <a:defRPr sz="2000"/>
            </a:lvl9pPr>
          </a:lstStyle>
          <a:p/>
        </p:txBody>
      </p:sp>
      <p:sp>
        <p:nvSpPr>
          <p:cNvPr id="2553" name="Google Shape;2553;p353"/>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066"/>
              </a:spcBef>
              <a:spcAft>
                <a:spcPts val="0"/>
              </a:spcAft>
              <a:buClr>
                <a:schemeClr val="dk1"/>
              </a:buClr>
              <a:buSzPts val="1500"/>
              <a:buNone/>
              <a:defRPr b="1" sz="2000"/>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500"/>
              <a:buNone/>
              <a:defRPr sz="2000"/>
            </a:lvl3pPr>
            <a:lvl4pPr lvl="3" rtl="0" algn="l">
              <a:lnSpc>
                <a:spcPct val="115000"/>
              </a:lnSpc>
              <a:spcBef>
                <a:spcPts val="533"/>
              </a:spcBef>
              <a:spcAft>
                <a:spcPts val="0"/>
              </a:spcAft>
              <a:buSzPts val="1500"/>
              <a:buNone/>
              <a:defRPr sz="2000"/>
            </a:lvl4pPr>
            <a:lvl5pPr lvl="4" rtl="0" algn="l">
              <a:lnSpc>
                <a:spcPct val="115000"/>
              </a:lnSpc>
              <a:spcBef>
                <a:spcPts val="533"/>
              </a:spcBef>
              <a:spcAft>
                <a:spcPts val="0"/>
              </a:spcAft>
              <a:buSzPts val="1500"/>
              <a:buNone/>
              <a:defRPr sz="2000"/>
            </a:lvl5pPr>
            <a:lvl6pPr lvl="5" rtl="0" algn="l">
              <a:lnSpc>
                <a:spcPct val="115000"/>
              </a:lnSpc>
              <a:spcBef>
                <a:spcPts val="533"/>
              </a:spcBef>
              <a:spcAft>
                <a:spcPts val="0"/>
              </a:spcAft>
              <a:buSzPts val="1500"/>
              <a:buNone/>
              <a:defRPr sz="2000"/>
            </a:lvl6pPr>
            <a:lvl7pPr lvl="6" rtl="0" algn="l">
              <a:lnSpc>
                <a:spcPct val="115000"/>
              </a:lnSpc>
              <a:spcBef>
                <a:spcPts val="533"/>
              </a:spcBef>
              <a:spcAft>
                <a:spcPts val="0"/>
              </a:spcAft>
              <a:buSzPts val="1500"/>
              <a:buNone/>
              <a:defRPr sz="2000"/>
            </a:lvl7pPr>
            <a:lvl8pPr lvl="7" rtl="0" algn="l">
              <a:lnSpc>
                <a:spcPct val="115000"/>
              </a:lnSpc>
              <a:spcBef>
                <a:spcPts val="533"/>
              </a:spcBef>
              <a:spcAft>
                <a:spcPts val="0"/>
              </a:spcAft>
              <a:buSzPts val="1500"/>
              <a:buNone/>
              <a:defRPr sz="2000"/>
            </a:lvl8pPr>
            <a:lvl9pPr lvl="8" rtl="0" algn="l">
              <a:lnSpc>
                <a:spcPct val="115000"/>
              </a:lnSpc>
              <a:spcBef>
                <a:spcPts val="533"/>
              </a:spcBef>
              <a:spcAft>
                <a:spcPts val="0"/>
              </a:spcAft>
              <a:buSzPts val="1500"/>
              <a:buNone/>
              <a:defRPr sz="2000"/>
            </a:lvl9pPr>
          </a:lstStyle>
          <a:p/>
        </p:txBody>
      </p:sp>
      <p:sp>
        <p:nvSpPr>
          <p:cNvPr id="2554" name="Google Shape;2554;p35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5 Content D - Card Left">
    <p:spTree>
      <p:nvGrpSpPr>
        <p:cNvPr id="2555" name="Shape 2555"/>
        <p:cNvGrpSpPr/>
        <p:nvPr/>
      </p:nvGrpSpPr>
      <p:grpSpPr>
        <a:xfrm>
          <a:off x="0" y="0"/>
          <a:ext cx="0" cy="0"/>
          <a:chOff x="0" y="0"/>
          <a:chExt cx="0" cy="0"/>
        </a:xfrm>
      </p:grpSpPr>
      <p:sp>
        <p:nvSpPr>
          <p:cNvPr id="2556" name="Google Shape;2556;p35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557" name="Google Shape;2557;p354"/>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558" name="Google Shape;2558;p354"/>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559" name="Google Shape;2559;p354"/>
          <p:cNvSpPr txBox="1"/>
          <p:nvPr>
            <p:ph idx="2" type="body"/>
          </p:nvPr>
        </p:nvSpPr>
        <p:spPr>
          <a:xfrm>
            <a:off x="759384" y="1988833"/>
            <a:ext cx="5244900" cy="4149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560" name="Google Shape;2560;p354"/>
          <p:cNvSpPr txBox="1"/>
          <p:nvPr>
            <p:ph idx="3"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Char char="•"/>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2561" name="Google Shape;2561;p35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Content E - Power Statement 1">
    <p:spTree>
      <p:nvGrpSpPr>
        <p:cNvPr id="2562" name="Shape 2562"/>
        <p:cNvGrpSpPr/>
        <p:nvPr/>
      </p:nvGrpSpPr>
      <p:grpSpPr>
        <a:xfrm>
          <a:off x="0" y="0"/>
          <a:ext cx="0" cy="0"/>
          <a:chOff x="0" y="0"/>
          <a:chExt cx="0" cy="0"/>
        </a:xfrm>
      </p:grpSpPr>
      <p:sp>
        <p:nvSpPr>
          <p:cNvPr id="2563" name="Google Shape;2563;p355"/>
          <p:cNvSpPr txBox="1"/>
          <p:nvPr>
            <p:ph type="title"/>
          </p:nvPr>
        </p:nvSpPr>
        <p:spPr>
          <a:xfrm>
            <a:off x="1676395" y="535625"/>
            <a:ext cx="88389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4799"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564" name="Google Shape;2564;p35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1_Content E - Blank">
    <p:bg>
      <p:bgPr>
        <a:solidFill>
          <a:schemeClr val="dk1"/>
        </a:solidFill>
      </p:bgPr>
    </p:bg>
    <p:spTree>
      <p:nvGrpSpPr>
        <p:cNvPr id="2565" name="Shape 2565"/>
        <p:cNvGrpSpPr/>
        <p:nvPr/>
      </p:nvGrpSpPr>
      <p:grpSpPr>
        <a:xfrm>
          <a:off x="0" y="0"/>
          <a:ext cx="0" cy="0"/>
          <a:chOff x="0" y="0"/>
          <a:chExt cx="0" cy="0"/>
        </a:xfrm>
      </p:grpSpPr>
      <p:sp>
        <p:nvSpPr>
          <p:cNvPr id="2566" name="Google Shape;2566;p35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Content E - Power Statement 2">
    <p:bg>
      <p:bgPr>
        <a:solidFill>
          <a:schemeClr val="dk1"/>
        </a:solidFill>
      </p:bgPr>
    </p:bg>
    <p:spTree>
      <p:nvGrpSpPr>
        <p:cNvPr id="2567" name="Shape 2567"/>
        <p:cNvGrpSpPr/>
        <p:nvPr/>
      </p:nvGrpSpPr>
      <p:grpSpPr>
        <a:xfrm>
          <a:off x="0" y="0"/>
          <a:ext cx="0" cy="0"/>
          <a:chOff x="0" y="0"/>
          <a:chExt cx="0" cy="0"/>
        </a:xfrm>
      </p:grpSpPr>
      <p:sp>
        <p:nvSpPr>
          <p:cNvPr id="2568" name="Google Shape;2568;p357"/>
          <p:cNvSpPr txBox="1"/>
          <p:nvPr>
            <p:ph type="title"/>
          </p:nvPr>
        </p:nvSpPr>
        <p:spPr>
          <a:xfrm>
            <a:off x="1676395" y="535625"/>
            <a:ext cx="88389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4799"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569" name="Google Shape;2569;p35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accent4"/>
        </a:solidFill>
      </p:bgPr>
    </p:bg>
    <p:spTree>
      <p:nvGrpSpPr>
        <p:cNvPr id="2570" name="Shape 2570"/>
        <p:cNvGrpSpPr/>
        <p:nvPr/>
      </p:nvGrpSpPr>
      <p:grpSpPr>
        <a:xfrm>
          <a:off x="0" y="0"/>
          <a:ext cx="0" cy="0"/>
          <a:chOff x="0" y="0"/>
          <a:chExt cx="0" cy="0"/>
        </a:xfrm>
      </p:grpSpPr>
      <p:sp>
        <p:nvSpPr>
          <p:cNvPr id="2571" name="Google Shape;2571;p358"/>
          <p:cNvSpPr txBox="1"/>
          <p:nvPr>
            <p:ph type="title"/>
          </p:nvPr>
        </p:nvSpPr>
        <p:spPr>
          <a:xfrm>
            <a:off x="1676395" y="535625"/>
            <a:ext cx="88389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4799"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3600"/>
              <a:buNone/>
              <a:defRPr sz="4799"/>
            </a:lvl2pPr>
            <a:lvl3pPr lvl="2" rtl="0" algn="l">
              <a:lnSpc>
                <a:spcPct val="100000"/>
              </a:lnSpc>
              <a:spcBef>
                <a:spcPts val="0"/>
              </a:spcBef>
              <a:spcAft>
                <a:spcPts val="0"/>
              </a:spcAft>
              <a:buSzPts val="3600"/>
              <a:buNone/>
              <a:defRPr sz="4799"/>
            </a:lvl3pPr>
            <a:lvl4pPr lvl="3" rtl="0" algn="l">
              <a:lnSpc>
                <a:spcPct val="100000"/>
              </a:lnSpc>
              <a:spcBef>
                <a:spcPts val="0"/>
              </a:spcBef>
              <a:spcAft>
                <a:spcPts val="0"/>
              </a:spcAft>
              <a:buSzPts val="3600"/>
              <a:buNone/>
              <a:defRPr sz="4799"/>
            </a:lvl4pPr>
            <a:lvl5pPr lvl="4" rtl="0" algn="l">
              <a:lnSpc>
                <a:spcPct val="100000"/>
              </a:lnSpc>
              <a:spcBef>
                <a:spcPts val="0"/>
              </a:spcBef>
              <a:spcAft>
                <a:spcPts val="0"/>
              </a:spcAft>
              <a:buSzPts val="3600"/>
              <a:buNone/>
              <a:defRPr sz="4799"/>
            </a:lvl5pPr>
            <a:lvl6pPr lvl="5" rtl="0" algn="l">
              <a:lnSpc>
                <a:spcPct val="100000"/>
              </a:lnSpc>
              <a:spcBef>
                <a:spcPts val="0"/>
              </a:spcBef>
              <a:spcAft>
                <a:spcPts val="0"/>
              </a:spcAft>
              <a:buSzPts val="3600"/>
              <a:buNone/>
              <a:defRPr sz="4799"/>
            </a:lvl6pPr>
            <a:lvl7pPr lvl="6" rtl="0" algn="l">
              <a:lnSpc>
                <a:spcPct val="100000"/>
              </a:lnSpc>
              <a:spcBef>
                <a:spcPts val="0"/>
              </a:spcBef>
              <a:spcAft>
                <a:spcPts val="0"/>
              </a:spcAft>
              <a:buSzPts val="3600"/>
              <a:buNone/>
              <a:defRPr sz="4799"/>
            </a:lvl7pPr>
            <a:lvl8pPr lvl="7" rtl="0" algn="l">
              <a:lnSpc>
                <a:spcPct val="100000"/>
              </a:lnSpc>
              <a:spcBef>
                <a:spcPts val="0"/>
              </a:spcBef>
              <a:spcAft>
                <a:spcPts val="0"/>
              </a:spcAft>
              <a:buSzPts val="3600"/>
              <a:buNone/>
              <a:defRPr sz="4799"/>
            </a:lvl8pPr>
            <a:lvl9pPr lvl="8" rtl="0" algn="l">
              <a:lnSpc>
                <a:spcPct val="100000"/>
              </a:lnSpc>
              <a:spcBef>
                <a:spcPts val="0"/>
              </a:spcBef>
              <a:spcAft>
                <a:spcPts val="0"/>
              </a:spcAft>
              <a:buSzPts val="3600"/>
              <a:buNone/>
              <a:defRPr sz="4799"/>
            </a:lvl9pPr>
          </a:lstStyle>
          <a:p/>
        </p:txBody>
      </p:sp>
      <p:sp>
        <p:nvSpPr>
          <p:cNvPr id="2572" name="Google Shape;2572;p35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dk2"/>
        </a:solidFill>
      </p:bgPr>
    </p:bg>
    <p:spTree>
      <p:nvGrpSpPr>
        <p:cNvPr id="2573" name="Shape 2573"/>
        <p:cNvGrpSpPr/>
        <p:nvPr/>
      </p:nvGrpSpPr>
      <p:grpSpPr>
        <a:xfrm>
          <a:off x="0" y="0"/>
          <a:ext cx="0" cy="0"/>
          <a:chOff x="0" y="0"/>
          <a:chExt cx="0" cy="0"/>
        </a:xfrm>
      </p:grpSpPr>
      <p:sp>
        <p:nvSpPr>
          <p:cNvPr id="2574" name="Google Shape;2574;p359"/>
          <p:cNvSpPr txBox="1"/>
          <p:nvPr>
            <p:ph type="title"/>
          </p:nvPr>
        </p:nvSpPr>
        <p:spPr>
          <a:xfrm>
            <a:off x="1676395" y="535625"/>
            <a:ext cx="88389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4799"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575" name="Google Shape;2575;p35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576" name="Google Shape;2576;p359"/>
          <p:cNvPicPr preferRelativeResize="0"/>
          <p:nvPr/>
        </p:nvPicPr>
        <p:blipFill rotWithShape="1">
          <a:blip r:embed="rId2">
            <a:alphaModFix/>
          </a:blip>
          <a:srcRect b="0" l="0" r="0" t="0"/>
          <a:stretch/>
        </p:blipFill>
        <p:spPr>
          <a:xfrm>
            <a:off x="10669156" y="6474098"/>
            <a:ext cx="188371" cy="18842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94" name="Shape 194"/>
        <p:cNvGrpSpPr/>
        <p:nvPr/>
      </p:nvGrpSpPr>
      <p:grpSpPr>
        <a:xfrm>
          <a:off x="0" y="0"/>
          <a:ext cx="0" cy="0"/>
          <a:chOff x="0" y="0"/>
          <a:chExt cx="0" cy="0"/>
        </a:xfrm>
      </p:grpSpPr>
      <p:sp>
        <p:nvSpPr>
          <p:cNvPr id="195" name="Google Shape;195;p38"/>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6" name="Google Shape;196;p38"/>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97" name="Google Shape;197;p38"/>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198" name="Google Shape;198;p38"/>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99" name="Google Shape;199;p38"/>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00" name="Google Shape;200;p3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Content F - Artistic Divider Dark 3">
    <p:bg>
      <p:bgPr>
        <a:solidFill>
          <a:schemeClr val="dk1"/>
        </a:solidFill>
      </p:bgPr>
    </p:bg>
    <p:spTree>
      <p:nvGrpSpPr>
        <p:cNvPr id="2577" name="Shape 2577"/>
        <p:cNvGrpSpPr/>
        <p:nvPr/>
      </p:nvGrpSpPr>
      <p:grpSpPr>
        <a:xfrm>
          <a:off x="0" y="0"/>
          <a:ext cx="0" cy="0"/>
          <a:chOff x="0" y="0"/>
          <a:chExt cx="0" cy="0"/>
        </a:xfrm>
      </p:grpSpPr>
      <p:sp>
        <p:nvSpPr>
          <p:cNvPr id="2578" name="Google Shape;2578;p36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800"/>
              <a:buFont typeface="DM Sans Medium"/>
              <a:buNone/>
              <a:defRPr i="0" sz="6398"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579" name="Google Shape;2579;p360"/>
          <p:cNvSpPr/>
          <p:nvPr/>
        </p:nvSpPr>
        <p:spPr>
          <a:xfrm>
            <a:off x="10222833" y="1989600"/>
            <a:ext cx="975600" cy="975600"/>
          </a:xfrm>
          <a:prstGeom prst="rect">
            <a:avLst/>
          </a:prstGeom>
          <a:solidFill>
            <a:schemeClr val="dk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580" name="Google Shape;2580;p360"/>
          <p:cNvSpPr/>
          <p:nvPr/>
        </p:nvSpPr>
        <p:spPr>
          <a:xfrm>
            <a:off x="11216400" y="2965200"/>
            <a:ext cx="980700" cy="1989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581" name="Google Shape;2581;p36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582" name="Google Shape;2582;p360"/>
          <p:cNvSpPr/>
          <p:nvPr/>
        </p:nvSpPr>
        <p:spPr>
          <a:xfrm rot="10800000">
            <a:off x="10205084" y="2965200"/>
            <a:ext cx="1989600" cy="1989600"/>
          </a:xfrm>
          <a:prstGeom prst="ellipse">
            <a:avLst/>
          </a:prstGeom>
          <a:solidFill>
            <a:schemeClr val="dk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583" name="Google Shape;2583;p360"/>
          <p:cNvSpPr/>
          <p:nvPr/>
        </p:nvSpPr>
        <p:spPr>
          <a:xfrm rot="-5400000">
            <a:off x="10207766" y="0"/>
            <a:ext cx="1989600" cy="1989600"/>
          </a:xfrm>
          <a:prstGeom prst="rtTriangle">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584" name="Google Shape;2584;p360"/>
          <p:cNvSpPr/>
          <p:nvPr/>
        </p:nvSpPr>
        <p:spPr>
          <a:xfrm rot="-5400000">
            <a:off x="8289638" y="34"/>
            <a:ext cx="480300" cy="480300"/>
          </a:xfrm>
          <a:prstGeom prst="rtTriangle">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rPr b="0" i="0" lang="en-US" sz="1866" u="none" cap="none" strike="noStrike">
                <a:solidFill>
                  <a:srgbClr val="000000"/>
                </a:solidFill>
                <a:latin typeface="Arial"/>
                <a:ea typeface="Arial"/>
                <a:cs typeface="Arial"/>
                <a:sym typeface="Arial"/>
              </a:rPr>
              <a:t>   </a:t>
            </a:r>
            <a:endParaRPr b="0" i="0" sz="1866" u="none" cap="none" strike="noStrike">
              <a:solidFill>
                <a:srgbClr val="000000"/>
              </a:solidFill>
              <a:latin typeface="Arial"/>
              <a:ea typeface="Arial"/>
              <a:cs typeface="Arial"/>
              <a:sym typeface="Arial"/>
            </a:endParaRPr>
          </a:p>
        </p:txBody>
      </p:sp>
      <p:sp>
        <p:nvSpPr>
          <p:cNvPr id="2585" name="Google Shape;2585;p360"/>
          <p:cNvSpPr/>
          <p:nvPr/>
        </p:nvSpPr>
        <p:spPr>
          <a:xfrm>
            <a:off x="11710800" y="5767200"/>
            <a:ext cx="481200" cy="481200"/>
          </a:xfrm>
          <a:prstGeom prst="rect">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586" name="Google Shape;2586;p360"/>
          <p:cNvSpPr/>
          <p:nvPr/>
        </p:nvSpPr>
        <p:spPr>
          <a:xfrm>
            <a:off x="9726567" y="535633"/>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587" name="Google Shape;2587;p360"/>
          <p:cNvSpPr/>
          <p:nvPr/>
        </p:nvSpPr>
        <p:spPr>
          <a:xfrm rot="10800000">
            <a:off x="10205084" y="2965200"/>
            <a:ext cx="1989600" cy="1989600"/>
          </a:xfrm>
          <a:prstGeom prst="arc">
            <a:avLst>
              <a:gd fmla="val 16200000" name="adj1"/>
              <a:gd fmla="val 0" name="adj2"/>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588" name="Google Shape;2588;p360"/>
          <p:cNvSpPr/>
          <p:nvPr/>
        </p:nvSpPr>
        <p:spPr>
          <a:xfrm rot="-5400000">
            <a:off x="10205084" y="2965200"/>
            <a:ext cx="1989600" cy="1989600"/>
          </a:xfrm>
          <a:prstGeom prst="arc">
            <a:avLst>
              <a:gd fmla="val 16200000" name="adj1"/>
              <a:gd fmla="val 0" name="adj2"/>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cxnSp>
        <p:nvCxnSpPr>
          <p:cNvPr id="2589" name="Google Shape;2589;p360"/>
          <p:cNvCxnSpPr/>
          <p:nvPr/>
        </p:nvCxnSpPr>
        <p:spPr>
          <a:xfrm>
            <a:off x="113749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590" name="Google Shape;2590;p360"/>
          <p:cNvCxnSpPr/>
          <p:nvPr/>
        </p:nvCxnSpPr>
        <p:spPr>
          <a:xfrm>
            <a:off x="11540866"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591" name="Google Shape;2591;p360"/>
          <p:cNvCxnSpPr/>
          <p:nvPr/>
        </p:nvCxnSpPr>
        <p:spPr>
          <a:xfrm>
            <a:off x="1170680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592" name="Google Shape;2592;p360"/>
          <p:cNvCxnSpPr/>
          <p:nvPr/>
        </p:nvCxnSpPr>
        <p:spPr>
          <a:xfrm>
            <a:off x="118727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593" name="Google Shape;2593;p360"/>
          <p:cNvCxnSpPr/>
          <p:nvPr/>
        </p:nvCxnSpPr>
        <p:spPr>
          <a:xfrm>
            <a:off x="12038667"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Z - Closing Light">
    <p:spTree>
      <p:nvGrpSpPr>
        <p:cNvPr id="2594" name="Shape 2594"/>
        <p:cNvGrpSpPr/>
        <p:nvPr/>
      </p:nvGrpSpPr>
      <p:grpSpPr>
        <a:xfrm>
          <a:off x="0" y="0"/>
          <a:ext cx="0" cy="0"/>
          <a:chOff x="0" y="0"/>
          <a:chExt cx="0" cy="0"/>
        </a:xfrm>
      </p:grpSpPr>
      <p:pic>
        <p:nvPicPr>
          <p:cNvPr id="2595" name="Google Shape;2595;p361"/>
          <p:cNvPicPr preferRelativeResize="0"/>
          <p:nvPr/>
        </p:nvPicPr>
        <p:blipFill rotWithShape="1">
          <a:blip r:embed="rId2">
            <a:alphaModFix/>
          </a:blip>
          <a:srcRect b="0" l="0" r="0" t="0"/>
          <a:stretch/>
        </p:blipFill>
        <p:spPr>
          <a:xfrm>
            <a:off x="3021967" y="2819734"/>
            <a:ext cx="6144960" cy="974265"/>
          </a:xfrm>
          <a:prstGeom prst="rect">
            <a:avLst/>
          </a:prstGeom>
          <a:noFill/>
          <a:ln>
            <a:noFill/>
          </a:ln>
        </p:spPr>
      </p:pic>
      <p:sp>
        <p:nvSpPr>
          <p:cNvPr id="2596" name="Google Shape;2596;p36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1_Content F - Artistic Divider 1">
    <p:bg>
      <p:bgPr>
        <a:solidFill>
          <a:schemeClr val="lt1"/>
        </a:solidFill>
      </p:bgPr>
    </p:bg>
    <p:spTree>
      <p:nvGrpSpPr>
        <p:cNvPr id="2597" name="Shape 2597"/>
        <p:cNvGrpSpPr/>
        <p:nvPr/>
      </p:nvGrpSpPr>
      <p:grpSpPr>
        <a:xfrm>
          <a:off x="0" y="0"/>
          <a:ext cx="0" cy="0"/>
          <a:chOff x="0" y="0"/>
          <a:chExt cx="0" cy="0"/>
        </a:xfrm>
      </p:grpSpPr>
      <p:sp>
        <p:nvSpPr>
          <p:cNvPr id="2598" name="Google Shape;2598;p362"/>
          <p:cNvSpPr/>
          <p:nvPr/>
        </p:nvSpPr>
        <p:spPr>
          <a:xfrm>
            <a:off x="11228267" y="0"/>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599" name="Google Shape;2599;p36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600" name="Google Shape;2600;p362"/>
          <p:cNvSpPr/>
          <p:nvPr/>
        </p:nvSpPr>
        <p:spPr>
          <a:xfrm>
            <a:off x="10207766" y="0"/>
            <a:ext cx="1989600" cy="19896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01" name="Google Shape;2601;p362"/>
          <p:cNvSpPr/>
          <p:nvPr/>
        </p:nvSpPr>
        <p:spPr>
          <a:xfrm rot="10800000">
            <a:off x="10207766" y="4258800"/>
            <a:ext cx="1989600" cy="19896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02" name="Google Shape;2602;p362"/>
          <p:cNvSpPr/>
          <p:nvPr/>
        </p:nvSpPr>
        <p:spPr>
          <a:xfrm>
            <a:off x="11228267" y="3283200"/>
            <a:ext cx="975600" cy="975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03" name="Google Shape;2603;p362"/>
          <p:cNvSpPr/>
          <p:nvPr/>
        </p:nvSpPr>
        <p:spPr>
          <a:xfrm rot="-5400000">
            <a:off x="11219767" y="3282967"/>
            <a:ext cx="977700" cy="9777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04" name="Google Shape;2604;p362"/>
          <p:cNvSpPr/>
          <p:nvPr/>
        </p:nvSpPr>
        <p:spPr>
          <a:xfrm>
            <a:off x="8241900" y="975600"/>
            <a:ext cx="481200" cy="4812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05" name="Google Shape;2605;p362"/>
          <p:cNvSpPr/>
          <p:nvPr/>
        </p:nvSpPr>
        <p:spPr>
          <a:xfrm>
            <a:off x="8871100" y="5767200"/>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06" name="Google Shape;2606;p362"/>
          <p:cNvSpPr/>
          <p:nvPr/>
        </p:nvSpPr>
        <p:spPr>
          <a:xfrm>
            <a:off x="9971234" y="3046667"/>
            <a:ext cx="236400" cy="2364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07" name="Google Shape;2607;p362"/>
          <p:cNvSpPr txBox="1"/>
          <p:nvPr>
            <p:ph type="title"/>
          </p:nvPr>
        </p:nvSpPr>
        <p:spPr>
          <a:xfrm>
            <a:off x="749433" y="535633"/>
            <a:ext cx="8880300" cy="2893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608" name="Google Shape;2608;p362"/>
          <p:cNvSpPr txBox="1"/>
          <p:nvPr>
            <p:ph idx="1" type="subTitle"/>
          </p:nvPr>
        </p:nvSpPr>
        <p:spPr>
          <a:xfrm>
            <a:off x="749433" y="3895433"/>
            <a:ext cx="8121600" cy="23529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1_Content F - Artistic Divider 2">
    <p:bg>
      <p:bgPr>
        <a:solidFill>
          <a:schemeClr val="lt1"/>
        </a:solidFill>
      </p:bgPr>
    </p:bg>
    <p:spTree>
      <p:nvGrpSpPr>
        <p:cNvPr id="2609" name="Shape 2609"/>
        <p:cNvGrpSpPr/>
        <p:nvPr/>
      </p:nvGrpSpPr>
      <p:grpSpPr>
        <a:xfrm>
          <a:off x="0" y="0"/>
          <a:ext cx="0" cy="0"/>
          <a:chOff x="0" y="0"/>
          <a:chExt cx="0" cy="0"/>
        </a:xfrm>
      </p:grpSpPr>
      <p:sp>
        <p:nvSpPr>
          <p:cNvPr id="2610" name="Google Shape;2610;p363"/>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11" name="Google Shape;2611;p363"/>
          <p:cNvSpPr/>
          <p:nvPr/>
        </p:nvSpPr>
        <p:spPr>
          <a:xfrm rot="10800000">
            <a:off x="10511266"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12" name="Google Shape;2612;p363"/>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cxnSp>
        <p:nvCxnSpPr>
          <p:cNvPr id="2613" name="Google Shape;2613;p363"/>
          <p:cNvCxnSpPr>
            <a:stCxn id="2612" idx="2"/>
          </p:cNvCxnSpPr>
          <p:nvPr/>
        </p:nvCxnSpPr>
        <p:spPr>
          <a:xfrm rot="10800000">
            <a:off x="10655833"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2614" name="Google Shape;2614;p363"/>
          <p:cNvCxnSpPr>
            <a:stCxn id="2610" idx="2"/>
          </p:cNvCxnSpPr>
          <p:nvPr/>
        </p:nvCxnSpPr>
        <p:spPr>
          <a:xfrm rot="10800000">
            <a:off x="10362467"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2615" name="Google Shape;2615;p363"/>
          <p:cNvCxnSpPr>
            <a:stCxn id="2611" idx="2"/>
          </p:cNvCxnSpPr>
          <p:nvPr/>
        </p:nvCxnSpPr>
        <p:spPr>
          <a:xfrm rot="10800000">
            <a:off x="10511266"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2616" name="Google Shape;2616;p363"/>
          <p:cNvCxnSpPr>
            <a:stCxn id="2612" idx="0"/>
          </p:cNvCxnSpPr>
          <p:nvPr/>
        </p:nvCxnSpPr>
        <p:spPr>
          <a:xfrm>
            <a:off x="10941733"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2617" name="Google Shape;2617;p363"/>
          <p:cNvCxnSpPr>
            <a:stCxn id="2611" idx="0"/>
          </p:cNvCxnSpPr>
          <p:nvPr/>
        </p:nvCxnSpPr>
        <p:spPr>
          <a:xfrm>
            <a:off x="10869766"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2618" name="Google Shape;2618;p363"/>
          <p:cNvCxnSpPr>
            <a:stCxn id="2610" idx="0"/>
          </p:cNvCxnSpPr>
          <p:nvPr/>
        </p:nvCxnSpPr>
        <p:spPr>
          <a:xfrm>
            <a:off x="10795367" y="2855267"/>
            <a:ext cx="456600" cy="0"/>
          </a:xfrm>
          <a:prstGeom prst="straightConnector1">
            <a:avLst/>
          </a:prstGeom>
          <a:noFill/>
          <a:ln cap="flat" cmpd="sng" w="9525">
            <a:solidFill>
              <a:schemeClr val="lt2"/>
            </a:solidFill>
            <a:prstDash val="solid"/>
            <a:round/>
            <a:headEnd len="sm" w="sm" type="none"/>
            <a:tailEnd len="sm" w="sm" type="none"/>
          </a:ln>
        </p:spPr>
      </p:cxnSp>
      <p:sp>
        <p:nvSpPr>
          <p:cNvPr id="2619" name="Google Shape;2619;p363"/>
          <p:cNvSpPr txBox="1"/>
          <p:nvPr>
            <p:ph type="title"/>
          </p:nvPr>
        </p:nvSpPr>
        <p:spPr>
          <a:xfrm>
            <a:off x="749433" y="535633"/>
            <a:ext cx="8880300" cy="2893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620" name="Google Shape;2620;p363"/>
          <p:cNvSpPr/>
          <p:nvPr/>
        </p:nvSpPr>
        <p:spPr>
          <a:xfrm>
            <a:off x="10252667" y="0"/>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21" name="Google Shape;2621;p36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622" name="Google Shape;2622;p363"/>
          <p:cNvSpPr/>
          <p:nvPr/>
        </p:nvSpPr>
        <p:spPr>
          <a:xfrm>
            <a:off x="10207766" y="4258800"/>
            <a:ext cx="1989600" cy="1989600"/>
          </a:xfrm>
          <a:prstGeom prst="ellips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23" name="Google Shape;2623;p363"/>
          <p:cNvSpPr/>
          <p:nvPr/>
        </p:nvSpPr>
        <p:spPr>
          <a:xfrm rot="-5400000">
            <a:off x="10207766" y="0"/>
            <a:ext cx="1989600" cy="19896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24" name="Google Shape;2624;p363"/>
          <p:cNvSpPr/>
          <p:nvPr/>
        </p:nvSpPr>
        <p:spPr>
          <a:xfrm>
            <a:off x="11228267" y="1989733"/>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25" name="Google Shape;2625;p363"/>
          <p:cNvSpPr/>
          <p:nvPr/>
        </p:nvSpPr>
        <p:spPr>
          <a:xfrm rot="-5400000">
            <a:off x="11219767" y="1989501"/>
            <a:ext cx="977700" cy="977700"/>
          </a:xfrm>
          <a:prstGeom prst="rtTriangle">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26" name="Google Shape;2626;p363"/>
          <p:cNvSpPr/>
          <p:nvPr/>
        </p:nvSpPr>
        <p:spPr>
          <a:xfrm>
            <a:off x="9726567" y="5767200"/>
            <a:ext cx="481200" cy="481200"/>
          </a:xfrm>
          <a:prstGeom prst="rect">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27" name="Google Shape;2627;p363"/>
          <p:cNvSpPr/>
          <p:nvPr/>
        </p:nvSpPr>
        <p:spPr>
          <a:xfrm>
            <a:off x="8871100" y="494400"/>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28" name="Google Shape;2628;p363"/>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29" name="Google Shape;2629;p363"/>
          <p:cNvSpPr txBox="1"/>
          <p:nvPr>
            <p:ph idx="1" type="subTitle"/>
          </p:nvPr>
        </p:nvSpPr>
        <p:spPr>
          <a:xfrm>
            <a:off x="749433" y="3895433"/>
            <a:ext cx="8121600" cy="23529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 1 1">
    <p:spTree>
      <p:nvGrpSpPr>
        <p:cNvPr id="2630" name="Shape 2630"/>
        <p:cNvGrpSpPr/>
        <p:nvPr/>
      </p:nvGrpSpPr>
      <p:grpSpPr>
        <a:xfrm>
          <a:off x="0" y="0"/>
          <a:ext cx="0" cy="0"/>
          <a:chOff x="0" y="0"/>
          <a:chExt cx="0" cy="0"/>
        </a:xfrm>
      </p:grpSpPr>
      <p:sp>
        <p:nvSpPr>
          <p:cNvPr id="2631" name="Google Shape;2631;p364"/>
          <p:cNvSpPr txBox="1"/>
          <p:nvPr>
            <p:ph type="title"/>
          </p:nvPr>
        </p:nvSpPr>
        <p:spPr>
          <a:xfrm>
            <a:off x="460978" y="365125"/>
            <a:ext cx="11259900" cy="992100"/>
          </a:xfrm>
          <a:prstGeom prst="rect">
            <a:avLst/>
          </a:prstGeom>
          <a:noFill/>
          <a:ln>
            <a:noFill/>
          </a:ln>
        </p:spPr>
        <p:txBody>
          <a:bodyPr anchorCtr="0" anchor="ctr" bIns="34275" lIns="0" spcFirstLastPara="1" rIns="0"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632" name="Google Shape;2632;p364"/>
          <p:cNvSpPr txBox="1"/>
          <p:nvPr>
            <p:ph idx="1" type="body"/>
          </p:nvPr>
        </p:nvSpPr>
        <p:spPr>
          <a:xfrm>
            <a:off x="460978" y="1585913"/>
            <a:ext cx="11259900" cy="4590900"/>
          </a:xfrm>
          <a:prstGeom prst="rect">
            <a:avLst/>
          </a:prstGeom>
          <a:noFill/>
          <a:ln>
            <a:noFill/>
          </a:ln>
        </p:spPr>
        <p:txBody>
          <a:bodyPr anchorCtr="0" anchor="t" bIns="34275" lIns="0" spcFirstLastPara="1" rIns="0" wrap="square" tIns="34275">
            <a:normAutofit/>
          </a:bodyPr>
          <a:lstStyle>
            <a:lvl1pPr indent="-330200" lvl="0" marL="457200" rtl="0" algn="l">
              <a:lnSpc>
                <a:spcPct val="90000"/>
              </a:lnSpc>
              <a:spcBef>
                <a:spcPts val="1066"/>
              </a:spcBef>
              <a:spcAft>
                <a:spcPts val="0"/>
              </a:spcAft>
              <a:buClr>
                <a:schemeClr val="accent2"/>
              </a:buClr>
              <a:buSzPts val="1600"/>
              <a:buFont typeface="Noto Sans Symbols"/>
              <a:buChar char="▪"/>
              <a:defRPr/>
            </a:lvl1pPr>
            <a:lvl2pPr indent="-292100" lvl="1" marL="914400" rtl="0" algn="l">
              <a:lnSpc>
                <a:spcPct val="90000"/>
              </a:lnSpc>
              <a:spcBef>
                <a:spcPts val="533"/>
              </a:spcBef>
              <a:spcAft>
                <a:spcPts val="0"/>
              </a:spcAft>
              <a:buSzPts val="1000"/>
              <a:buChar char="▪"/>
              <a:defRPr/>
            </a:lvl2pPr>
            <a:lvl3pPr indent="-292100" lvl="2" marL="1371600" rtl="0" algn="l">
              <a:lnSpc>
                <a:spcPct val="90000"/>
              </a:lnSpc>
              <a:spcBef>
                <a:spcPts val="533"/>
              </a:spcBef>
              <a:spcAft>
                <a:spcPts val="0"/>
              </a:spcAft>
              <a:buSzPts val="1000"/>
              <a:buChar char="▪"/>
              <a:defRPr/>
            </a:lvl3pPr>
            <a:lvl4pPr indent="-292100" lvl="3" marL="1828800" rtl="0" algn="l">
              <a:lnSpc>
                <a:spcPct val="90000"/>
              </a:lnSpc>
              <a:spcBef>
                <a:spcPts val="533"/>
              </a:spcBef>
              <a:spcAft>
                <a:spcPts val="0"/>
              </a:spcAft>
              <a:buSzPts val="1000"/>
              <a:buChar char="▪"/>
              <a:defRPr/>
            </a:lvl4pPr>
            <a:lvl5pPr indent="-292100" lvl="4" marL="2286000" rtl="0" algn="l">
              <a:lnSpc>
                <a:spcPct val="90000"/>
              </a:lnSpc>
              <a:spcBef>
                <a:spcPts val="533"/>
              </a:spcBef>
              <a:spcAft>
                <a:spcPts val="0"/>
              </a:spcAft>
              <a:buSzPts val="1000"/>
              <a:buChar char="▪"/>
              <a:defRPr/>
            </a:lvl5pPr>
            <a:lvl6pPr indent="-317500" lvl="5" marL="2743200" rtl="0" algn="l">
              <a:lnSpc>
                <a:spcPct val="90000"/>
              </a:lnSpc>
              <a:spcBef>
                <a:spcPts val="533"/>
              </a:spcBef>
              <a:spcAft>
                <a:spcPts val="0"/>
              </a:spcAft>
              <a:buClr>
                <a:schemeClr val="dk1"/>
              </a:buClr>
              <a:buSzPts val="1400"/>
              <a:buChar char="•"/>
              <a:defRPr/>
            </a:lvl6pPr>
            <a:lvl7pPr indent="-317500" lvl="6" marL="3200400" rtl="0" algn="l">
              <a:lnSpc>
                <a:spcPct val="90000"/>
              </a:lnSpc>
              <a:spcBef>
                <a:spcPts val="533"/>
              </a:spcBef>
              <a:spcAft>
                <a:spcPts val="0"/>
              </a:spcAft>
              <a:buClr>
                <a:schemeClr val="dk1"/>
              </a:buClr>
              <a:buSzPts val="1400"/>
              <a:buChar char="•"/>
              <a:defRPr/>
            </a:lvl7pPr>
            <a:lvl8pPr indent="-317500" lvl="7" marL="3657600" rtl="0" algn="l">
              <a:lnSpc>
                <a:spcPct val="90000"/>
              </a:lnSpc>
              <a:spcBef>
                <a:spcPts val="533"/>
              </a:spcBef>
              <a:spcAft>
                <a:spcPts val="0"/>
              </a:spcAft>
              <a:buClr>
                <a:schemeClr val="dk1"/>
              </a:buClr>
              <a:buSzPts val="1400"/>
              <a:buChar char="•"/>
              <a:defRPr/>
            </a:lvl8pPr>
            <a:lvl9pPr indent="-317500" lvl="8" marL="4114800" rtl="0" algn="l">
              <a:lnSpc>
                <a:spcPct val="90000"/>
              </a:lnSpc>
              <a:spcBef>
                <a:spcPts val="533"/>
              </a:spcBef>
              <a:spcAft>
                <a:spcPts val="0"/>
              </a:spcAft>
              <a:buClr>
                <a:schemeClr val="dk1"/>
              </a:buClr>
              <a:buSzPts val="1400"/>
              <a:buChar char="•"/>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1_Content F - Artistic Divider 3">
    <p:bg>
      <p:bgPr>
        <a:solidFill>
          <a:schemeClr val="lt1"/>
        </a:solidFill>
      </p:bgPr>
    </p:bg>
    <p:spTree>
      <p:nvGrpSpPr>
        <p:cNvPr id="2633" name="Shape 2633"/>
        <p:cNvGrpSpPr/>
        <p:nvPr/>
      </p:nvGrpSpPr>
      <p:grpSpPr>
        <a:xfrm>
          <a:off x="0" y="0"/>
          <a:ext cx="0" cy="0"/>
          <a:chOff x="0" y="0"/>
          <a:chExt cx="0" cy="0"/>
        </a:xfrm>
      </p:grpSpPr>
      <p:sp>
        <p:nvSpPr>
          <p:cNvPr id="2634" name="Google Shape;2634;p365"/>
          <p:cNvSpPr/>
          <p:nvPr/>
        </p:nvSpPr>
        <p:spPr>
          <a:xfrm>
            <a:off x="10222833" y="1989600"/>
            <a:ext cx="975600" cy="975600"/>
          </a:xfrm>
          <a:prstGeom prst="rect">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35" name="Google Shape;2635;p365"/>
          <p:cNvSpPr/>
          <p:nvPr/>
        </p:nvSpPr>
        <p:spPr>
          <a:xfrm>
            <a:off x="11216400" y="2965200"/>
            <a:ext cx="980700" cy="1989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36" name="Google Shape;2636;p36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637" name="Google Shape;2637;p365"/>
          <p:cNvSpPr/>
          <p:nvPr/>
        </p:nvSpPr>
        <p:spPr>
          <a:xfrm rot="10800000">
            <a:off x="10205084" y="2965200"/>
            <a:ext cx="1989600" cy="1989600"/>
          </a:xfrm>
          <a:prstGeom prst="ellips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38" name="Google Shape;2638;p365"/>
          <p:cNvSpPr/>
          <p:nvPr/>
        </p:nvSpPr>
        <p:spPr>
          <a:xfrm rot="-5400000">
            <a:off x="10207766" y="0"/>
            <a:ext cx="1989600" cy="19896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39" name="Google Shape;2639;p365"/>
          <p:cNvSpPr/>
          <p:nvPr/>
        </p:nvSpPr>
        <p:spPr>
          <a:xfrm rot="-5400000">
            <a:off x="8289638" y="34"/>
            <a:ext cx="480300" cy="4803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rPr b="0" i="0" lang="en-US" sz="1866" u="none" cap="none" strike="noStrike">
                <a:solidFill>
                  <a:srgbClr val="000000"/>
                </a:solidFill>
                <a:latin typeface="Arial"/>
                <a:ea typeface="Arial"/>
                <a:cs typeface="Arial"/>
                <a:sym typeface="Arial"/>
              </a:rPr>
              <a:t>   </a:t>
            </a:r>
            <a:endParaRPr b="0" i="0" sz="1866" u="none" cap="none" strike="noStrike">
              <a:solidFill>
                <a:srgbClr val="000000"/>
              </a:solidFill>
              <a:latin typeface="Arial"/>
              <a:ea typeface="Arial"/>
              <a:cs typeface="Arial"/>
              <a:sym typeface="Arial"/>
            </a:endParaRPr>
          </a:p>
        </p:txBody>
      </p:sp>
      <p:sp>
        <p:nvSpPr>
          <p:cNvPr id="2640" name="Google Shape;2640;p365"/>
          <p:cNvSpPr/>
          <p:nvPr/>
        </p:nvSpPr>
        <p:spPr>
          <a:xfrm>
            <a:off x="11710800" y="5767200"/>
            <a:ext cx="481200" cy="481200"/>
          </a:xfrm>
          <a:prstGeom prst="rect">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41" name="Google Shape;2641;p365"/>
          <p:cNvSpPr/>
          <p:nvPr/>
        </p:nvSpPr>
        <p:spPr>
          <a:xfrm>
            <a:off x="9726567" y="535633"/>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42" name="Google Shape;2642;p365"/>
          <p:cNvSpPr/>
          <p:nvPr/>
        </p:nvSpPr>
        <p:spPr>
          <a:xfrm rot="10800000">
            <a:off x="10205084" y="2965200"/>
            <a:ext cx="1989600" cy="1989600"/>
          </a:xfrm>
          <a:prstGeom prst="arc">
            <a:avLst>
              <a:gd fmla="val 16200000" name="adj1"/>
              <a:gd fmla="val 0" name="adj2"/>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2643" name="Google Shape;2643;p365"/>
          <p:cNvSpPr/>
          <p:nvPr/>
        </p:nvSpPr>
        <p:spPr>
          <a:xfrm rot="-5400000">
            <a:off x="10205084" y="2965200"/>
            <a:ext cx="1989600" cy="1989600"/>
          </a:xfrm>
          <a:prstGeom prst="arc">
            <a:avLst>
              <a:gd fmla="val 16200000" name="adj1"/>
              <a:gd fmla="val 0" name="adj2"/>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cxnSp>
        <p:nvCxnSpPr>
          <p:cNvPr id="2644" name="Google Shape;2644;p365"/>
          <p:cNvCxnSpPr/>
          <p:nvPr/>
        </p:nvCxnSpPr>
        <p:spPr>
          <a:xfrm>
            <a:off x="113749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645" name="Google Shape;2645;p365"/>
          <p:cNvCxnSpPr/>
          <p:nvPr/>
        </p:nvCxnSpPr>
        <p:spPr>
          <a:xfrm>
            <a:off x="11540866"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646" name="Google Shape;2646;p365"/>
          <p:cNvCxnSpPr/>
          <p:nvPr/>
        </p:nvCxnSpPr>
        <p:spPr>
          <a:xfrm>
            <a:off x="1170680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647" name="Google Shape;2647;p365"/>
          <p:cNvCxnSpPr/>
          <p:nvPr/>
        </p:nvCxnSpPr>
        <p:spPr>
          <a:xfrm>
            <a:off x="118727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648" name="Google Shape;2648;p365"/>
          <p:cNvCxnSpPr/>
          <p:nvPr/>
        </p:nvCxnSpPr>
        <p:spPr>
          <a:xfrm>
            <a:off x="12038667" y="1986300"/>
            <a:ext cx="0" cy="975600"/>
          </a:xfrm>
          <a:prstGeom prst="straightConnector1">
            <a:avLst/>
          </a:prstGeom>
          <a:noFill/>
          <a:ln cap="flat" cmpd="sng" w="9525">
            <a:solidFill>
              <a:schemeClr val="lt2"/>
            </a:solidFill>
            <a:prstDash val="solid"/>
            <a:round/>
            <a:headEnd len="sm" w="sm" type="none"/>
            <a:tailEnd len="sm" w="sm" type="none"/>
          </a:ln>
        </p:spPr>
      </p:cxnSp>
      <p:sp>
        <p:nvSpPr>
          <p:cNvPr id="2649" name="Google Shape;2649;p365"/>
          <p:cNvSpPr txBox="1"/>
          <p:nvPr>
            <p:ph type="title"/>
          </p:nvPr>
        </p:nvSpPr>
        <p:spPr>
          <a:xfrm>
            <a:off x="749433" y="535633"/>
            <a:ext cx="8880300" cy="2893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650" name="Google Shape;2650;p365"/>
          <p:cNvSpPr txBox="1"/>
          <p:nvPr>
            <p:ph idx="1" type="subTitle"/>
          </p:nvPr>
        </p:nvSpPr>
        <p:spPr>
          <a:xfrm>
            <a:off x="749433" y="3895433"/>
            <a:ext cx="8121600" cy="23529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2651" name="Shape 2651"/>
        <p:cNvGrpSpPr/>
        <p:nvPr/>
      </p:nvGrpSpPr>
      <p:grpSpPr>
        <a:xfrm>
          <a:off x="0" y="0"/>
          <a:ext cx="0" cy="0"/>
          <a:chOff x="0" y="0"/>
          <a:chExt cx="0" cy="0"/>
        </a:xfrm>
      </p:grpSpPr>
      <p:sp>
        <p:nvSpPr>
          <p:cNvPr id="2652" name="Google Shape;2652;p36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sz="3999"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2653" name="Google Shape;2653;p366"/>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accent5"/>
              </a:buClr>
              <a:buSzPts val="1800"/>
              <a:buFont typeface="DM Mono"/>
              <a:buNone/>
              <a:defRPr sz="2399">
                <a:solidFill>
                  <a:schemeClr val="accent5"/>
                </a:solidFill>
                <a:latin typeface="DM Mono"/>
                <a:ea typeface="DM Mono"/>
                <a:cs typeface="DM Mono"/>
                <a:sym typeface="DM Mono"/>
              </a:defRPr>
            </a:lvl1pPr>
            <a:lvl2pPr lvl="1" rtl="0" algn="l">
              <a:lnSpc>
                <a:spcPct val="90000"/>
              </a:lnSpc>
              <a:spcBef>
                <a:spcPts val="533"/>
              </a:spcBef>
              <a:spcAft>
                <a:spcPts val="0"/>
              </a:spcAft>
              <a:buClr>
                <a:schemeClr val="accent5"/>
              </a:buClr>
              <a:buSzPts val="1500"/>
              <a:buNone/>
              <a:defRPr>
                <a:solidFill>
                  <a:schemeClr val="accent5"/>
                </a:solidFill>
              </a:defRPr>
            </a:lvl2pPr>
            <a:lvl3pPr lvl="2" rtl="0" algn="l">
              <a:lnSpc>
                <a:spcPct val="90000"/>
              </a:lnSpc>
              <a:spcBef>
                <a:spcPts val="533"/>
              </a:spcBef>
              <a:spcAft>
                <a:spcPts val="0"/>
              </a:spcAft>
              <a:buClr>
                <a:schemeClr val="accent5"/>
              </a:buClr>
              <a:buSzPts val="1200"/>
              <a:buNone/>
              <a:defRPr>
                <a:solidFill>
                  <a:schemeClr val="accent5"/>
                </a:solidFill>
              </a:defRPr>
            </a:lvl3pPr>
            <a:lvl4pPr lvl="3" rtl="0" algn="l">
              <a:lnSpc>
                <a:spcPct val="90000"/>
              </a:lnSpc>
              <a:spcBef>
                <a:spcPts val="533"/>
              </a:spcBef>
              <a:spcAft>
                <a:spcPts val="0"/>
              </a:spcAft>
              <a:buClr>
                <a:schemeClr val="accent5"/>
              </a:buClr>
              <a:buSzPts val="1200"/>
              <a:buNone/>
              <a:defRPr>
                <a:solidFill>
                  <a:schemeClr val="accent5"/>
                </a:solidFill>
              </a:defRPr>
            </a:lvl4pPr>
            <a:lvl5pPr lvl="4" rtl="0" algn="l">
              <a:lnSpc>
                <a:spcPct val="90000"/>
              </a:lnSpc>
              <a:spcBef>
                <a:spcPts val="533"/>
              </a:spcBef>
              <a:spcAft>
                <a:spcPts val="0"/>
              </a:spcAft>
              <a:buClr>
                <a:schemeClr val="accent5"/>
              </a:buClr>
              <a:buSzPts val="1200"/>
              <a:buNone/>
              <a:defRPr>
                <a:solidFill>
                  <a:schemeClr val="accent5"/>
                </a:solidFill>
              </a:defRPr>
            </a:lvl5pPr>
            <a:lvl6pPr lvl="5" rtl="0" algn="l">
              <a:lnSpc>
                <a:spcPct val="90000"/>
              </a:lnSpc>
              <a:spcBef>
                <a:spcPts val="533"/>
              </a:spcBef>
              <a:spcAft>
                <a:spcPts val="0"/>
              </a:spcAft>
              <a:buClr>
                <a:schemeClr val="accent5"/>
              </a:buClr>
              <a:buSzPts val="1200"/>
              <a:buNone/>
              <a:defRPr>
                <a:solidFill>
                  <a:schemeClr val="accent5"/>
                </a:solidFill>
              </a:defRPr>
            </a:lvl6pPr>
            <a:lvl7pPr lvl="6" rtl="0" algn="l">
              <a:lnSpc>
                <a:spcPct val="90000"/>
              </a:lnSpc>
              <a:spcBef>
                <a:spcPts val="533"/>
              </a:spcBef>
              <a:spcAft>
                <a:spcPts val="0"/>
              </a:spcAft>
              <a:buClr>
                <a:schemeClr val="accent5"/>
              </a:buClr>
              <a:buSzPts val="1200"/>
              <a:buNone/>
              <a:defRPr>
                <a:solidFill>
                  <a:schemeClr val="accent5"/>
                </a:solidFill>
              </a:defRPr>
            </a:lvl7pPr>
            <a:lvl8pPr lvl="7" rtl="0" algn="l">
              <a:lnSpc>
                <a:spcPct val="90000"/>
              </a:lnSpc>
              <a:spcBef>
                <a:spcPts val="533"/>
              </a:spcBef>
              <a:spcAft>
                <a:spcPts val="0"/>
              </a:spcAft>
              <a:buClr>
                <a:schemeClr val="accent5"/>
              </a:buClr>
              <a:buSzPts val="1200"/>
              <a:buNone/>
              <a:defRPr>
                <a:solidFill>
                  <a:schemeClr val="accent5"/>
                </a:solidFill>
              </a:defRPr>
            </a:lvl8pPr>
            <a:lvl9pPr lvl="8" rtl="0" algn="l">
              <a:lnSpc>
                <a:spcPct val="90000"/>
              </a:lnSpc>
              <a:spcBef>
                <a:spcPts val="533"/>
              </a:spcBef>
              <a:spcAft>
                <a:spcPts val="0"/>
              </a:spcAft>
              <a:buClr>
                <a:schemeClr val="accent5"/>
              </a:buClr>
              <a:buSzPts val="1200"/>
              <a:buNone/>
              <a:defRPr>
                <a:solidFill>
                  <a:schemeClr val="accent5"/>
                </a:solidFill>
              </a:defRPr>
            </a:lvl9pPr>
          </a:lstStyle>
          <a:p/>
        </p:txBody>
      </p:sp>
      <p:sp>
        <p:nvSpPr>
          <p:cNvPr id="2654" name="Google Shape;2654;p36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1066"/>
              </a:spcBef>
              <a:spcAft>
                <a:spcPts val="0"/>
              </a:spcAft>
              <a:buClr>
                <a:schemeClr val="accent5"/>
              </a:buClr>
              <a:buSzPts val="1800"/>
              <a:buFont typeface="DM Sans"/>
              <a:buChar char="•"/>
              <a:defRPr i="0" sz="2399" u="none" cap="none" strike="noStrike">
                <a:solidFill>
                  <a:schemeClr val="lt1"/>
                </a:solidFill>
                <a:latin typeface="DM Sans"/>
                <a:ea typeface="DM Sans"/>
                <a:cs typeface="DM Sans"/>
                <a:sym typeface="DM Sans"/>
              </a:defRPr>
            </a:lvl1pPr>
            <a:lvl2pPr indent="-323850" lvl="1" marL="914400" marR="0" rtl="0" algn="l">
              <a:lnSpc>
                <a:spcPct val="115000"/>
              </a:lnSpc>
              <a:spcBef>
                <a:spcPts val="533"/>
              </a:spcBef>
              <a:spcAft>
                <a:spcPts val="0"/>
              </a:spcAft>
              <a:buClr>
                <a:schemeClr val="accent6"/>
              </a:buClr>
              <a:buSzPts val="1500"/>
              <a:buFont typeface="DM Sans"/>
              <a:buChar char="•"/>
              <a:defRPr i="0" sz="20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9pPr>
          </a:lstStyle>
          <a:p/>
        </p:txBody>
      </p:sp>
      <p:pic>
        <p:nvPicPr>
          <p:cNvPr id="2655" name="Google Shape;2655;p366"/>
          <p:cNvPicPr preferRelativeResize="0"/>
          <p:nvPr/>
        </p:nvPicPr>
        <p:blipFill rotWithShape="1">
          <a:blip r:embed="rId2">
            <a:alphaModFix/>
          </a:blip>
          <a:srcRect b="0" l="0" r="0" t="0"/>
          <a:stretch/>
        </p:blipFill>
        <p:spPr>
          <a:xfrm>
            <a:off x="761991" y="6442165"/>
            <a:ext cx="678798" cy="230367"/>
          </a:xfrm>
          <a:prstGeom prst="rect">
            <a:avLst/>
          </a:prstGeom>
          <a:noFill/>
          <a:ln>
            <a:noFill/>
          </a:ln>
        </p:spPr>
      </p:pic>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2">
  <p:cSld name="Impact 2">
    <p:bg>
      <p:bgPr>
        <a:solidFill>
          <a:schemeClr val="dk1"/>
        </a:solidFill>
      </p:bgPr>
    </p:bg>
    <p:spTree>
      <p:nvGrpSpPr>
        <p:cNvPr id="2662" name="Shape 2662"/>
        <p:cNvGrpSpPr/>
        <p:nvPr/>
      </p:nvGrpSpPr>
      <p:grpSpPr>
        <a:xfrm>
          <a:off x="0" y="0"/>
          <a:ext cx="0" cy="0"/>
          <a:chOff x="0" y="0"/>
          <a:chExt cx="0" cy="0"/>
        </a:xfrm>
      </p:grpSpPr>
      <p:sp>
        <p:nvSpPr>
          <p:cNvPr id="2663" name="Google Shape;2663;p368"/>
          <p:cNvSpPr txBox="1"/>
          <p:nvPr>
            <p:ph type="title"/>
          </p:nvPr>
        </p:nvSpPr>
        <p:spPr>
          <a:xfrm>
            <a:off x="1673352" y="539496"/>
            <a:ext cx="8833200" cy="5715000"/>
          </a:xfrm>
          <a:prstGeom prst="rect">
            <a:avLst/>
          </a:prstGeom>
          <a:noFill/>
          <a:ln>
            <a:noFill/>
          </a:ln>
        </p:spPr>
        <p:txBody>
          <a:bodyPr anchorCtr="0" anchor="ctr" bIns="0" lIns="0" spcFirstLastPara="1" rIns="0" wrap="square" tIns="0">
            <a:normAutofit/>
          </a:bodyPr>
          <a:lstStyle>
            <a:lvl1pPr lvl="0" rtl="0" algn="ctr">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64" name="Google Shape;2664;p36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bg>
      <p:bgPr>
        <a:solidFill>
          <a:schemeClr val="dk1"/>
        </a:solidFill>
      </p:bgPr>
    </p:bg>
    <p:spTree>
      <p:nvGrpSpPr>
        <p:cNvPr id="2665" name="Shape 2665"/>
        <p:cNvGrpSpPr/>
        <p:nvPr/>
      </p:nvGrpSpPr>
      <p:grpSpPr>
        <a:xfrm>
          <a:off x="0" y="0"/>
          <a:ext cx="0" cy="0"/>
          <a:chOff x="0" y="0"/>
          <a:chExt cx="0" cy="0"/>
        </a:xfrm>
      </p:grpSpPr>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2666" name="Shape 2666"/>
        <p:cNvGrpSpPr/>
        <p:nvPr/>
      </p:nvGrpSpPr>
      <p:grpSpPr>
        <a:xfrm>
          <a:off x="0" y="0"/>
          <a:ext cx="0" cy="0"/>
          <a:chOff x="0" y="0"/>
          <a:chExt cx="0" cy="0"/>
        </a:xfrm>
      </p:grpSpPr>
      <p:sp>
        <p:nvSpPr>
          <p:cNvPr id="2667" name="Google Shape;2667;p370"/>
          <p:cNvSpPr txBox="1"/>
          <p:nvPr>
            <p:ph type="ctrTitle"/>
          </p:nvPr>
        </p:nvSpPr>
        <p:spPr>
          <a:xfrm>
            <a:off x="761998" y="1186975"/>
            <a:ext cx="5334300" cy="2387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668" name="Google Shape;2668;p370"/>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669" name="Google Shape;2669;p370"/>
          <p:cNvPicPr preferRelativeResize="0"/>
          <p:nvPr/>
        </p:nvPicPr>
        <p:blipFill rotWithShape="1">
          <a:blip r:embed="rId2">
            <a:alphaModFix/>
          </a:blip>
          <a:srcRect b="0" l="0" r="0" t="0"/>
          <a:stretch/>
        </p:blipFill>
        <p:spPr>
          <a:xfrm>
            <a:off x="762007" y="609599"/>
            <a:ext cx="2558284" cy="405351"/>
          </a:xfrm>
          <a:prstGeom prst="rect">
            <a:avLst/>
          </a:prstGeom>
          <a:noFill/>
          <a:ln>
            <a:noFill/>
          </a:ln>
        </p:spPr>
      </p:pic>
      <p:cxnSp>
        <p:nvCxnSpPr>
          <p:cNvPr id="2670" name="Google Shape;2670;p370"/>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671" name="Google Shape;2671;p370"/>
          <p:cNvSpPr txBox="1"/>
          <p:nvPr>
            <p:ph idx="2" type="subTitle"/>
          </p:nvPr>
        </p:nvSpPr>
        <p:spPr>
          <a:xfrm>
            <a:off x="762007" y="5756000"/>
            <a:ext cx="5263800" cy="4923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dk1"/>
              </a:buClr>
              <a:buSzPts val="1600"/>
              <a:buNone/>
              <a:defRPr/>
            </a:lvl6pPr>
            <a:lvl7pPr lvl="6" rtl="0" algn="l">
              <a:lnSpc>
                <a:spcPct val="90000"/>
              </a:lnSpc>
              <a:spcBef>
                <a:spcPts val="500"/>
              </a:spcBef>
              <a:spcAft>
                <a:spcPts val="0"/>
              </a:spcAft>
              <a:buClr>
                <a:schemeClr val="dk1"/>
              </a:buClr>
              <a:buSzPts val="1600"/>
              <a:buNone/>
              <a:defRPr/>
            </a:lvl7pPr>
            <a:lvl8pPr lvl="7" rtl="0" algn="l">
              <a:lnSpc>
                <a:spcPct val="90000"/>
              </a:lnSpc>
              <a:spcBef>
                <a:spcPts val="500"/>
              </a:spcBef>
              <a:spcAft>
                <a:spcPts val="0"/>
              </a:spcAft>
              <a:buClr>
                <a:schemeClr val="dk1"/>
              </a:buClr>
              <a:buSzPts val="1600"/>
              <a:buNone/>
              <a:defRPr/>
            </a:lvl8pPr>
            <a:lvl9pPr lvl="8" rtl="0" algn="l">
              <a:lnSpc>
                <a:spcPct val="90000"/>
              </a:lnSpc>
              <a:spcBef>
                <a:spcPts val="500"/>
              </a:spcBef>
              <a:spcAft>
                <a:spcPts val="0"/>
              </a:spcAft>
              <a:buClr>
                <a:schemeClr val="dk1"/>
              </a:buClr>
              <a:buSzPts val="1600"/>
              <a:buNone/>
              <a:defRPr/>
            </a:lvl9pPr>
          </a:lstStyle>
          <a:p/>
        </p:txBody>
      </p:sp>
      <p:pic>
        <p:nvPicPr>
          <p:cNvPr id="2672" name="Google Shape;2672;p370"/>
          <p:cNvPicPr preferRelativeResize="0"/>
          <p:nvPr/>
        </p:nvPicPr>
        <p:blipFill rotWithShape="1">
          <a:blip r:embed="rId3">
            <a:alphaModFix/>
          </a:blip>
          <a:srcRect b="0" l="0" r="0" t="0"/>
          <a:stretch/>
        </p:blipFill>
        <p:spPr>
          <a:xfrm>
            <a:off x="6539662" y="608126"/>
            <a:ext cx="5651049" cy="5640317"/>
          </a:xfrm>
          <a:prstGeom prst="rect">
            <a:avLst/>
          </a:prstGeom>
          <a:noFill/>
          <a:ln>
            <a:noFill/>
          </a:ln>
        </p:spPr>
      </p:pic>
      <p:sp>
        <p:nvSpPr>
          <p:cNvPr id="2673" name="Google Shape;2673;p37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1200">
                <a:solidFill>
                  <a:srgbClr val="898C8E"/>
                </a:solidFill>
                <a:latin typeface="DM Sans"/>
                <a:ea typeface="DM Sans"/>
                <a:cs typeface="DM Sans"/>
                <a:sym typeface="DM Sans"/>
              </a:defRPr>
            </a:lvl1pPr>
            <a:lvl2pPr indent="0" lvl="1" marL="0" rtl="0" algn="r">
              <a:spcBef>
                <a:spcPts val="0"/>
              </a:spcBef>
              <a:buNone/>
              <a:defRPr sz="1200">
                <a:solidFill>
                  <a:srgbClr val="898C8E"/>
                </a:solidFill>
                <a:latin typeface="DM Sans"/>
                <a:ea typeface="DM Sans"/>
                <a:cs typeface="DM Sans"/>
                <a:sym typeface="DM Sans"/>
              </a:defRPr>
            </a:lvl2pPr>
            <a:lvl3pPr indent="0" lvl="2" marL="0" rtl="0" algn="r">
              <a:spcBef>
                <a:spcPts val="0"/>
              </a:spcBef>
              <a:buNone/>
              <a:defRPr sz="1200">
                <a:solidFill>
                  <a:srgbClr val="898C8E"/>
                </a:solidFill>
                <a:latin typeface="DM Sans"/>
                <a:ea typeface="DM Sans"/>
                <a:cs typeface="DM Sans"/>
                <a:sym typeface="DM Sans"/>
              </a:defRPr>
            </a:lvl3pPr>
            <a:lvl4pPr indent="0" lvl="3" marL="0" rtl="0" algn="r">
              <a:spcBef>
                <a:spcPts val="0"/>
              </a:spcBef>
              <a:buNone/>
              <a:defRPr sz="1200">
                <a:solidFill>
                  <a:srgbClr val="898C8E"/>
                </a:solidFill>
                <a:latin typeface="DM Sans"/>
                <a:ea typeface="DM Sans"/>
                <a:cs typeface="DM Sans"/>
                <a:sym typeface="DM Sans"/>
              </a:defRPr>
            </a:lvl4pPr>
            <a:lvl5pPr indent="0" lvl="4" marL="0" rtl="0" algn="r">
              <a:spcBef>
                <a:spcPts val="0"/>
              </a:spcBef>
              <a:buNone/>
              <a:defRPr sz="1200">
                <a:solidFill>
                  <a:srgbClr val="898C8E"/>
                </a:solidFill>
                <a:latin typeface="DM Sans"/>
                <a:ea typeface="DM Sans"/>
                <a:cs typeface="DM Sans"/>
                <a:sym typeface="DM Sans"/>
              </a:defRPr>
            </a:lvl5pPr>
            <a:lvl6pPr indent="0" lvl="5" marL="0" rtl="0" algn="r">
              <a:spcBef>
                <a:spcPts val="0"/>
              </a:spcBef>
              <a:buNone/>
              <a:defRPr sz="1200">
                <a:solidFill>
                  <a:srgbClr val="898C8E"/>
                </a:solidFill>
                <a:latin typeface="DM Sans"/>
                <a:ea typeface="DM Sans"/>
                <a:cs typeface="DM Sans"/>
                <a:sym typeface="DM Sans"/>
              </a:defRPr>
            </a:lvl6pPr>
            <a:lvl7pPr indent="0" lvl="6" marL="0" rtl="0" algn="r">
              <a:spcBef>
                <a:spcPts val="0"/>
              </a:spcBef>
              <a:buNone/>
              <a:defRPr sz="1200">
                <a:solidFill>
                  <a:srgbClr val="898C8E"/>
                </a:solidFill>
                <a:latin typeface="DM Sans"/>
                <a:ea typeface="DM Sans"/>
                <a:cs typeface="DM Sans"/>
                <a:sym typeface="DM Sans"/>
              </a:defRPr>
            </a:lvl7pPr>
            <a:lvl8pPr indent="0" lvl="7" marL="0" rtl="0" algn="r">
              <a:spcBef>
                <a:spcPts val="0"/>
              </a:spcBef>
              <a:buNone/>
              <a:defRPr sz="1200">
                <a:solidFill>
                  <a:srgbClr val="898C8E"/>
                </a:solidFill>
                <a:latin typeface="DM Sans"/>
                <a:ea typeface="DM Sans"/>
                <a:cs typeface="DM Sans"/>
                <a:sym typeface="DM Sans"/>
              </a:defRPr>
            </a:lvl8pPr>
            <a:lvl9pPr indent="0" lvl="8" marL="0" rtl="0" algn="r">
              <a:spcBef>
                <a:spcPts val="0"/>
              </a:spcBef>
              <a:buNone/>
              <a:defRPr sz="1200">
                <a:solidFill>
                  <a:srgbClr val="898C8E"/>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201" name="Shape 201"/>
        <p:cNvGrpSpPr/>
        <p:nvPr/>
      </p:nvGrpSpPr>
      <p:grpSpPr>
        <a:xfrm>
          <a:off x="0" y="0"/>
          <a:ext cx="0" cy="0"/>
          <a:chOff x="0" y="0"/>
          <a:chExt cx="0" cy="0"/>
        </a:xfrm>
      </p:grpSpPr>
      <p:sp>
        <p:nvSpPr>
          <p:cNvPr id="202" name="Google Shape;202;p39"/>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03" name="Google Shape;203;p39"/>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04" name="Google Shape;204;p39"/>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205" name="Google Shape;205;p39"/>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06" name="Google Shape;206;p39"/>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07" name="Google Shape;207;p3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1_1 Title Slide A - Light">
    <p:spTree>
      <p:nvGrpSpPr>
        <p:cNvPr id="2674" name="Shape 2674"/>
        <p:cNvGrpSpPr/>
        <p:nvPr/>
      </p:nvGrpSpPr>
      <p:grpSpPr>
        <a:xfrm>
          <a:off x="0" y="0"/>
          <a:ext cx="0" cy="0"/>
          <a:chOff x="0" y="0"/>
          <a:chExt cx="0" cy="0"/>
        </a:xfrm>
      </p:grpSpPr>
      <p:sp>
        <p:nvSpPr>
          <p:cNvPr id="2675" name="Google Shape;2675;p371"/>
          <p:cNvSpPr txBox="1"/>
          <p:nvPr>
            <p:ph type="ctrTitle"/>
          </p:nvPr>
        </p:nvSpPr>
        <p:spPr>
          <a:xfrm>
            <a:off x="761998" y="1186975"/>
            <a:ext cx="5334300" cy="2387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676" name="Google Shape;2676;p371"/>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677" name="Google Shape;2677;p371"/>
          <p:cNvPicPr preferRelativeResize="0"/>
          <p:nvPr/>
        </p:nvPicPr>
        <p:blipFill rotWithShape="1">
          <a:blip r:embed="rId2">
            <a:alphaModFix/>
          </a:blip>
          <a:srcRect b="0" l="0" r="0" t="0"/>
          <a:stretch/>
        </p:blipFill>
        <p:spPr>
          <a:xfrm>
            <a:off x="762007" y="609599"/>
            <a:ext cx="2558284" cy="405351"/>
          </a:xfrm>
          <a:prstGeom prst="rect">
            <a:avLst/>
          </a:prstGeom>
          <a:noFill/>
          <a:ln>
            <a:noFill/>
          </a:ln>
        </p:spPr>
      </p:pic>
      <p:cxnSp>
        <p:nvCxnSpPr>
          <p:cNvPr id="2678" name="Google Shape;2678;p371"/>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679" name="Google Shape;2679;p371"/>
          <p:cNvSpPr txBox="1"/>
          <p:nvPr>
            <p:ph idx="2" type="subTitle"/>
          </p:nvPr>
        </p:nvSpPr>
        <p:spPr>
          <a:xfrm>
            <a:off x="762007" y="5756000"/>
            <a:ext cx="5263800" cy="4923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dk1"/>
              </a:buClr>
              <a:buSzPts val="1600"/>
              <a:buNone/>
              <a:defRPr/>
            </a:lvl6pPr>
            <a:lvl7pPr lvl="6" rtl="0" algn="l">
              <a:lnSpc>
                <a:spcPct val="90000"/>
              </a:lnSpc>
              <a:spcBef>
                <a:spcPts val="500"/>
              </a:spcBef>
              <a:spcAft>
                <a:spcPts val="0"/>
              </a:spcAft>
              <a:buClr>
                <a:schemeClr val="dk1"/>
              </a:buClr>
              <a:buSzPts val="1600"/>
              <a:buNone/>
              <a:defRPr/>
            </a:lvl7pPr>
            <a:lvl8pPr lvl="7" rtl="0" algn="l">
              <a:lnSpc>
                <a:spcPct val="90000"/>
              </a:lnSpc>
              <a:spcBef>
                <a:spcPts val="500"/>
              </a:spcBef>
              <a:spcAft>
                <a:spcPts val="0"/>
              </a:spcAft>
              <a:buClr>
                <a:schemeClr val="dk1"/>
              </a:buClr>
              <a:buSzPts val="1600"/>
              <a:buNone/>
              <a:defRPr/>
            </a:lvl8pPr>
            <a:lvl9pPr lvl="8" rtl="0" algn="l">
              <a:lnSpc>
                <a:spcPct val="90000"/>
              </a:lnSpc>
              <a:spcBef>
                <a:spcPts val="500"/>
              </a:spcBef>
              <a:spcAft>
                <a:spcPts val="0"/>
              </a:spcAft>
              <a:buClr>
                <a:schemeClr val="dk1"/>
              </a:buClr>
              <a:buSzPts val="1600"/>
              <a:buNone/>
              <a:defRPr/>
            </a:lvl9pPr>
          </a:lstStyle>
          <a:p/>
        </p:txBody>
      </p:sp>
      <p:sp>
        <p:nvSpPr>
          <p:cNvPr id="2680" name="Google Shape;2680;p371"/>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1200">
                <a:solidFill>
                  <a:srgbClr val="898C8E"/>
                </a:solidFill>
                <a:latin typeface="DM Sans"/>
                <a:ea typeface="DM Sans"/>
                <a:cs typeface="DM Sans"/>
                <a:sym typeface="DM Sans"/>
              </a:defRPr>
            </a:lvl1pPr>
            <a:lvl2pPr indent="0" lvl="1" marL="0" rtl="0" algn="r">
              <a:spcBef>
                <a:spcPts val="0"/>
              </a:spcBef>
              <a:buNone/>
              <a:defRPr sz="1200">
                <a:solidFill>
                  <a:srgbClr val="898C8E"/>
                </a:solidFill>
                <a:latin typeface="DM Sans"/>
                <a:ea typeface="DM Sans"/>
                <a:cs typeface="DM Sans"/>
                <a:sym typeface="DM Sans"/>
              </a:defRPr>
            </a:lvl2pPr>
            <a:lvl3pPr indent="0" lvl="2" marL="0" rtl="0" algn="r">
              <a:spcBef>
                <a:spcPts val="0"/>
              </a:spcBef>
              <a:buNone/>
              <a:defRPr sz="1200">
                <a:solidFill>
                  <a:srgbClr val="898C8E"/>
                </a:solidFill>
                <a:latin typeface="DM Sans"/>
                <a:ea typeface="DM Sans"/>
                <a:cs typeface="DM Sans"/>
                <a:sym typeface="DM Sans"/>
              </a:defRPr>
            </a:lvl3pPr>
            <a:lvl4pPr indent="0" lvl="3" marL="0" rtl="0" algn="r">
              <a:spcBef>
                <a:spcPts val="0"/>
              </a:spcBef>
              <a:buNone/>
              <a:defRPr sz="1200">
                <a:solidFill>
                  <a:srgbClr val="898C8E"/>
                </a:solidFill>
                <a:latin typeface="DM Sans"/>
                <a:ea typeface="DM Sans"/>
                <a:cs typeface="DM Sans"/>
                <a:sym typeface="DM Sans"/>
              </a:defRPr>
            </a:lvl4pPr>
            <a:lvl5pPr indent="0" lvl="4" marL="0" rtl="0" algn="r">
              <a:spcBef>
                <a:spcPts val="0"/>
              </a:spcBef>
              <a:buNone/>
              <a:defRPr sz="1200">
                <a:solidFill>
                  <a:srgbClr val="898C8E"/>
                </a:solidFill>
                <a:latin typeface="DM Sans"/>
                <a:ea typeface="DM Sans"/>
                <a:cs typeface="DM Sans"/>
                <a:sym typeface="DM Sans"/>
              </a:defRPr>
            </a:lvl5pPr>
            <a:lvl6pPr indent="0" lvl="5" marL="0" rtl="0" algn="r">
              <a:spcBef>
                <a:spcPts val="0"/>
              </a:spcBef>
              <a:buNone/>
              <a:defRPr sz="1200">
                <a:solidFill>
                  <a:srgbClr val="898C8E"/>
                </a:solidFill>
                <a:latin typeface="DM Sans"/>
                <a:ea typeface="DM Sans"/>
                <a:cs typeface="DM Sans"/>
                <a:sym typeface="DM Sans"/>
              </a:defRPr>
            </a:lvl6pPr>
            <a:lvl7pPr indent="0" lvl="6" marL="0" rtl="0" algn="r">
              <a:spcBef>
                <a:spcPts val="0"/>
              </a:spcBef>
              <a:buNone/>
              <a:defRPr sz="1200">
                <a:solidFill>
                  <a:srgbClr val="898C8E"/>
                </a:solidFill>
                <a:latin typeface="DM Sans"/>
                <a:ea typeface="DM Sans"/>
                <a:cs typeface="DM Sans"/>
                <a:sym typeface="DM Sans"/>
              </a:defRPr>
            </a:lvl7pPr>
            <a:lvl8pPr indent="0" lvl="7" marL="0" rtl="0" algn="r">
              <a:spcBef>
                <a:spcPts val="0"/>
              </a:spcBef>
              <a:buNone/>
              <a:defRPr sz="1200">
                <a:solidFill>
                  <a:srgbClr val="898C8E"/>
                </a:solidFill>
                <a:latin typeface="DM Sans"/>
                <a:ea typeface="DM Sans"/>
                <a:cs typeface="DM Sans"/>
                <a:sym typeface="DM Sans"/>
              </a:defRPr>
            </a:lvl8pPr>
            <a:lvl9pPr indent="0" lvl="8" marL="0" rtl="0" algn="r">
              <a:spcBef>
                <a:spcPts val="0"/>
              </a:spcBef>
              <a:buNone/>
              <a:defRPr sz="1200">
                <a:solidFill>
                  <a:srgbClr val="898C8E"/>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Light">
  <p:cSld name="Subtitle - Light">
    <p:spTree>
      <p:nvGrpSpPr>
        <p:cNvPr id="2681" name="Shape 2681"/>
        <p:cNvGrpSpPr/>
        <p:nvPr/>
      </p:nvGrpSpPr>
      <p:grpSpPr>
        <a:xfrm>
          <a:off x="0" y="0"/>
          <a:ext cx="0" cy="0"/>
          <a:chOff x="0" y="0"/>
          <a:chExt cx="0" cy="0"/>
        </a:xfrm>
      </p:grpSpPr>
      <p:sp>
        <p:nvSpPr>
          <p:cNvPr id="2682" name="Google Shape;2682;p372"/>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3" name="Google Shape;2683;p372"/>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684" name="Google Shape;2684;p372"/>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85" name="Google Shape;2685;p372"/>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1248">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White">
  <p:cSld name="Subtitle - White">
    <p:bg>
      <p:bgPr>
        <a:solidFill>
          <a:srgbClr val="FFFFFF"/>
        </a:solidFill>
      </p:bgPr>
    </p:bg>
    <p:spTree>
      <p:nvGrpSpPr>
        <p:cNvPr id="2686" name="Shape 2686"/>
        <p:cNvGrpSpPr/>
        <p:nvPr/>
      </p:nvGrpSpPr>
      <p:grpSpPr>
        <a:xfrm>
          <a:off x="0" y="0"/>
          <a:ext cx="0" cy="0"/>
          <a:chOff x="0" y="0"/>
          <a:chExt cx="0" cy="0"/>
        </a:xfrm>
      </p:grpSpPr>
      <p:sp>
        <p:nvSpPr>
          <p:cNvPr id="2687" name="Google Shape;2687;p373"/>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8" name="Google Shape;2688;p373"/>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689" name="Google Shape;2689;p373"/>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90" name="Google Shape;2690;p373"/>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Light">
  <p:cSld name="No Subtitle - Light">
    <p:spTree>
      <p:nvGrpSpPr>
        <p:cNvPr id="2691" name="Shape 2691"/>
        <p:cNvGrpSpPr/>
        <p:nvPr/>
      </p:nvGrpSpPr>
      <p:grpSpPr>
        <a:xfrm>
          <a:off x="0" y="0"/>
          <a:ext cx="0" cy="0"/>
          <a:chOff x="0" y="0"/>
          <a:chExt cx="0" cy="0"/>
        </a:xfrm>
      </p:grpSpPr>
      <p:sp>
        <p:nvSpPr>
          <p:cNvPr id="2692" name="Google Shape;2692;p37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93" name="Google Shape;2693;p37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694" name="Google Shape;2694;p374"/>
          <p:cNvSpPr txBox="1"/>
          <p:nvPr>
            <p:ph idx="1" type="body"/>
          </p:nvPr>
        </p:nvSpPr>
        <p:spPr>
          <a:xfrm>
            <a:off x="731520" y="1359407"/>
            <a:ext cx="10725900" cy="48177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Light">
  <p:cSld name="Two Column - Light">
    <p:spTree>
      <p:nvGrpSpPr>
        <p:cNvPr id="2695" name="Shape 2695"/>
        <p:cNvGrpSpPr/>
        <p:nvPr/>
      </p:nvGrpSpPr>
      <p:grpSpPr>
        <a:xfrm>
          <a:off x="0" y="0"/>
          <a:ext cx="0" cy="0"/>
          <a:chOff x="0" y="0"/>
          <a:chExt cx="0" cy="0"/>
        </a:xfrm>
      </p:grpSpPr>
      <p:sp>
        <p:nvSpPr>
          <p:cNvPr id="2696" name="Google Shape;2696;p375"/>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97" name="Google Shape;2697;p375"/>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698" name="Google Shape;2698;p375"/>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2699" name="Google Shape;2699;p375"/>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700" name="Google Shape;2700;p375"/>
          <p:cNvSpPr txBox="1"/>
          <p:nvPr>
            <p:ph idx="2" type="subTitle"/>
          </p:nvPr>
        </p:nvSpPr>
        <p:spPr>
          <a:xfrm>
            <a:off x="731518" y="2089601"/>
            <a:ext cx="45486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dk1"/>
              </a:buClr>
              <a:buSzPts val="1600"/>
              <a:buNone/>
              <a:defRPr/>
            </a:lvl6pPr>
            <a:lvl7pPr lvl="6" rtl="0" algn="l">
              <a:lnSpc>
                <a:spcPct val="90000"/>
              </a:lnSpc>
              <a:spcBef>
                <a:spcPts val="500"/>
              </a:spcBef>
              <a:spcAft>
                <a:spcPts val="0"/>
              </a:spcAft>
              <a:buClr>
                <a:schemeClr val="dk1"/>
              </a:buClr>
              <a:buSzPts val="1600"/>
              <a:buNone/>
              <a:defRPr/>
            </a:lvl7pPr>
            <a:lvl8pPr lvl="7" rtl="0" algn="l">
              <a:lnSpc>
                <a:spcPct val="90000"/>
              </a:lnSpc>
              <a:spcBef>
                <a:spcPts val="500"/>
              </a:spcBef>
              <a:spcAft>
                <a:spcPts val="0"/>
              </a:spcAft>
              <a:buClr>
                <a:schemeClr val="dk1"/>
              </a:buClr>
              <a:buSzPts val="1600"/>
              <a:buNone/>
              <a:defRPr/>
            </a:lvl8pPr>
            <a:lvl9pPr lvl="8" rtl="0" algn="l">
              <a:lnSpc>
                <a:spcPct val="90000"/>
              </a:lnSpc>
              <a:spcBef>
                <a:spcPts val="500"/>
              </a:spcBef>
              <a:spcAft>
                <a:spcPts val="0"/>
              </a:spcAft>
              <a:buClr>
                <a:schemeClr val="dk1"/>
              </a:buClr>
              <a:buSzPts val="1600"/>
              <a:buNone/>
              <a:defRPr/>
            </a:lvl9pPr>
          </a:lstStyle>
          <a:p/>
        </p:txBody>
      </p:sp>
      <p:sp>
        <p:nvSpPr>
          <p:cNvPr id="2701" name="Google Shape;2701;p375"/>
          <p:cNvSpPr txBox="1"/>
          <p:nvPr>
            <p:ph idx="3" type="body"/>
          </p:nvPr>
        </p:nvSpPr>
        <p:spPr>
          <a:xfrm>
            <a:off x="731516" y="2706354"/>
            <a:ext cx="45486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02" name="Google Shape;2702;p375"/>
          <p:cNvSpPr txBox="1"/>
          <p:nvPr>
            <p:ph idx="4" type="body"/>
          </p:nvPr>
        </p:nvSpPr>
        <p:spPr>
          <a:xfrm>
            <a:off x="6902868" y="2706354"/>
            <a:ext cx="45486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03" name="Google Shape;2703;p375"/>
          <p:cNvSpPr txBox="1"/>
          <p:nvPr>
            <p:ph idx="5" type="body"/>
          </p:nvPr>
        </p:nvSpPr>
        <p:spPr>
          <a:xfrm>
            <a:off x="6902868" y="2089601"/>
            <a:ext cx="45576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dk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Light">
  <p:cSld name="Two Column w/ Space - Light">
    <p:spTree>
      <p:nvGrpSpPr>
        <p:cNvPr id="2704" name="Shape 2704"/>
        <p:cNvGrpSpPr/>
        <p:nvPr/>
      </p:nvGrpSpPr>
      <p:grpSpPr>
        <a:xfrm>
          <a:off x="0" y="0"/>
          <a:ext cx="0" cy="0"/>
          <a:chOff x="0" y="0"/>
          <a:chExt cx="0" cy="0"/>
        </a:xfrm>
      </p:grpSpPr>
      <p:sp>
        <p:nvSpPr>
          <p:cNvPr id="2705" name="Google Shape;2705;p376"/>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06" name="Google Shape;2706;p37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07" name="Google Shape;2707;p376"/>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2708" name="Google Shape;2708;p376"/>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709" name="Google Shape;2709;p376"/>
          <p:cNvSpPr txBox="1"/>
          <p:nvPr>
            <p:ph idx="2" type="subTitle"/>
          </p:nvPr>
        </p:nvSpPr>
        <p:spPr>
          <a:xfrm>
            <a:off x="731518" y="3815047"/>
            <a:ext cx="45486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dk1"/>
              </a:buClr>
              <a:buSzPts val="1600"/>
              <a:buNone/>
              <a:defRPr/>
            </a:lvl6pPr>
            <a:lvl7pPr lvl="6" rtl="0" algn="l">
              <a:lnSpc>
                <a:spcPct val="90000"/>
              </a:lnSpc>
              <a:spcBef>
                <a:spcPts val="500"/>
              </a:spcBef>
              <a:spcAft>
                <a:spcPts val="0"/>
              </a:spcAft>
              <a:buClr>
                <a:schemeClr val="dk1"/>
              </a:buClr>
              <a:buSzPts val="1600"/>
              <a:buNone/>
              <a:defRPr/>
            </a:lvl7pPr>
            <a:lvl8pPr lvl="7" rtl="0" algn="l">
              <a:lnSpc>
                <a:spcPct val="90000"/>
              </a:lnSpc>
              <a:spcBef>
                <a:spcPts val="500"/>
              </a:spcBef>
              <a:spcAft>
                <a:spcPts val="0"/>
              </a:spcAft>
              <a:buClr>
                <a:schemeClr val="dk1"/>
              </a:buClr>
              <a:buSzPts val="1600"/>
              <a:buNone/>
              <a:defRPr/>
            </a:lvl8pPr>
            <a:lvl9pPr lvl="8" rtl="0" algn="l">
              <a:lnSpc>
                <a:spcPct val="90000"/>
              </a:lnSpc>
              <a:spcBef>
                <a:spcPts val="500"/>
              </a:spcBef>
              <a:spcAft>
                <a:spcPts val="0"/>
              </a:spcAft>
              <a:buClr>
                <a:schemeClr val="dk1"/>
              </a:buClr>
              <a:buSzPts val="1600"/>
              <a:buNone/>
              <a:defRPr/>
            </a:lvl9pPr>
          </a:lstStyle>
          <a:p/>
        </p:txBody>
      </p:sp>
      <p:sp>
        <p:nvSpPr>
          <p:cNvPr id="2710" name="Google Shape;2710;p376"/>
          <p:cNvSpPr txBox="1"/>
          <p:nvPr>
            <p:ph idx="3" type="body"/>
          </p:nvPr>
        </p:nvSpPr>
        <p:spPr>
          <a:xfrm>
            <a:off x="731516" y="4399722"/>
            <a:ext cx="4548600" cy="16092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11" name="Google Shape;2711;p376"/>
          <p:cNvSpPr txBox="1"/>
          <p:nvPr>
            <p:ph idx="4" type="body"/>
          </p:nvPr>
        </p:nvSpPr>
        <p:spPr>
          <a:xfrm>
            <a:off x="6902868" y="4399722"/>
            <a:ext cx="4548600" cy="16092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12" name="Google Shape;2712;p376"/>
          <p:cNvSpPr txBox="1"/>
          <p:nvPr>
            <p:ph idx="5" type="body"/>
          </p:nvPr>
        </p:nvSpPr>
        <p:spPr>
          <a:xfrm>
            <a:off x="6902868" y="3815047"/>
            <a:ext cx="45576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dk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Light">
  <p:cSld name="Three Column - Light">
    <p:spTree>
      <p:nvGrpSpPr>
        <p:cNvPr id="2713" name="Shape 2713"/>
        <p:cNvGrpSpPr/>
        <p:nvPr/>
      </p:nvGrpSpPr>
      <p:grpSpPr>
        <a:xfrm>
          <a:off x="0" y="0"/>
          <a:ext cx="0" cy="0"/>
          <a:chOff x="0" y="0"/>
          <a:chExt cx="0" cy="0"/>
        </a:xfrm>
      </p:grpSpPr>
      <p:sp>
        <p:nvSpPr>
          <p:cNvPr id="2714" name="Google Shape;2714;p377"/>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15" name="Google Shape;2715;p37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16" name="Google Shape;2716;p377"/>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17" name="Google Shape;2717;p377"/>
          <p:cNvSpPr txBox="1"/>
          <p:nvPr>
            <p:ph idx="2" type="subTitle"/>
          </p:nvPr>
        </p:nvSpPr>
        <p:spPr>
          <a:xfrm>
            <a:off x="731518" y="2089601"/>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dk1"/>
              </a:buClr>
              <a:buSzPts val="1600"/>
              <a:buNone/>
              <a:defRPr/>
            </a:lvl6pPr>
            <a:lvl7pPr lvl="6" rtl="0" algn="l">
              <a:lnSpc>
                <a:spcPct val="90000"/>
              </a:lnSpc>
              <a:spcBef>
                <a:spcPts val="500"/>
              </a:spcBef>
              <a:spcAft>
                <a:spcPts val="0"/>
              </a:spcAft>
              <a:buClr>
                <a:schemeClr val="dk1"/>
              </a:buClr>
              <a:buSzPts val="1600"/>
              <a:buNone/>
              <a:defRPr/>
            </a:lvl7pPr>
            <a:lvl8pPr lvl="7" rtl="0" algn="l">
              <a:lnSpc>
                <a:spcPct val="90000"/>
              </a:lnSpc>
              <a:spcBef>
                <a:spcPts val="500"/>
              </a:spcBef>
              <a:spcAft>
                <a:spcPts val="0"/>
              </a:spcAft>
              <a:buClr>
                <a:schemeClr val="dk1"/>
              </a:buClr>
              <a:buSzPts val="1600"/>
              <a:buNone/>
              <a:defRPr/>
            </a:lvl8pPr>
            <a:lvl9pPr lvl="8" rtl="0" algn="l">
              <a:lnSpc>
                <a:spcPct val="90000"/>
              </a:lnSpc>
              <a:spcBef>
                <a:spcPts val="500"/>
              </a:spcBef>
              <a:spcAft>
                <a:spcPts val="0"/>
              </a:spcAft>
              <a:buClr>
                <a:schemeClr val="dk1"/>
              </a:buClr>
              <a:buSzPts val="1600"/>
              <a:buNone/>
              <a:defRPr/>
            </a:lvl9pPr>
          </a:lstStyle>
          <a:p/>
        </p:txBody>
      </p:sp>
      <p:sp>
        <p:nvSpPr>
          <p:cNvPr id="2718" name="Google Shape;2718;p377"/>
          <p:cNvSpPr txBox="1"/>
          <p:nvPr>
            <p:ph idx="3" type="body"/>
          </p:nvPr>
        </p:nvSpPr>
        <p:spPr>
          <a:xfrm>
            <a:off x="731516"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19" name="Google Shape;2719;p377"/>
          <p:cNvSpPr txBox="1"/>
          <p:nvPr>
            <p:ph idx="4" type="body"/>
          </p:nvPr>
        </p:nvSpPr>
        <p:spPr>
          <a:xfrm>
            <a:off x="4494272"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20" name="Google Shape;2720;p377"/>
          <p:cNvSpPr txBox="1"/>
          <p:nvPr>
            <p:ph idx="5" type="body"/>
          </p:nvPr>
        </p:nvSpPr>
        <p:spPr>
          <a:xfrm>
            <a:off x="4495800"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dk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2721" name="Google Shape;2721;p377"/>
          <p:cNvCxnSpPr/>
          <p:nvPr/>
        </p:nvCxnSpPr>
        <p:spPr>
          <a:xfrm>
            <a:off x="7975850"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722" name="Google Shape;2722;p377"/>
          <p:cNvCxnSpPr/>
          <p:nvPr/>
        </p:nvCxnSpPr>
        <p:spPr>
          <a:xfrm>
            <a:off x="421309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723" name="Google Shape;2723;p377"/>
          <p:cNvSpPr txBox="1"/>
          <p:nvPr>
            <p:ph idx="6" type="body"/>
          </p:nvPr>
        </p:nvSpPr>
        <p:spPr>
          <a:xfrm>
            <a:off x="8257029"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dk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24" name="Google Shape;2724;p377"/>
          <p:cNvSpPr txBox="1"/>
          <p:nvPr>
            <p:ph idx="7" type="body"/>
          </p:nvPr>
        </p:nvSpPr>
        <p:spPr>
          <a:xfrm>
            <a:off x="8257029"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Light">
  <p:cSld name="Three Column w/ Space - Light">
    <p:spTree>
      <p:nvGrpSpPr>
        <p:cNvPr id="2725" name="Shape 2725"/>
        <p:cNvGrpSpPr/>
        <p:nvPr/>
      </p:nvGrpSpPr>
      <p:grpSpPr>
        <a:xfrm>
          <a:off x="0" y="0"/>
          <a:ext cx="0" cy="0"/>
          <a:chOff x="0" y="0"/>
          <a:chExt cx="0" cy="0"/>
        </a:xfrm>
      </p:grpSpPr>
      <p:sp>
        <p:nvSpPr>
          <p:cNvPr id="2726" name="Google Shape;2726;p378"/>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27" name="Google Shape;2727;p37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28" name="Google Shape;2728;p378"/>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29" name="Google Shape;2729;p378"/>
          <p:cNvSpPr txBox="1"/>
          <p:nvPr>
            <p:ph idx="2" type="subTitle"/>
          </p:nvPr>
        </p:nvSpPr>
        <p:spPr>
          <a:xfrm>
            <a:off x="731518" y="3813048"/>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dk1"/>
              </a:buClr>
              <a:buSzPts val="1600"/>
              <a:buNone/>
              <a:defRPr/>
            </a:lvl6pPr>
            <a:lvl7pPr lvl="6" rtl="0" algn="l">
              <a:lnSpc>
                <a:spcPct val="90000"/>
              </a:lnSpc>
              <a:spcBef>
                <a:spcPts val="500"/>
              </a:spcBef>
              <a:spcAft>
                <a:spcPts val="0"/>
              </a:spcAft>
              <a:buClr>
                <a:schemeClr val="dk1"/>
              </a:buClr>
              <a:buSzPts val="1600"/>
              <a:buNone/>
              <a:defRPr/>
            </a:lvl7pPr>
            <a:lvl8pPr lvl="7" rtl="0" algn="l">
              <a:lnSpc>
                <a:spcPct val="90000"/>
              </a:lnSpc>
              <a:spcBef>
                <a:spcPts val="500"/>
              </a:spcBef>
              <a:spcAft>
                <a:spcPts val="0"/>
              </a:spcAft>
              <a:buClr>
                <a:schemeClr val="dk1"/>
              </a:buClr>
              <a:buSzPts val="1600"/>
              <a:buNone/>
              <a:defRPr/>
            </a:lvl8pPr>
            <a:lvl9pPr lvl="8" rtl="0" algn="l">
              <a:lnSpc>
                <a:spcPct val="90000"/>
              </a:lnSpc>
              <a:spcBef>
                <a:spcPts val="500"/>
              </a:spcBef>
              <a:spcAft>
                <a:spcPts val="0"/>
              </a:spcAft>
              <a:buClr>
                <a:schemeClr val="dk1"/>
              </a:buClr>
              <a:buSzPts val="1600"/>
              <a:buNone/>
              <a:defRPr/>
            </a:lvl9pPr>
          </a:lstStyle>
          <a:p/>
        </p:txBody>
      </p:sp>
      <p:sp>
        <p:nvSpPr>
          <p:cNvPr id="2730" name="Google Shape;2730;p378"/>
          <p:cNvSpPr txBox="1"/>
          <p:nvPr>
            <p:ph idx="3" type="body"/>
          </p:nvPr>
        </p:nvSpPr>
        <p:spPr>
          <a:xfrm>
            <a:off x="729989"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31" name="Google Shape;2731;p378"/>
          <p:cNvSpPr txBox="1"/>
          <p:nvPr>
            <p:ph idx="4" type="body"/>
          </p:nvPr>
        </p:nvSpPr>
        <p:spPr>
          <a:xfrm>
            <a:off x="4494272"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32" name="Google Shape;2732;p378"/>
          <p:cNvSpPr txBox="1"/>
          <p:nvPr>
            <p:ph idx="5" type="body"/>
          </p:nvPr>
        </p:nvSpPr>
        <p:spPr>
          <a:xfrm>
            <a:off x="4495800" y="3813048"/>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dk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2733" name="Google Shape;2733;p378"/>
          <p:cNvCxnSpPr/>
          <p:nvPr/>
        </p:nvCxnSpPr>
        <p:spPr>
          <a:xfrm>
            <a:off x="7975850"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734" name="Google Shape;2734;p378"/>
          <p:cNvCxnSpPr/>
          <p:nvPr/>
        </p:nvCxnSpPr>
        <p:spPr>
          <a:xfrm>
            <a:off x="421309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735" name="Google Shape;2735;p378"/>
          <p:cNvSpPr txBox="1"/>
          <p:nvPr>
            <p:ph idx="6" type="body"/>
          </p:nvPr>
        </p:nvSpPr>
        <p:spPr>
          <a:xfrm>
            <a:off x="8257029" y="3813048"/>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dk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36" name="Google Shape;2736;p378"/>
          <p:cNvSpPr txBox="1"/>
          <p:nvPr>
            <p:ph idx="7" type="body"/>
          </p:nvPr>
        </p:nvSpPr>
        <p:spPr>
          <a:xfrm>
            <a:off x="8257029"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Light">
  <p:cSld name="Three Column Alt - Light">
    <p:spTree>
      <p:nvGrpSpPr>
        <p:cNvPr id="2737" name="Shape 2737"/>
        <p:cNvGrpSpPr/>
        <p:nvPr/>
      </p:nvGrpSpPr>
      <p:grpSpPr>
        <a:xfrm>
          <a:off x="0" y="0"/>
          <a:ext cx="0" cy="0"/>
          <a:chOff x="0" y="0"/>
          <a:chExt cx="0" cy="0"/>
        </a:xfrm>
      </p:grpSpPr>
      <p:sp>
        <p:nvSpPr>
          <p:cNvPr id="2738" name="Google Shape;2738;p379"/>
          <p:cNvSpPr/>
          <p:nvPr/>
        </p:nvSpPr>
        <p:spPr>
          <a:xfrm>
            <a:off x="4293104" y="1899963"/>
            <a:ext cx="3602700" cy="4345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739" name="Google Shape;2739;p379"/>
          <p:cNvSpPr/>
          <p:nvPr/>
        </p:nvSpPr>
        <p:spPr>
          <a:xfrm>
            <a:off x="8058916" y="1899962"/>
            <a:ext cx="3602700" cy="4345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740" name="Google Shape;2740;p379"/>
          <p:cNvSpPr/>
          <p:nvPr/>
        </p:nvSpPr>
        <p:spPr>
          <a:xfrm>
            <a:off x="530348" y="1903276"/>
            <a:ext cx="3602700" cy="4345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741" name="Google Shape;2741;p379"/>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2" name="Google Shape;2742;p379"/>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43" name="Google Shape;2743;p379"/>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44" name="Google Shape;2744;p379"/>
          <p:cNvSpPr txBox="1"/>
          <p:nvPr>
            <p:ph idx="2" type="subTitle"/>
          </p:nvPr>
        </p:nvSpPr>
        <p:spPr>
          <a:xfrm>
            <a:off x="731518" y="2089601"/>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dk1"/>
              </a:buClr>
              <a:buSzPts val="1600"/>
              <a:buNone/>
              <a:defRPr/>
            </a:lvl6pPr>
            <a:lvl7pPr lvl="6" rtl="0" algn="l">
              <a:lnSpc>
                <a:spcPct val="90000"/>
              </a:lnSpc>
              <a:spcBef>
                <a:spcPts val="500"/>
              </a:spcBef>
              <a:spcAft>
                <a:spcPts val="0"/>
              </a:spcAft>
              <a:buClr>
                <a:schemeClr val="dk1"/>
              </a:buClr>
              <a:buSzPts val="1600"/>
              <a:buNone/>
              <a:defRPr/>
            </a:lvl7pPr>
            <a:lvl8pPr lvl="7" rtl="0" algn="l">
              <a:lnSpc>
                <a:spcPct val="90000"/>
              </a:lnSpc>
              <a:spcBef>
                <a:spcPts val="500"/>
              </a:spcBef>
              <a:spcAft>
                <a:spcPts val="0"/>
              </a:spcAft>
              <a:buClr>
                <a:schemeClr val="dk1"/>
              </a:buClr>
              <a:buSzPts val="1600"/>
              <a:buNone/>
              <a:defRPr/>
            </a:lvl8pPr>
            <a:lvl9pPr lvl="8" rtl="0" algn="l">
              <a:lnSpc>
                <a:spcPct val="90000"/>
              </a:lnSpc>
              <a:spcBef>
                <a:spcPts val="500"/>
              </a:spcBef>
              <a:spcAft>
                <a:spcPts val="0"/>
              </a:spcAft>
              <a:buClr>
                <a:schemeClr val="dk1"/>
              </a:buClr>
              <a:buSzPts val="1600"/>
              <a:buNone/>
              <a:defRPr/>
            </a:lvl9pPr>
          </a:lstStyle>
          <a:p/>
        </p:txBody>
      </p:sp>
      <p:sp>
        <p:nvSpPr>
          <p:cNvPr id="2745" name="Google Shape;2745;p379"/>
          <p:cNvSpPr txBox="1"/>
          <p:nvPr>
            <p:ph idx="3" type="body"/>
          </p:nvPr>
        </p:nvSpPr>
        <p:spPr>
          <a:xfrm>
            <a:off x="731516"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46" name="Google Shape;2746;p379"/>
          <p:cNvSpPr txBox="1"/>
          <p:nvPr>
            <p:ph idx="4" type="body"/>
          </p:nvPr>
        </p:nvSpPr>
        <p:spPr>
          <a:xfrm>
            <a:off x="4494272"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47" name="Google Shape;2747;p379"/>
          <p:cNvSpPr txBox="1"/>
          <p:nvPr>
            <p:ph idx="5" type="body"/>
          </p:nvPr>
        </p:nvSpPr>
        <p:spPr>
          <a:xfrm>
            <a:off x="4495800"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dk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48" name="Google Shape;2748;p379"/>
          <p:cNvSpPr txBox="1"/>
          <p:nvPr>
            <p:ph idx="6" type="body"/>
          </p:nvPr>
        </p:nvSpPr>
        <p:spPr>
          <a:xfrm>
            <a:off x="8257029"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dk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49" name="Google Shape;2749;p379"/>
          <p:cNvSpPr txBox="1"/>
          <p:nvPr>
            <p:ph idx="7" type="body"/>
          </p:nvPr>
        </p:nvSpPr>
        <p:spPr>
          <a:xfrm>
            <a:off x="8257029"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Light">
  <p:cSld name="Right Callout - Light">
    <p:spTree>
      <p:nvGrpSpPr>
        <p:cNvPr id="2750" name="Shape 2750"/>
        <p:cNvGrpSpPr/>
        <p:nvPr/>
      </p:nvGrpSpPr>
      <p:grpSpPr>
        <a:xfrm>
          <a:off x="0" y="0"/>
          <a:ext cx="0" cy="0"/>
          <a:chOff x="0" y="0"/>
          <a:chExt cx="0" cy="0"/>
        </a:xfrm>
      </p:grpSpPr>
      <p:sp>
        <p:nvSpPr>
          <p:cNvPr id="2751" name="Google Shape;2751;p380"/>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52" name="Google Shape;2752;p38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53" name="Google Shape;2753;p380"/>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54" name="Google Shape;2754;p380"/>
          <p:cNvSpPr/>
          <p:nvPr/>
        </p:nvSpPr>
        <p:spPr>
          <a:xfrm>
            <a:off x="6024225" y="1825633"/>
            <a:ext cx="56112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755" name="Google Shape;2755;p380"/>
          <p:cNvSpPr txBox="1"/>
          <p:nvPr>
            <p:ph idx="2" type="body"/>
          </p:nvPr>
        </p:nvSpPr>
        <p:spPr>
          <a:xfrm>
            <a:off x="731518" y="1993392"/>
            <a:ext cx="4503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56" name="Google Shape;2756;p380"/>
          <p:cNvSpPr txBox="1"/>
          <p:nvPr>
            <p:ph idx="3" type="body"/>
          </p:nvPr>
        </p:nvSpPr>
        <p:spPr>
          <a:xfrm>
            <a:off x="6189455" y="1993392"/>
            <a:ext cx="5268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208" name="Shape 208"/>
        <p:cNvGrpSpPr/>
        <p:nvPr/>
      </p:nvGrpSpPr>
      <p:grpSpPr>
        <a:xfrm>
          <a:off x="0" y="0"/>
          <a:ext cx="0" cy="0"/>
          <a:chOff x="0" y="0"/>
          <a:chExt cx="0" cy="0"/>
        </a:xfrm>
      </p:grpSpPr>
      <p:sp>
        <p:nvSpPr>
          <p:cNvPr id="209" name="Google Shape;209;p4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10" name="Google Shape;210;p4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11" name="Google Shape;211;p4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12" name="Google Shape;212;p4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Light">
  <p:cSld name="Left Callout - Light">
    <p:spTree>
      <p:nvGrpSpPr>
        <p:cNvPr id="2757" name="Shape 2757"/>
        <p:cNvGrpSpPr/>
        <p:nvPr/>
      </p:nvGrpSpPr>
      <p:grpSpPr>
        <a:xfrm>
          <a:off x="0" y="0"/>
          <a:ext cx="0" cy="0"/>
          <a:chOff x="0" y="0"/>
          <a:chExt cx="0" cy="0"/>
        </a:xfrm>
      </p:grpSpPr>
      <p:sp>
        <p:nvSpPr>
          <p:cNvPr id="2758" name="Google Shape;2758;p381"/>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59" name="Google Shape;2759;p381"/>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60" name="Google Shape;2760;p381"/>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61" name="Google Shape;2761;p381"/>
          <p:cNvSpPr/>
          <p:nvPr/>
        </p:nvSpPr>
        <p:spPr>
          <a:xfrm>
            <a:off x="566288" y="1825633"/>
            <a:ext cx="56112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762" name="Google Shape;2762;p381"/>
          <p:cNvSpPr txBox="1"/>
          <p:nvPr>
            <p:ph idx="2" type="body"/>
          </p:nvPr>
        </p:nvSpPr>
        <p:spPr>
          <a:xfrm>
            <a:off x="731518" y="1993392"/>
            <a:ext cx="5268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63" name="Google Shape;2763;p381"/>
          <p:cNvSpPr txBox="1"/>
          <p:nvPr>
            <p:ph idx="3" type="body"/>
          </p:nvPr>
        </p:nvSpPr>
        <p:spPr>
          <a:xfrm>
            <a:off x="6954338" y="1993392"/>
            <a:ext cx="4503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Light">
  <p:cSld name="Subtitle Alt - Light">
    <p:spTree>
      <p:nvGrpSpPr>
        <p:cNvPr id="2764" name="Shape 2764"/>
        <p:cNvGrpSpPr/>
        <p:nvPr/>
      </p:nvGrpSpPr>
      <p:grpSpPr>
        <a:xfrm>
          <a:off x="0" y="0"/>
          <a:ext cx="0" cy="0"/>
          <a:chOff x="0" y="0"/>
          <a:chExt cx="0" cy="0"/>
        </a:xfrm>
      </p:grpSpPr>
      <p:sp>
        <p:nvSpPr>
          <p:cNvPr id="2765" name="Google Shape;2765;p382"/>
          <p:cNvSpPr/>
          <p:nvPr/>
        </p:nvSpPr>
        <p:spPr>
          <a:xfrm>
            <a:off x="566288" y="1825633"/>
            <a:ext cx="110691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766" name="Google Shape;2766;p382"/>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67" name="Google Shape;2767;p382"/>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68" name="Google Shape;2768;p382"/>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69" name="Google Shape;2769;p382"/>
          <p:cNvSpPr txBox="1"/>
          <p:nvPr>
            <p:ph idx="2" type="body"/>
          </p:nvPr>
        </p:nvSpPr>
        <p:spPr>
          <a:xfrm>
            <a:off x="731520" y="1993392"/>
            <a:ext cx="10725900" cy="4177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40">
          <p15:clr>
            <a:srgbClr val="FBAE40"/>
          </p15:clr>
        </p15:guide>
        <p15:guide id="3" pos="3936">
          <p15:clr>
            <a:srgbClr val="FBAE40"/>
          </p15:clr>
        </p15:guide>
        <p15:guide id="4" pos="3744">
          <p15:clr>
            <a:srgbClr val="FBAE40"/>
          </p15:clr>
        </p15:guide>
        <p15:guide id="5" orient="horz" pos="1152">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Light">
  <p:cSld name="Four Box - Light">
    <p:spTree>
      <p:nvGrpSpPr>
        <p:cNvPr id="2770" name="Shape 2770"/>
        <p:cNvGrpSpPr/>
        <p:nvPr/>
      </p:nvGrpSpPr>
      <p:grpSpPr>
        <a:xfrm>
          <a:off x="0" y="0"/>
          <a:ext cx="0" cy="0"/>
          <a:chOff x="0" y="0"/>
          <a:chExt cx="0" cy="0"/>
        </a:xfrm>
      </p:grpSpPr>
      <p:sp>
        <p:nvSpPr>
          <p:cNvPr id="2771" name="Google Shape;2771;p383"/>
          <p:cNvSpPr/>
          <p:nvPr/>
        </p:nvSpPr>
        <p:spPr>
          <a:xfrm rot="5400000">
            <a:off x="2226298" y="168900"/>
            <a:ext cx="2057400" cy="5377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772" name="Google Shape;2772;p383"/>
          <p:cNvSpPr/>
          <p:nvPr/>
        </p:nvSpPr>
        <p:spPr>
          <a:xfrm rot="5400000">
            <a:off x="2226297" y="2531100"/>
            <a:ext cx="2057400" cy="5377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773" name="Google Shape;2773;p383"/>
          <p:cNvSpPr/>
          <p:nvPr/>
        </p:nvSpPr>
        <p:spPr>
          <a:xfrm rot="5400000">
            <a:off x="7908416" y="168900"/>
            <a:ext cx="2057400" cy="5377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774" name="Google Shape;2774;p383"/>
          <p:cNvSpPr/>
          <p:nvPr/>
        </p:nvSpPr>
        <p:spPr>
          <a:xfrm rot="5400000">
            <a:off x="7908416" y="2531100"/>
            <a:ext cx="2057400" cy="5377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775" name="Google Shape;2775;p383"/>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76" name="Google Shape;2776;p383"/>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383"/>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78" name="Google Shape;2778;p383"/>
          <p:cNvSpPr txBox="1"/>
          <p:nvPr>
            <p:ph idx="2" type="body"/>
          </p:nvPr>
        </p:nvSpPr>
        <p:spPr>
          <a:xfrm>
            <a:off x="731520" y="1993392"/>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79" name="Google Shape;2779;p383"/>
          <p:cNvSpPr txBox="1"/>
          <p:nvPr>
            <p:ph idx="3" type="body"/>
          </p:nvPr>
        </p:nvSpPr>
        <p:spPr>
          <a:xfrm>
            <a:off x="731520" y="4344525"/>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80" name="Google Shape;2780;p383"/>
          <p:cNvSpPr txBox="1"/>
          <p:nvPr>
            <p:ph idx="4" type="body"/>
          </p:nvPr>
        </p:nvSpPr>
        <p:spPr>
          <a:xfrm>
            <a:off x="6417158" y="1987892"/>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81" name="Google Shape;2781;p383"/>
          <p:cNvSpPr txBox="1"/>
          <p:nvPr>
            <p:ph idx="5" type="body"/>
          </p:nvPr>
        </p:nvSpPr>
        <p:spPr>
          <a:xfrm>
            <a:off x="6417158" y="4344525"/>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40">
          <p15:clr>
            <a:srgbClr val="FBAE40"/>
          </p15:clr>
        </p15:guide>
        <p15:guide id="3" pos="3936">
          <p15:clr>
            <a:srgbClr val="FBAE40"/>
          </p15:clr>
        </p15:guide>
        <p15:guide id="4" pos="3744">
          <p15:clr>
            <a:srgbClr val="FBAE40"/>
          </p15:clr>
        </p15:guide>
        <p15:guide id="5" orient="horz" pos="1152">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Title Only - Light">
    <p:spTree>
      <p:nvGrpSpPr>
        <p:cNvPr id="2782" name="Shape 2782"/>
        <p:cNvGrpSpPr/>
        <p:nvPr/>
      </p:nvGrpSpPr>
      <p:grpSpPr>
        <a:xfrm>
          <a:off x="0" y="0"/>
          <a:ext cx="0" cy="0"/>
          <a:chOff x="0" y="0"/>
          <a:chExt cx="0" cy="0"/>
        </a:xfrm>
      </p:grpSpPr>
      <p:sp>
        <p:nvSpPr>
          <p:cNvPr id="2783" name="Google Shape;2783;p38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84" name="Google Shape;2784;p38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Light">
  <p:cSld name="Title &amp; Subtitle Only - Light">
    <p:spTree>
      <p:nvGrpSpPr>
        <p:cNvPr id="2785" name="Shape 2785"/>
        <p:cNvGrpSpPr/>
        <p:nvPr/>
      </p:nvGrpSpPr>
      <p:grpSpPr>
        <a:xfrm>
          <a:off x="0" y="0"/>
          <a:ext cx="0" cy="0"/>
          <a:chOff x="0" y="0"/>
          <a:chExt cx="0" cy="0"/>
        </a:xfrm>
      </p:grpSpPr>
      <p:sp>
        <p:nvSpPr>
          <p:cNvPr id="2786" name="Google Shape;2786;p385"/>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dk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87" name="Google Shape;2787;p385"/>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88" name="Google Shape;2788;p385"/>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1"/>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1">
  <p:cSld name="Impact 1">
    <p:spTree>
      <p:nvGrpSpPr>
        <p:cNvPr id="2789" name="Shape 2789"/>
        <p:cNvGrpSpPr/>
        <p:nvPr/>
      </p:nvGrpSpPr>
      <p:grpSpPr>
        <a:xfrm>
          <a:off x="0" y="0"/>
          <a:ext cx="0" cy="0"/>
          <a:chOff x="0" y="0"/>
          <a:chExt cx="0" cy="0"/>
        </a:xfrm>
      </p:grpSpPr>
      <p:sp>
        <p:nvSpPr>
          <p:cNvPr id="2790" name="Google Shape;2790;p386"/>
          <p:cNvSpPr txBox="1"/>
          <p:nvPr>
            <p:ph type="title"/>
          </p:nvPr>
        </p:nvSpPr>
        <p:spPr>
          <a:xfrm>
            <a:off x="1673352" y="539496"/>
            <a:ext cx="8833200" cy="5715000"/>
          </a:xfrm>
          <a:prstGeom prst="rect">
            <a:avLst/>
          </a:prstGeom>
          <a:noFill/>
          <a:ln>
            <a:noFill/>
          </a:ln>
        </p:spPr>
        <p:txBody>
          <a:bodyPr anchorCtr="0" anchor="ctr" bIns="0" lIns="0" spcFirstLastPara="1" rIns="0" wrap="square" tIns="0">
            <a:normAutofit/>
          </a:bodyPr>
          <a:lstStyle>
            <a:lvl1pPr lvl="0" rtl="0" algn="ctr">
              <a:lnSpc>
                <a:spcPct val="90000"/>
              </a:lnSpc>
              <a:spcBef>
                <a:spcPts val="0"/>
              </a:spcBef>
              <a:spcAft>
                <a:spcPts val="0"/>
              </a:spcAft>
              <a:buClr>
                <a:schemeClr val="accent1"/>
              </a:buClr>
              <a:buSzPts val="4800"/>
              <a:buFont typeface="DM Sans Medium"/>
              <a:buNone/>
              <a:defRPr sz="480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91" name="Google Shape;2791;p38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3">
  <p:cSld name="Impact 3">
    <p:bg>
      <p:bgPr>
        <a:solidFill>
          <a:schemeClr val="accent4"/>
        </a:solidFill>
      </p:bgPr>
    </p:bg>
    <p:spTree>
      <p:nvGrpSpPr>
        <p:cNvPr id="2792" name="Shape 2792"/>
        <p:cNvGrpSpPr/>
        <p:nvPr/>
      </p:nvGrpSpPr>
      <p:grpSpPr>
        <a:xfrm>
          <a:off x="0" y="0"/>
          <a:ext cx="0" cy="0"/>
          <a:chOff x="0" y="0"/>
          <a:chExt cx="0" cy="0"/>
        </a:xfrm>
      </p:grpSpPr>
      <p:sp>
        <p:nvSpPr>
          <p:cNvPr id="2793" name="Google Shape;2793;p387"/>
          <p:cNvSpPr txBox="1"/>
          <p:nvPr>
            <p:ph type="title"/>
          </p:nvPr>
        </p:nvSpPr>
        <p:spPr>
          <a:xfrm>
            <a:off x="1673352" y="539496"/>
            <a:ext cx="8833200" cy="5715000"/>
          </a:xfrm>
          <a:prstGeom prst="rect">
            <a:avLst/>
          </a:prstGeom>
          <a:noFill/>
          <a:ln>
            <a:noFill/>
          </a:ln>
        </p:spPr>
        <p:txBody>
          <a:bodyPr anchorCtr="0" anchor="ctr" bIns="0" lIns="0" spcFirstLastPara="1" rIns="0" wrap="square" tIns="0">
            <a:normAutofit/>
          </a:bodyPr>
          <a:lstStyle>
            <a:lvl1pPr lvl="0" rtl="0" algn="ctr">
              <a:lnSpc>
                <a:spcPct val="90000"/>
              </a:lnSpc>
              <a:spcBef>
                <a:spcPts val="0"/>
              </a:spcBef>
              <a:spcAft>
                <a:spcPts val="0"/>
              </a:spcAft>
              <a:buClr>
                <a:schemeClr val="dk1"/>
              </a:buClr>
              <a:buSzPts val="4800"/>
              <a:buFont typeface="DM Sans Medium"/>
              <a:buNone/>
              <a:defRPr sz="4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94" name="Google Shape;2794;p38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4">
  <p:cSld name="Impact 4">
    <p:bg>
      <p:bgPr>
        <a:solidFill>
          <a:schemeClr val="dk2"/>
        </a:solidFill>
      </p:bgPr>
    </p:bg>
    <p:spTree>
      <p:nvGrpSpPr>
        <p:cNvPr id="2795" name="Shape 2795"/>
        <p:cNvGrpSpPr/>
        <p:nvPr/>
      </p:nvGrpSpPr>
      <p:grpSpPr>
        <a:xfrm>
          <a:off x="0" y="0"/>
          <a:ext cx="0" cy="0"/>
          <a:chOff x="0" y="0"/>
          <a:chExt cx="0" cy="0"/>
        </a:xfrm>
      </p:grpSpPr>
      <p:sp>
        <p:nvSpPr>
          <p:cNvPr id="2796" name="Google Shape;2796;p388"/>
          <p:cNvSpPr txBox="1"/>
          <p:nvPr>
            <p:ph type="title"/>
          </p:nvPr>
        </p:nvSpPr>
        <p:spPr>
          <a:xfrm>
            <a:off x="1673352" y="539496"/>
            <a:ext cx="8833200" cy="5715000"/>
          </a:xfrm>
          <a:prstGeom prst="rect">
            <a:avLst/>
          </a:prstGeom>
          <a:noFill/>
          <a:ln>
            <a:noFill/>
          </a:ln>
        </p:spPr>
        <p:txBody>
          <a:bodyPr anchorCtr="0" anchor="ctr" bIns="0" lIns="0" spcFirstLastPara="1" rIns="0" wrap="square" tIns="0">
            <a:normAutofit/>
          </a:bodyPr>
          <a:lstStyle>
            <a:lvl1pPr lvl="0" rtl="0" algn="ctr">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97" name="Google Shape;2797;p38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Light">
  <p:cSld name="Chapter - Light">
    <p:spTree>
      <p:nvGrpSpPr>
        <p:cNvPr id="2798" name="Shape 2798"/>
        <p:cNvGrpSpPr/>
        <p:nvPr/>
      </p:nvGrpSpPr>
      <p:grpSpPr>
        <a:xfrm>
          <a:off x="0" y="0"/>
          <a:ext cx="0" cy="0"/>
          <a:chOff x="0" y="0"/>
          <a:chExt cx="0" cy="0"/>
        </a:xfrm>
      </p:grpSpPr>
      <p:sp>
        <p:nvSpPr>
          <p:cNvPr id="2799" name="Google Shape;2799;p389"/>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accent1"/>
              </a:buClr>
              <a:buSzPts val="4800"/>
              <a:buFont typeface="DM Sans Medium"/>
              <a:buNone/>
              <a:defRPr sz="480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00" name="Google Shape;2800;p389"/>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801" name="Google Shape;2801;p389"/>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02" name="Google Shape;2802;p389"/>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03" name="Google Shape;2803;p389"/>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04" name="Google Shape;2804;p389"/>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05" name="Google Shape;2805;p389"/>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06" name="Google Shape;2806;p389"/>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Light">
  <p:cSld name="Chapter Alt 1 - Light">
    <p:spTree>
      <p:nvGrpSpPr>
        <p:cNvPr id="2807" name="Shape 2807"/>
        <p:cNvGrpSpPr/>
        <p:nvPr/>
      </p:nvGrpSpPr>
      <p:grpSpPr>
        <a:xfrm>
          <a:off x="0" y="0"/>
          <a:ext cx="0" cy="0"/>
          <a:chOff x="0" y="0"/>
          <a:chExt cx="0" cy="0"/>
        </a:xfrm>
      </p:grpSpPr>
      <p:sp>
        <p:nvSpPr>
          <p:cNvPr id="2808" name="Google Shape;2808;p390"/>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accent1"/>
              </a:buClr>
              <a:buSzPts val="4800"/>
              <a:buFont typeface="DM Sans Medium"/>
              <a:buNone/>
              <a:defRPr sz="480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09" name="Google Shape;2809;p39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810" name="Google Shape;2810;p390"/>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11" name="Google Shape;2811;p390"/>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900"/>
              <a:buFont typeface="DM Sans"/>
              <a:buNone/>
            </a:pPr>
            <a:r>
              <a:t/>
            </a:r>
            <a:endParaRPr sz="1900">
              <a:solidFill>
                <a:schemeClr val="dk1"/>
              </a:solidFill>
              <a:latin typeface="DM Sans"/>
              <a:ea typeface="DM Sans"/>
              <a:cs typeface="DM Sans"/>
              <a:sym typeface="DM Sans"/>
            </a:endParaRPr>
          </a:p>
        </p:txBody>
      </p:sp>
      <p:sp>
        <p:nvSpPr>
          <p:cNvPr id="2812" name="Google Shape;2812;p390"/>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900"/>
              <a:buFont typeface="DM Sans"/>
              <a:buNone/>
            </a:pPr>
            <a:r>
              <a:t/>
            </a:r>
            <a:endParaRPr sz="1900">
              <a:solidFill>
                <a:schemeClr val="dk1"/>
              </a:solidFill>
              <a:latin typeface="DM Sans"/>
              <a:ea typeface="DM Sans"/>
              <a:cs typeface="DM Sans"/>
              <a:sym typeface="DM Sans"/>
            </a:endParaRPr>
          </a:p>
        </p:txBody>
      </p:sp>
      <p:cxnSp>
        <p:nvCxnSpPr>
          <p:cNvPr id="2813" name="Google Shape;2813;p390"/>
          <p:cNvCxnSpPr>
            <a:stCxn id="2812" idx="2"/>
          </p:cNvCxnSpPr>
          <p:nvPr/>
        </p:nvCxnSpPr>
        <p:spPr>
          <a:xfrm rot="10800000">
            <a:off x="10653025"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2814" name="Google Shape;2814;p390"/>
          <p:cNvCxnSpPr>
            <a:stCxn id="2810" idx="2"/>
          </p:cNvCxnSpPr>
          <p:nvPr/>
        </p:nvCxnSpPr>
        <p:spPr>
          <a:xfrm rot="10800000">
            <a:off x="10359958"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2815" name="Google Shape;2815;p390"/>
          <p:cNvCxnSpPr>
            <a:stCxn id="2811" idx="2"/>
          </p:cNvCxnSpPr>
          <p:nvPr/>
        </p:nvCxnSpPr>
        <p:spPr>
          <a:xfrm rot="10800000">
            <a:off x="10508758"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2816" name="Google Shape;2816;p390"/>
          <p:cNvCxnSpPr>
            <a:stCxn id="2812" idx="0"/>
          </p:cNvCxnSpPr>
          <p:nvPr/>
        </p:nvCxnSpPr>
        <p:spPr>
          <a:xfrm>
            <a:off x="10938925"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2817" name="Google Shape;2817;p390"/>
          <p:cNvCxnSpPr>
            <a:stCxn id="2811" idx="0"/>
          </p:cNvCxnSpPr>
          <p:nvPr/>
        </p:nvCxnSpPr>
        <p:spPr>
          <a:xfrm>
            <a:off x="10867108"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2818" name="Google Shape;2818;p390"/>
          <p:cNvCxnSpPr>
            <a:stCxn id="2810" idx="0"/>
          </p:cNvCxnSpPr>
          <p:nvPr/>
        </p:nvCxnSpPr>
        <p:spPr>
          <a:xfrm>
            <a:off x="10792708" y="2855267"/>
            <a:ext cx="456600" cy="0"/>
          </a:xfrm>
          <a:prstGeom prst="straightConnector1">
            <a:avLst/>
          </a:prstGeom>
          <a:noFill/>
          <a:ln cap="flat" cmpd="sng" w="9525">
            <a:solidFill>
              <a:schemeClr val="lt2"/>
            </a:solidFill>
            <a:prstDash val="solid"/>
            <a:round/>
            <a:headEnd len="sm" w="sm" type="none"/>
            <a:tailEnd len="sm" w="sm" type="none"/>
          </a:ln>
        </p:spPr>
      </p:cxnSp>
      <p:sp>
        <p:nvSpPr>
          <p:cNvPr id="2819" name="Google Shape;2819;p390"/>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20" name="Google Shape;2820;p390"/>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21" name="Google Shape;2821;p390"/>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22" name="Google Shape;2822;p390"/>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23" name="Google Shape;2823;p390"/>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24" name="Google Shape;2824;p390"/>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25" name="Google Shape;2825;p390"/>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26" name="Google Shape;2826;p390"/>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213" name="Shape 213"/>
        <p:cNvGrpSpPr/>
        <p:nvPr/>
      </p:nvGrpSpPr>
      <p:grpSpPr>
        <a:xfrm>
          <a:off x="0" y="0"/>
          <a:ext cx="0" cy="0"/>
          <a:chOff x="0" y="0"/>
          <a:chExt cx="0" cy="0"/>
        </a:xfrm>
      </p:grpSpPr>
      <p:sp>
        <p:nvSpPr>
          <p:cNvPr id="214" name="Google Shape;214;p4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15" name="Google Shape;215;p4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16" name="Google Shape;216;p4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17" name="Google Shape;217;p4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Light">
  <p:cSld name="Chapter Alt 2 - Light">
    <p:spTree>
      <p:nvGrpSpPr>
        <p:cNvPr id="2827" name="Shape 2827"/>
        <p:cNvGrpSpPr/>
        <p:nvPr/>
      </p:nvGrpSpPr>
      <p:grpSpPr>
        <a:xfrm>
          <a:off x="0" y="0"/>
          <a:ext cx="0" cy="0"/>
          <a:chOff x="0" y="0"/>
          <a:chExt cx="0" cy="0"/>
        </a:xfrm>
      </p:grpSpPr>
      <p:sp>
        <p:nvSpPr>
          <p:cNvPr id="2828" name="Google Shape;2828;p391"/>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accent1"/>
              </a:buClr>
              <a:buSzPts val="4800"/>
              <a:buFont typeface="DM Sans Medium"/>
              <a:buNone/>
              <a:defRPr sz="480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29" name="Google Shape;2829;p391"/>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830" name="Google Shape;2830;p391"/>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31" name="Google Shape;2831;p391"/>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32" name="Google Shape;2832;p391"/>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33" name="Google Shape;2833;p391"/>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34" name="Google Shape;2834;p391"/>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900"/>
              <a:buFont typeface="DM Sans"/>
              <a:buNone/>
            </a:pPr>
            <a:r>
              <a:rPr lang="en-US" sz="1900">
                <a:solidFill>
                  <a:schemeClr val="dk1"/>
                </a:solidFill>
                <a:latin typeface="DM Sans"/>
                <a:ea typeface="DM Sans"/>
                <a:cs typeface="DM Sans"/>
                <a:sym typeface="DM Sans"/>
              </a:rPr>
              <a:t>   </a:t>
            </a:r>
            <a:endParaRPr sz="1900">
              <a:solidFill>
                <a:schemeClr val="dk1"/>
              </a:solidFill>
              <a:latin typeface="DM Sans"/>
              <a:ea typeface="DM Sans"/>
              <a:cs typeface="DM Sans"/>
              <a:sym typeface="DM Sans"/>
            </a:endParaRPr>
          </a:p>
        </p:txBody>
      </p:sp>
      <p:sp>
        <p:nvSpPr>
          <p:cNvPr id="2835" name="Google Shape;2835;p391"/>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36" name="Google Shape;2836;p391"/>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37" name="Google Shape;2837;p391"/>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sp>
        <p:nvSpPr>
          <p:cNvPr id="2838" name="Google Shape;2838;p391"/>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dk1"/>
              </a:buClr>
              <a:buSzPts val="1800"/>
              <a:buFont typeface="DM Sans"/>
              <a:buNone/>
            </a:pPr>
            <a:r>
              <a:t/>
            </a:r>
            <a:endParaRPr sz="1800">
              <a:solidFill>
                <a:schemeClr val="dk1"/>
              </a:solidFill>
              <a:latin typeface="DM Sans"/>
              <a:ea typeface="DM Sans"/>
              <a:cs typeface="DM Sans"/>
              <a:sym typeface="DM Sans"/>
            </a:endParaRPr>
          </a:p>
        </p:txBody>
      </p:sp>
      <p:cxnSp>
        <p:nvCxnSpPr>
          <p:cNvPr id="2839" name="Google Shape;2839;p391"/>
          <p:cNvCxnSpPr/>
          <p:nvPr/>
        </p:nvCxnSpPr>
        <p:spPr>
          <a:xfrm>
            <a:off x="11372088"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840" name="Google Shape;2840;p391"/>
          <p:cNvCxnSpPr/>
          <p:nvPr/>
        </p:nvCxnSpPr>
        <p:spPr>
          <a:xfrm>
            <a:off x="1153798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841" name="Google Shape;2841;p391"/>
          <p:cNvCxnSpPr/>
          <p:nvPr/>
        </p:nvCxnSpPr>
        <p:spPr>
          <a:xfrm>
            <a:off x="11703871"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842" name="Google Shape;2842;p391"/>
          <p:cNvCxnSpPr/>
          <p:nvPr/>
        </p:nvCxnSpPr>
        <p:spPr>
          <a:xfrm>
            <a:off x="1186976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843" name="Google Shape;2843;p391"/>
          <p:cNvCxnSpPr/>
          <p:nvPr/>
        </p:nvCxnSpPr>
        <p:spPr>
          <a:xfrm>
            <a:off x="12035655"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p:cSld name="Blank - Light">
    <p:spTree>
      <p:nvGrpSpPr>
        <p:cNvPr id="2844" name="Shape 2844"/>
        <p:cNvGrpSpPr/>
        <p:nvPr/>
      </p:nvGrpSpPr>
      <p:grpSpPr>
        <a:xfrm>
          <a:off x="0" y="0"/>
          <a:ext cx="0" cy="0"/>
          <a:chOff x="0" y="0"/>
          <a:chExt cx="0" cy="0"/>
        </a:xfrm>
      </p:grpSpPr>
      <p:sp>
        <p:nvSpPr>
          <p:cNvPr id="2845" name="Google Shape;2845;p392"/>
          <p:cNvSpPr/>
          <p:nvPr/>
        </p:nvSpPr>
        <p:spPr>
          <a:xfrm>
            <a:off x="655983" y="6347791"/>
            <a:ext cx="10939800" cy="397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DM Sans"/>
              <a:ea typeface="DM Sans"/>
              <a:cs typeface="DM Sans"/>
              <a:sym typeface="DM Sans"/>
            </a:endParaRPr>
          </a:p>
        </p:txBody>
      </p:sp>
      <p:sp>
        <p:nvSpPr>
          <p:cNvPr id="2846" name="Google Shape;2846;p392"/>
          <p:cNvSpPr txBox="1"/>
          <p:nvPr/>
        </p:nvSpPr>
        <p:spPr>
          <a:xfrm>
            <a:off x="3336329" y="6355072"/>
            <a:ext cx="5379300" cy="415500"/>
          </a:xfrm>
          <a:prstGeom prst="rect">
            <a:avLst/>
          </a:prstGeom>
          <a:noFill/>
          <a:ln>
            <a:noFill/>
          </a:ln>
        </p:spPr>
        <p:txBody>
          <a:bodyPr anchorCtr="0" anchor="t" bIns="121875" lIns="121875" spcFirstLastPara="1" rIns="121875" wrap="square" tIns="121875">
            <a:spAutoFit/>
          </a:bodyPr>
          <a:lstStyle/>
          <a:p>
            <a:pPr indent="0" lvl="0" marL="0" marR="0" rtl="0" algn="ctr">
              <a:spcBef>
                <a:spcPts val="0"/>
              </a:spcBef>
              <a:spcAft>
                <a:spcPts val="0"/>
              </a:spcAft>
              <a:buClr>
                <a:schemeClr val="accent5"/>
              </a:buClr>
              <a:buSzPts val="1100"/>
              <a:buFont typeface="DM Sans"/>
              <a:buNone/>
            </a:pPr>
            <a:r>
              <a:rPr lang="en-US" sz="1100">
                <a:solidFill>
                  <a:schemeClr val="accent5"/>
                </a:solidFill>
                <a:latin typeface="DM Sans"/>
                <a:ea typeface="DM Sans"/>
                <a:cs typeface="DM Sans"/>
                <a:sym typeface="DM Sans"/>
              </a:rPr>
              <a:t>CONFIDENTIAL</a:t>
            </a:r>
            <a:endParaRPr sz="1100">
              <a:solidFill>
                <a:schemeClr val="accent5"/>
              </a:solidFill>
              <a:latin typeface="DM Sans"/>
              <a:ea typeface="DM Sans"/>
              <a:cs typeface="DM Sans"/>
              <a:sym typeface="DM Sans"/>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 - White">
    <p:bg>
      <p:bgPr>
        <a:solidFill>
          <a:srgbClr val="FFFFFF"/>
        </a:solidFill>
      </p:bgPr>
    </p:bg>
    <p:spTree>
      <p:nvGrpSpPr>
        <p:cNvPr id="2847" name="Shape 2847"/>
        <p:cNvGrpSpPr/>
        <p:nvPr/>
      </p:nvGrpSpPr>
      <p:grpSpPr>
        <a:xfrm>
          <a:off x="0" y="0"/>
          <a:ext cx="0" cy="0"/>
          <a:chOff x="0" y="0"/>
          <a:chExt cx="0" cy="0"/>
        </a:xfrm>
      </p:grpSpPr>
      <p:sp>
        <p:nvSpPr>
          <p:cNvPr id="2848" name="Google Shape;2848;p393"/>
          <p:cNvSpPr/>
          <p:nvPr/>
        </p:nvSpPr>
        <p:spPr>
          <a:xfrm>
            <a:off x="655983" y="6347791"/>
            <a:ext cx="10939800" cy="397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DM Sans"/>
              <a:ea typeface="DM Sans"/>
              <a:cs typeface="DM Sans"/>
              <a:sym typeface="DM Sans"/>
            </a:endParaRPr>
          </a:p>
        </p:txBody>
      </p:sp>
      <p:sp>
        <p:nvSpPr>
          <p:cNvPr id="2849" name="Google Shape;2849;p393"/>
          <p:cNvSpPr txBox="1"/>
          <p:nvPr/>
        </p:nvSpPr>
        <p:spPr>
          <a:xfrm>
            <a:off x="3336329" y="6367429"/>
            <a:ext cx="5379300" cy="415500"/>
          </a:xfrm>
          <a:prstGeom prst="rect">
            <a:avLst/>
          </a:prstGeom>
          <a:noFill/>
          <a:ln>
            <a:noFill/>
          </a:ln>
        </p:spPr>
        <p:txBody>
          <a:bodyPr anchorCtr="0" anchor="t" bIns="121875" lIns="121875" spcFirstLastPara="1" rIns="121875" wrap="square" tIns="121875">
            <a:spAutoFit/>
          </a:bodyPr>
          <a:lstStyle/>
          <a:p>
            <a:pPr indent="0" lvl="0" marL="0" marR="0" rtl="0" algn="ctr">
              <a:spcBef>
                <a:spcPts val="0"/>
              </a:spcBef>
              <a:spcAft>
                <a:spcPts val="0"/>
              </a:spcAft>
              <a:buClr>
                <a:schemeClr val="accent5"/>
              </a:buClr>
              <a:buSzPts val="1100"/>
              <a:buFont typeface="DM Sans"/>
              <a:buNone/>
            </a:pPr>
            <a:r>
              <a:rPr lang="en-US" sz="1100">
                <a:solidFill>
                  <a:schemeClr val="accent5"/>
                </a:solidFill>
                <a:latin typeface="DM Sans"/>
                <a:ea typeface="DM Sans"/>
                <a:cs typeface="DM Sans"/>
                <a:sym typeface="DM Sans"/>
              </a:rPr>
              <a:t>CONFIDENTIAL</a:t>
            </a:r>
            <a:endParaRPr sz="1100">
              <a:solidFill>
                <a:schemeClr val="accent5"/>
              </a:solidFill>
              <a:latin typeface="DM Sans"/>
              <a:ea typeface="DM Sans"/>
              <a:cs typeface="DM Sans"/>
              <a:sym typeface="DM Sans"/>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Light">
  <p:cSld name="Ending - Light">
    <p:spTree>
      <p:nvGrpSpPr>
        <p:cNvPr id="2850" name="Shape 2850"/>
        <p:cNvGrpSpPr/>
        <p:nvPr/>
      </p:nvGrpSpPr>
      <p:grpSpPr>
        <a:xfrm>
          <a:off x="0" y="0"/>
          <a:ext cx="0" cy="0"/>
          <a:chOff x="0" y="0"/>
          <a:chExt cx="0" cy="0"/>
        </a:xfrm>
      </p:grpSpPr>
      <p:sp>
        <p:nvSpPr>
          <p:cNvPr id="2851" name="Google Shape;2851;p39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852" name="Google Shape;2852;p394"/>
          <p:cNvPicPr preferRelativeResize="0"/>
          <p:nvPr/>
        </p:nvPicPr>
        <p:blipFill rotWithShape="1">
          <a:blip r:embed="rId2">
            <a:alphaModFix/>
          </a:blip>
          <a:srcRect b="0" l="0" r="0" t="0"/>
          <a:stretch/>
        </p:blipFill>
        <p:spPr>
          <a:xfrm>
            <a:off x="3021211" y="2819733"/>
            <a:ext cx="6145024" cy="974022"/>
          </a:xfrm>
          <a:prstGeom prst="rect">
            <a:avLst/>
          </a:prstGeom>
          <a:noFill/>
          <a:ln>
            <a:noFill/>
          </a:ln>
        </p:spPr>
      </p:pic>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2853" name="Shape 2853"/>
        <p:cNvGrpSpPr/>
        <p:nvPr/>
      </p:nvGrpSpPr>
      <p:grpSpPr>
        <a:xfrm>
          <a:off x="0" y="0"/>
          <a:ext cx="0" cy="0"/>
          <a:chOff x="0" y="0"/>
          <a:chExt cx="0" cy="0"/>
        </a:xfrm>
      </p:grpSpPr>
      <p:sp>
        <p:nvSpPr>
          <p:cNvPr id="2854" name="Google Shape;2854;p395"/>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55" name="Google Shape;2855;p39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856" name="Google Shape;2856;p395"/>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857" name="Google Shape;2857;p395"/>
          <p:cNvSpPr txBox="1"/>
          <p:nvPr>
            <p:ph idx="2" type="subTitle"/>
          </p:nvPr>
        </p:nvSpPr>
        <p:spPr>
          <a:xfrm>
            <a:off x="765000" y="1174702"/>
            <a:ext cx="10662000" cy="583500"/>
          </a:xfrm>
          <a:prstGeom prst="rect">
            <a:avLst/>
          </a:prstGeom>
        </p:spPr>
        <p:txBody>
          <a:bodyPr anchorCtr="0" anchor="t" bIns="0" lIns="0" spcFirstLastPara="1" rIns="0" wrap="square" tIns="0">
            <a:normAutofit/>
          </a:bodyPr>
          <a:lstStyle>
            <a:lvl1pPr lvl="0" rtl="0">
              <a:spcBef>
                <a:spcPts val="10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8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2858" name="Google Shape;2858;p395"/>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59" name="Shape 2859"/>
        <p:cNvGrpSpPr/>
        <p:nvPr/>
      </p:nvGrpSpPr>
      <p:grpSpPr>
        <a:xfrm>
          <a:off x="0" y="0"/>
          <a:ext cx="0" cy="0"/>
          <a:chOff x="0" y="0"/>
          <a:chExt cx="0" cy="0"/>
        </a:xfrm>
      </p:grpSpPr>
      <p:sp>
        <p:nvSpPr>
          <p:cNvPr id="2860" name="Google Shape;2860;p396"/>
          <p:cNvSpPr txBox="1"/>
          <p:nvPr>
            <p:ph type="title"/>
          </p:nvPr>
        </p:nvSpPr>
        <p:spPr>
          <a:xfrm>
            <a:off x="460983" y="365127"/>
            <a:ext cx="11259900" cy="992100"/>
          </a:xfrm>
          <a:prstGeom prst="rect">
            <a:avLst/>
          </a:prstGeom>
          <a:noFill/>
          <a:ln>
            <a:noFill/>
          </a:ln>
        </p:spPr>
        <p:txBody>
          <a:bodyPr anchorCtr="0" anchor="ctr" bIns="60925" lIns="0" spcFirstLastPara="1" rIns="0" wrap="square" tIns="60925">
            <a:normAutofit/>
          </a:bodyPr>
          <a:lstStyle>
            <a:lvl1pPr lvl="0" rtl="0" algn="l">
              <a:lnSpc>
                <a:spcPct val="90000"/>
              </a:lnSpc>
              <a:spcBef>
                <a:spcPts val="0"/>
              </a:spcBef>
              <a:spcAft>
                <a:spcPts val="0"/>
              </a:spcAft>
              <a:buClr>
                <a:schemeClr val="dk1"/>
              </a:buClr>
              <a:buSzPts val="2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61" name="Google Shape;2861;p396"/>
          <p:cNvSpPr txBox="1"/>
          <p:nvPr>
            <p:ph idx="1" type="body"/>
          </p:nvPr>
        </p:nvSpPr>
        <p:spPr>
          <a:xfrm>
            <a:off x="460983" y="1585915"/>
            <a:ext cx="11259900" cy="4591200"/>
          </a:xfrm>
          <a:prstGeom prst="rect">
            <a:avLst/>
          </a:prstGeom>
          <a:noFill/>
          <a:ln>
            <a:noFill/>
          </a:ln>
        </p:spPr>
        <p:txBody>
          <a:bodyPr anchorCtr="0" anchor="t" bIns="60925" lIns="0" spcFirstLastPara="1" rIns="0" wrap="square" tIns="60925">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862" name="Shape 2862"/>
        <p:cNvGrpSpPr/>
        <p:nvPr/>
      </p:nvGrpSpPr>
      <p:grpSpPr>
        <a:xfrm>
          <a:off x="0" y="0"/>
          <a:ext cx="0" cy="0"/>
          <a:chOff x="0" y="0"/>
          <a:chExt cx="0" cy="0"/>
        </a:xfrm>
      </p:grpSpPr>
      <p:sp>
        <p:nvSpPr>
          <p:cNvPr id="2863" name="Google Shape;2863;p397"/>
          <p:cNvSpPr txBox="1"/>
          <p:nvPr>
            <p:ph type="title"/>
          </p:nvPr>
        </p:nvSpPr>
        <p:spPr>
          <a:xfrm>
            <a:off x="460979" y="365125"/>
            <a:ext cx="11259900" cy="992100"/>
          </a:xfrm>
          <a:prstGeom prst="rect">
            <a:avLst/>
          </a:prstGeom>
          <a:noFill/>
          <a:ln>
            <a:noFill/>
          </a:ln>
        </p:spPr>
        <p:txBody>
          <a:bodyPr anchorCtr="0" anchor="ctr" bIns="34250" lIns="0" spcFirstLastPara="1" rIns="0" wrap="square" tIns="34250">
            <a:normAutofit/>
          </a:bodyPr>
          <a:lstStyle>
            <a:lvl1pPr lvl="0" rtl="0" algn="l">
              <a:lnSpc>
                <a:spcPct val="90000"/>
              </a:lnSpc>
              <a:spcBef>
                <a:spcPts val="0"/>
              </a:spcBef>
              <a:spcAft>
                <a:spcPts val="0"/>
              </a:spcAft>
              <a:buClr>
                <a:schemeClr val="dk1"/>
              </a:buClr>
              <a:buSzPts val="15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2864" name="Shape 2864"/>
        <p:cNvGrpSpPr/>
        <p:nvPr/>
      </p:nvGrpSpPr>
      <p:grpSpPr>
        <a:xfrm>
          <a:off x="0" y="0"/>
          <a:ext cx="0" cy="0"/>
          <a:chOff x="0" y="0"/>
          <a:chExt cx="0" cy="0"/>
        </a:xfrm>
      </p:grpSpPr>
      <p:sp>
        <p:nvSpPr>
          <p:cNvPr id="2865" name="Google Shape;2865;p39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866" name="Google Shape;2866;p398"/>
          <p:cNvSpPr txBox="1"/>
          <p:nvPr>
            <p:ph idx="1" type="subTitle"/>
          </p:nvPr>
        </p:nvSpPr>
        <p:spPr>
          <a:xfrm>
            <a:off x="765000" y="1174702"/>
            <a:ext cx="10662000" cy="583500"/>
          </a:xfrm>
          <a:prstGeom prst="rect">
            <a:avLst/>
          </a:prstGeom>
        </p:spPr>
        <p:txBody>
          <a:bodyPr anchorCtr="0" anchor="t" bIns="0" lIns="0" spcFirstLastPara="1" rIns="0" wrap="square" tIns="0">
            <a:normAutofit/>
          </a:bodyPr>
          <a:lstStyle>
            <a:lvl1pPr lvl="0" rtl="0">
              <a:spcBef>
                <a:spcPts val="10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8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2867" name="Google Shape;2867;p39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868" name="Google Shape;2868;p39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2869" name="Shape 2869"/>
        <p:cNvGrpSpPr/>
        <p:nvPr/>
      </p:nvGrpSpPr>
      <p:grpSpPr>
        <a:xfrm>
          <a:off x="0" y="0"/>
          <a:ext cx="0" cy="0"/>
          <a:chOff x="0" y="0"/>
          <a:chExt cx="0" cy="0"/>
        </a:xfrm>
      </p:grpSpPr>
      <p:sp>
        <p:nvSpPr>
          <p:cNvPr id="2870" name="Google Shape;2870;p399"/>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871" name="Google Shape;2871;p39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2878" name="Shape 2878"/>
        <p:cNvGrpSpPr/>
        <p:nvPr/>
      </p:nvGrpSpPr>
      <p:grpSpPr>
        <a:xfrm>
          <a:off x="0" y="0"/>
          <a:ext cx="0" cy="0"/>
          <a:chOff x="0" y="0"/>
          <a:chExt cx="0" cy="0"/>
        </a:xfrm>
      </p:grpSpPr>
      <p:sp>
        <p:nvSpPr>
          <p:cNvPr id="2879" name="Google Shape;2879;p401"/>
          <p:cNvSpPr txBox="1"/>
          <p:nvPr>
            <p:ph type="ctrTitle"/>
          </p:nvPr>
        </p:nvSpPr>
        <p:spPr>
          <a:xfrm>
            <a:off x="761998" y="1186975"/>
            <a:ext cx="5334300" cy="2387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880" name="Google Shape;2880;p401"/>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2881" name="Google Shape;2881;p401"/>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882" name="Google Shape;2882;p401"/>
          <p:cNvSpPr txBox="1"/>
          <p:nvPr>
            <p:ph idx="2" type="subTitle"/>
          </p:nvPr>
        </p:nvSpPr>
        <p:spPr>
          <a:xfrm>
            <a:off x="762007" y="5756000"/>
            <a:ext cx="5263800" cy="4923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2883" name="Google Shape;2883;p401"/>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1200" u="none" cap="none" strike="noStrike">
                <a:solidFill>
                  <a:schemeClr val="accent5"/>
                </a:solidFill>
                <a:latin typeface="DM Sans"/>
                <a:ea typeface="DM Sans"/>
                <a:cs typeface="DM Sans"/>
                <a:sym typeface="DM Sans"/>
              </a:defRPr>
            </a:lvl1pPr>
            <a:lvl2pPr indent="0" lvl="1" marL="0" rtl="0" algn="r">
              <a:spcBef>
                <a:spcPts val="0"/>
              </a:spcBef>
              <a:buNone/>
              <a:defRPr b="0" i="0" sz="1200" u="none" cap="none" strike="noStrike">
                <a:solidFill>
                  <a:schemeClr val="accent5"/>
                </a:solidFill>
                <a:latin typeface="DM Sans"/>
                <a:ea typeface="DM Sans"/>
                <a:cs typeface="DM Sans"/>
                <a:sym typeface="DM Sans"/>
              </a:defRPr>
            </a:lvl2pPr>
            <a:lvl3pPr indent="0" lvl="2" marL="0" rtl="0" algn="r">
              <a:spcBef>
                <a:spcPts val="0"/>
              </a:spcBef>
              <a:buNone/>
              <a:defRPr b="0" i="0" sz="1200" u="none" cap="none" strike="noStrike">
                <a:solidFill>
                  <a:schemeClr val="accent5"/>
                </a:solidFill>
                <a:latin typeface="DM Sans"/>
                <a:ea typeface="DM Sans"/>
                <a:cs typeface="DM Sans"/>
                <a:sym typeface="DM Sans"/>
              </a:defRPr>
            </a:lvl3pPr>
            <a:lvl4pPr indent="0" lvl="3" marL="0" rtl="0" algn="r">
              <a:spcBef>
                <a:spcPts val="0"/>
              </a:spcBef>
              <a:buNone/>
              <a:defRPr b="0" i="0" sz="1200" u="none" cap="none" strike="noStrike">
                <a:solidFill>
                  <a:schemeClr val="accent5"/>
                </a:solidFill>
                <a:latin typeface="DM Sans"/>
                <a:ea typeface="DM Sans"/>
                <a:cs typeface="DM Sans"/>
                <a:sym typeface="DM Sans"/>
              </a:defRPr>
            </a:lvl4pPr>
            <a:lvl5pPr indent="0" lvl="4" marL="0" rtl="0" algn="r">
              <a:spcBef>
                <a:spcPts val="0"/>
              </a:spcBef>
              <a:buNone/>
              <a:defRPr b="0" i="0" sz="1200" u="none" cap="none" strike="noStrike">
                <a:solidFill>
                  <a:schemeClr val="accent5"/>
                </a:solidFill>
                <a:latin typeface="DM Sans"/>
                <a:ea typeface="DM Sans"/>
                <a:cs typeface="DM Sans"/>
                <a:sym typeface="DM Sans"/>
              </a:defRPr>
            </a:lvl5pPr>
            <a:lvl6pPr indent="0" lvl="5" marL="0" rtl="0" algn="r">
              <a:spcBef>
                <a:spcPts val="0"/>
              </a:spcBef>
              <a:buNone/>
              <a:defRPr b="0" i="0" sz="1200" u="none" cap="none" strike="noStrike">
                <a:solidFill>
                  <a:schemeClr val="accent5"/>
                </a:solidFill>
                <a:latin typeface="DM Sans"/>
                <a:ea typeface="DM Sans"/>
                <a:cs typeface="DM Sans"/>
                <a:sym typeface="DM Sans"/>
              </a:defRPr>
            </a:lvl6pPr>
            <a:lvl7pPr indent="0" lvl="6" marL="0" rtl="0" algn="r">
              <a:spcBef>
                <a:spcPts val="0"/>
              </a:spcBef>
              <a:buNone/>
              <a:defRPr b="0" i="0" sz="1200" u="none" cap="none" strike="noStrike">
                <a:solidFill>
                  <a:schemeClr val="accent5"/>
                </a:solidFill>
                <a:latin typeface="DM Sans"/>
                <a:ea typeface="DM Sans"/>
                <a:cs typeface="DM Sans"/>
                <a:sym typeface="DM Sans"/>
              </a:defRPr>
            </a:lvl7pPr>
            <a:lvl8pPr indent="0" lvl="7" marL="0" rtl="0" algn="r">
              <a:spcBef>
                <a:spcPts val="0"/>
              </a:spcBef>
              <a:buNone/>
              <a:defRPr b="0" i="0" sz="1200" u="none" cap="none" strike="noStrike">
                <a:solidFill>
                  <a:schemeClr val="accent5"/>
                </a:solidFill>
                <a:latin typeface="DM Sans"/>
                <a:ea typeface="DM Sans"/>
                <a:cs typeface="DM Sans"/>
                <a:sym typeface="DM Sans"/>
              </a:defRPr>
            </a:lvl8pPr>
            <a:lvl9pPr indent="0" lvl="8" marL="0" rtl="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884" name="Google Shape;2884;p401"/>
          <p:cNvPicPr preferRelativeResize="0"/>
          <p:nvPr/>
        </p:nvPicPr>
        <p:blipFill rotWithShape="1">
          <a:blip r:embed="rId2">
            <a:alphaModFix/>
          </a:blip>
          <a:srcRect b="0" l="0" r="0" t="0"/>
          <a:stretch/>
        </p:blipFill>
        <p:spPr>
          <a:xfrm>
            <a:off x="761810" y="609606"/>
            <a:ext cx="2557623" cy="406873"/>
          </a:xfrm>
          <a:prstGeom prst="rect">
            <a:avLst/>
          </a:prstGeom>
          <a:noFill/>
          <a:ln>
            <a:noFill/>
          </a:ln>
        </p:spPr>
      </p:pic>
      <p:pic>
        <p:nvPicPr>
          <p:cNvPr id="2885" name="Google Shape;2885;p401"/>
          <p:cNvPicPr preferRelativeResize="0"/>
          <p:nvPr/>
        </p:nvPicPr>
        <p:blipFill rotWithShape="1">
          <a:blip r:embed="rId3">
            <a:alphaModFix/>
          </a:blip>
          <a:srcRect b="0" l="0" r="0" t="0"/>
          <a:stretch/>
        </p:blipFill>
        <p:spPr>
          <a:xfrm>
            <a:off x="6537959" y="608138"/>
            <a:ext cx="5649579" cy="5640317"/>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218" name="Shape 218"/>
        <p:cNvGrpSpPr/>
        <p:nvPr/>
      </p:nvGrpSpPr>
      <p:grpSpPr>
        <a:xfrm>
          <a:off x="0" y="0"/>
          <a:ext cx="0" cy="0"/>
          <a:chOff x="0" y="0"/>
          <a:chExt cx="0" cy="0"/>
        </a:xfrm>
      </p:grpSpPr>
      <p:sp>
        <p:nvSpPr>
          <p:cNvPr id="219" name="Google Shape;219;p4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20" name="Google Shape;220;p4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221" name="Google Shape;221;p42"/>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22" name="Google Shape;222;p42"/>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3" name="Google Shape;223;p42"/>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4" name="Google Shape;224;p42"/>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25" name="Google Shape;225;p42"/>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26" name="Google Shape;226;p4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bg>
      <p:bgPr>
        <a:solidFill>
          <a:schemeClr val="dk1"/>
        </a:solidFill>
      </p:bgPr>
    </p:bg>
    <p:spTree>
      <p:nvGrpSpPr>
        <p:cNvPr id="2886" name="Shape 2886"/>
        <p:cNvGrpSpPr/>
        <p:nvPr/>
      </p:nvGrpSpPr>
      <p:grpSpPr>
        <a:xfrm>
          <a:off x="0" y="0"/>
          <a:ext cx="0" cy="0"/>
          <a:chOff x="0" y="0"/>
          <a:chExt cx="0" cy="0"/>
        </a:xfrm>
      </p:grpSpPr>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2887" name="Shape 2887"/>
        <p:cNvGrpSpPr/>
        <p:nvPr/>
      </p:nvGrpSpPr>
      <p:grpSpPr>
        <a:xfrm>
          <a:off x="0" y="0"/>
          <a:ext cx="0" cy="0"/>
          <a:chOff x="0" y="0"/>
          <a:chExt cx="0" cy="0"/>
        </a:xfrm>
      </p:grpSpPr>
      <p:sp>
        <p:nvSpPr>
          <p:cNvPr id="2888" name="Google Shape;2888;p403"/>
          <p:cNvSpPr/>
          <p:nvPr/>
        </p:nvSpPr>
        <p:spPr>
          <a:xfrm>
            <a:off x="655983" y="6347791"/>
            <a:ext cx="10939800" cy="39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2889" name="Shape 2889"/>
        <p:cNvGrpSpPr/>
        <p:nvPr/>
      </p:nvGrpSpPr>
      <p:grpSpPr>
        <a:xfrm>
          <a:off x="0" y="0"/>
          <a:ext cx="0" cy="0"/>
          <a:chOff x="0" y="0"/>
          <a:chExt cx="0" cy="0"/>
        </a:xfrm>
      </p:grpSpPr>
      <p:sp>
        <p:nvSpPr>
          <p:cNvPr id="2890" name="Google Shape;2890;p40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1" name="Google Shape;2891;p40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892" name="Google Shape;2892;p404"/>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2893" name="Shape 2893"/>
        <p:cNvGrpSpPr/>
        <p:nvPr/>
      </p:nvGrpSpPr>
      <p:grpSpPr>
        <a:xfrm>
          <a:off x="0" y="0"/>
          <a:ext cx="0" cy="0"/>
          <a:chOff x="0" y="0"/>
          <a:chExt cx="0" cy="0"/>
        </a:xfrm>
      </p:grpSpPr>
      <p:sp>
        <p:nvSpPr>
          <p:cNvPr id="2894" name="Google Shape;2894;p405"/>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5" name="Google Shape;2895;p405"/>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Dark">
  <p:cSld name="Ending - Dark">
    <p:spTree>
      <p:nvGrpSpPr>
        <p:cNvPr id="2896" name="Shape 2896"/>
        <p:cNvGrpSpPr/>
        <p:nvPr/>
      </p:nvGrpSpPr>
      <p:grpSpPr>
        <a:xfrm>
          <a:off x="0" y="0"/>
          <a:ext cx="0" cy="0"/>
          <a:chOff x="0" y="0"/>
          <a:chExt cx="0" cy="0"/>
        </a:xfrm>
      </p:grpSpPr>
      <p:sp>
        <p:nvSpPr>
          <p:cNvPr id="2897" name="Google Shape;2897;p40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898" name="Google Shape;2898;p406"/>
          <p:cNvPicPr preferRelativeResize="0"/>
          <p:nvPr/>
        </p:nvPicPr>
        <p:blipFill rotWithShape="1">
          <a:blip r:embed="rId2">
            <a:alphaModFix/>
          </a:blip>
          <a:srcRect b="0" l="0" r="0" t="0"/>
          <a:stretch/>
        </p:blipFill>
        <p:spPr>
          <a:xfrm>
            <a:off x="3021195" y="2819748"/>
            <a:ext cx="6145026" cy="977545"/>
          </a:xfrm>
          <a:prstGeom prst="rect">
            <a:avLst/>
          </a:prstGeom>
          <a:noFill/>
          <a:ln>
            <a:noFill/>
          </a:ln>
        </p:spPr>
      </p:pic>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1_1 Title Slide A - Light">
    <p:spTree>
      <p:nvGrpSpPr>
        <p:cNvPr id="2899" name="Shape 2899"/>
        <p:cNvGrpSpPr/>
        <p:nvPr/>
      </p:nvGrpSpPr>
      <p:grpSpPr>
        <a:xfrm>
          <a:off x="0" y="0"/>
          <a:ext cx="0" cy="0"/>
          <a:chOff x="0" y="0"/>
          <a:chExt cx="0" cy="0"/>
        </a:xfrm>
      </p:grpSpPr>
      <p:sp>
        <p:nvSpPr>
          <p:cNvPr id="2900" name="Google Shape;2900;p407"/>
          <p:cNvSpPr txBox="1"/>
          <p:nvPr>
            <p:ph type="ctrTitle"/>
          </p:nvPr>
        </p:nvSpPr>
        <p:spPr>
          <a:xfrm>
            <a:off x="761998" y="1186975"/>
            <a:ext cx="5334300" cy="2387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901" name="Google Shape;2901;p407"/>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2902" name="Google Shape;2902;p407"/>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903" name="Google Shape;2903;p407"/>
          <p:cNvSpPr txBox="1"/>
          <p:nvPr>
            <p:ph idx="2" type="subTitle"/>
          </p:nvPr>
        </p:nvSpPr>
        <p:spPr>
          <a:xfrm>
            <a:off x="762007" y="5756000"/>
            <a:ext cx="5263800" cy="4923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2904" name="Google Shape;2904;p40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1200">
                <a:solidFill>
                  <a:schemeClr val="accent5"/>
                </a:solidFill>
                <a:latin typeface="DM Sans"/>
                <a:ea typeface="DM Sans"/>
                <a:cs typeface="DM Sans"/>
                <a:sym typeface="DM Sans"/>
              </a:defRPr>
            </a:lvl1pPr>
            <a:lvl2pPr indent="0" lvl="1" marL="0" rtl="0" algn="r">
              <a:spcBef>
                <a:spcPts val="0"/>
              </a:spcBef>
              <a:buNone/>
              <a:defRPr sz="1200">
                <a:solidFill>
                  <a:schemeClr val="accent5"/>
                </a:solidFill>
                <a:latin typeface="DM Sans"/>
                <a:ea typeface="DM Sans"/>
                <a:cs typeface="DM Sans"/>
                <a:sym typeface="DM Sans"/>
              </a:defRPr>
            </a:lvl2pPr>
            <a:lvl3pPr indent="0" lvl="2" marL="0" rtl="0" algn="r">
              <a:spcBef>
                <a:spcPts val="0"/>
              </a:spcBef>
              <a:buNone/>
              <a:defRPr sz="1200">
                <a:solidFill>
                  <a:schemeClr val="accent5"/>
                </a:solidFill>
                <a:latin typeface="DM Sans"/>
                <a:ea typeface="DM Sans"/>
                <a:cs typeface="DM Sans"/>
                <a:sym typeface="DM Sans"/>
              </a:defRPr>
            </a:lvl3pPr>
            <a:lvl4pPr indent="0" lvl="3" marL="0" rtl="0" algn="r">
              <a:spcBef>
                <a:spcPts val="0"/>
              </a:spcBef>
              <a:buNone/>
              <a:defRPr sz="1200">
                <a:solidFill>
                  <a:schemeClr val="accent5"/>
                </a:solidFill>
                <a:latin typeface="DM Sans"/>
                <a:ea typeface="DM Sans"/>
                <a:cs typeface="DM Sans"/>
                <a:sym typeface="DM Sans"/>
              </a:defRPr>
            </a:lvl4pPr>
            <a:lvl5pPr indent="0" lvl="4" marL="0" rtl="0" algn="r">
              <a:spcBef>
                <a:spcPts val="0"/>
              </a:spcBef>
              <a:buNone/>
              <a:defRPr sz="1200">
                <a:solidFill>
                  <a:schemeClr val="accent5"/>
                </a:solidFill>
                <a:latin typeface="DM Sans"/>
                <a:ea typeface="DM Sans"/>
                <a:cs typeface="DM Sans"/>
                <a:sym typeface="DM Sans"/>
              </a:defRPr>
            </a:lvl5pPr>
            <a:lvl6pPr indent="0" lvl="5" marL="0" rtl="0" algn="r">
              <a:spcBef>
                <a:spcPts val="0"/>
              </a:spcBef>
              <a:buNone/>
              <a:defRPr sz="1200">
                <a:solidFill>
                  <a:schemeClr val="accent5"/>
                </a:solidFill>
                <a:latin typeface="DM Sans"/>
                <a:ea typeface="DM Sans"/>
                <a:cs typeface="DM Sans"/>
                <a:sym typeface="DM Sans"/>
              </a:defRPr>
            </a:lvl6pPr>
            <a:lvl7pPr indent="0" lvl="6" marL="0" rtl="0" algn="r">
              <a:spcBef>
                <a:spcPts val="0"/>
              </a:spcBef>
              <a:buNone/>
              <a:defRPr sz="1200">
                <a:solidFill>
                  <a:schemeClr val="accent5"/>
                </a:solidFill>
                <a:latin typeface="DM Sans"/>
                <a:ea typeface="DM Sans"/>
                <a:cs typeface="DM Sans"/>
                <a:sym typeface="DM Sans"/>
              </a:defRPr>
            </a:lvl7pPr>
            <a:lvl8pPr indent="0" lvl="7" marL="0" rtl="0" algn="r">
              <a:spcBef>
                <a:spcPts val="0"/>
              </a:spcBef>
              <a:buNone/>
              <a:defRPr sz="1200">
                <a:solidFill>
                  <a:schemeClr val="accent5"/>
                </a:solidFill>
                <a:latin typeface="DM Sans"/>
                <a:ea typeface="DM Sans"/>
                <a:cs typeface="DM Sans"/>
                <a:sym typeface="DM Sans"/>
              </a:defRPr>
            </a:lvl8pPr>
            <a:lvl9pPr indent="0" lvl="8" marL="0" rtl="0" algn="r">
              <a:spcBef>
                <a:spcPts val="0"/>
              </a:spcBef>
              <a:buNone/>
              <a:defRPr sz="12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905" name="Google Shape;2905;p407"/>
          <p:cNvPicPr preferRelativeResize="0"/>
          <p:nvPr/>
        </p:nvPicPr>
        <p:blipFill rotWithShape="1">
          <a:blip r:embed="rId2">
            <a:alphaModFix/>
          </a:blip>
          <a:srcRect b="0" l="0" r="0" t="0"/>
          <a:stretch/>
        </p:blipFill>
        <p:spPr>
          <a:xfrm>
            <a:off x="761810" y="609606"/>
            <a:ext cx="2557623" cy="406873"/>
          </a:xfrm>
          <a:prstGeom prst="rect">
            <a:avLst/>
          </a:prstGeom>
          <a:noFill/>
          <a:ln>
            <a:noFill/>
          </a:ln>
        </p:spPr>
      </p:pic>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Dark">
  <p:cSld name="Subtitle - Dark">
    <p:spTree>
      <p:nvGrpSpPr>
        <p:cNvPr id="2906" name="Shape 2906"/>
        <p:cNvGrpSpPr/>
        <p:nvPr/>
      </p:nvGrpSpPr>
      <p:grpSpPr>
        <a:xfrm>
          <a:off x="0" y="0"/>
          <a:ext cx="0" cy="0"/>
          <a:chOff x="0" y="0"/>
          <a:chExt cx="0" cy="0"/>
        </a:xfrm>
      </p:grpSpPr>
      <p:sp>
        <p:nvSpPr>
          <p:cNvPr id="2907" name="Google Shape;2907;p408"/>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08" name="Google Shape;2908;p40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09" name="Google Shape;2909;p408"/>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10" name="Google Shape;2910;p408"/>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1248">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ack">
  <p:cSld name="Subtitle - Black">
    <p:bg>
      <p:bgPr>
        <a:solidFill>
          <a:srgbClr val="000000"/>
        </a:solidFill>
      </p:bgPr>
    </p:bg>
    <p:spTree>
      <p:nvGrpSpPr>
        <p:cNvPr id="2911" name="Shape 2911"/>
        <p:cNvGrpSpPr/>
        <p:nvPr/>
      </p:nvGrpSpPr>
      <p:grpSpPr>
        <a:xfrm>
          <a:off x="0" y="0"/>
          <a:ext cx="0" cy="0"/>
          <a:chOff x="0" y="0"/>
          <a:chExt cx="0" cy="0"/>
        </a:xfrm>
      </p:grpSpPr>
      <p:sp>
        <p:nvSpPr>
          <p:cNvPr id="2912" name="Google Shape;2912;p409"/>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3" name="Google Shape;2913;p409"/>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14" name="Google Shape;2914;p409"/>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15" name="Google Shape;2915;p409"/>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Dark">
  <p:cSld name="No Subtitle - Dark">
    <p:spTree>
      <p:nvGrpSpPr>
        <p:cNvPr id="2916" name="Shape 2916"/>
        <p:cNvGrpSpPr/>
        <p:nvPr/>
      </p:nvGrpSpPr>
      <p:grpSpPr>
        <a:xfrm>
          <a:off x="0" y="0"/>
          <a:ext cx="0" cy="0"/>
          <a:chOff x="0" y="0"/>
          <a:chExt cx="0" cy="0"/>
        </a:xfrm>
      </p:grpSpPr>
      <p:sp>
        <p:nvSpPr>
          <p:cNvPr id="2917" name="Google Shape;2917;p410"/>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8" name="Google Shape;2918;p41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19" name="Google Shape;2919;p410"/>
          <p:cNvSpPr txBox="1"/>
          <p:nvPr>
            <p:ph idx="1" type="body"/>
          </p:nvPr>
        </p:nvSpPr>
        <p:spPr>
          <a:xfrm>
            <a:off x="731520" y="1359407"/>
            <a:ext cx="10725900" cy="48177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spTree>
      <p:nvGrpSpPr>
        <p:cNvPr id="2920" name="Shape 2920"/>
        <p:cNvGrpSpPr/>
        <p:nvPr/>
      </p:nvGrpSpPr>
      <p:grpSpPr>
        <a:xfrm>
          <a:off x="0" y="0"/>
          <a:ext cx="0" cy="0"/>
          <a:chOff x="0" y="0"/>
          <a:chExt cx="0" cy="0"/>
        </a:xfrm>
      </p:grpSpPr>
      <p:sp>
        <p:nvSpPr>
          <p:cNvPr id="2921" name="Google Shape;2921;p411"/>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22" name="Google Shape;2922;p411"/>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23" name="Google Shape;2923;p411"/>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2924" name="Google Shape;2924;p411"/>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925" name="Google Shape;2925;p411"/>
          <p:cNvSpPr txBox="1"/>
          <p:nvPr>
            <p:ph idx="2" type="subTitle"/>
          </p:nvPr>
        </p:nvSpPr>
        <p:spPr>
          <a:xfrm>
            <a:off x="731518" y="2089601"/>
            <a:ext cx="45486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2926" name="Google Shape;2926;p411"/>
          <p:cNvSpPr txBox="1"/>
          <p:nvPr>
            <p:ph idx="3" type="body"/>
          </p:nvPr>
        </p:nvSpPr>
        <p:spPr>
          <a:xfrm>
            <a:off x="731516" y="2706354"/>
            <a:ext cx="45486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27" name="Google Shape;2927;p411"/>
          <p:cNvSpPr txBox="1"/>
          <p:nvPr>
            <p:ph idx="4" type="body"/>
          </p:nvPr>
        </p:nvSpPr>
        <p:spPr>
          <a:xfrm>
            <a:off x="6902868" y="2706354"/>
            <a:ext cx="45486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28" name="Google Shape;2928;p411"/>
          <p:cNvSpPr txBox="1"/>
          <p:nvPr>
            <p:ph idx="5" type="body"/>
          </p:nvPr>
        </p:nvSpPr>
        <p:spPr>
          <a:xfrm>
            <a:off x="6902868" y="2089601"/>
            <a:ext cx="45576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9" name="Shape 29"/>
        <p:cNvGrpSpPr/>
        <p:nvPr/>
      </p:nvGrpSpPr>
      <p:grpSpPr>
        <a:xfrm>
          <a:off x="0" y="0"/>
          <a:ext cx="0" cy="0"/>
          <a:chOff x="0" y="0"/>
          <a:chExt cx="0" cy="0"/>
        </a:xfrm>
      </p:grpSpPr>
      <p:sp>
        <p:nvSpPr>
          <p:cNvPr id="30" name="Google Shape;30;p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 name="Google Shape;31;p6"/>
          <p:cNvSpPr txBox="1"/>
          <p:nvPr>
            <p:ph idx="1" type="body"/>
          </p:nvPr>
        </p:nvSpPr>
        <p:spPr>
          <a:xfrm>
            <a:off x="460979" y="2136530"/>
            <a:ext cx="11259900" cy="40404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 name="Google Shape;32;p6"/>
          <p:cNvSpPr txBox="1"/>
          <p:nvPr>
            <p:ph idx="2" type="body"/>
          </p:nvPr>
        </p:nvSpPr>
        <p:spPr>
          <a:xfrm>
            <a:off x="460375" y="1357313"/>
            <a:ext cx="11270700" cy="642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227" name="Shape 227"/>
        <p:cNvGrpSpPr/>
        <p:nvPr/>
      </p:nvGrpSpPr>
      <p:grpSpPr>
        <a:xfrm>
          <a:off x="0" y="0"/>
          <a:ext cx="0" cy="0"/>
          <a:chOff x="0" y="0"/>
          <a:chExt cx="0" cy="0"/>
        </a:xfrm>
      </p:grpSpPr>
      <p:sp>
        <p:nvSpPr>
          <p:cNvPr id="228" name="Google Shape;228;p4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29" name="Google Shape;229;p43"/>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30" name="Google Shape;230;p43"/>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31" name="Google Shape;231;p43"/>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32" name="Google Shape;232;p43"/>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33" name="Google Shape;233;p43"/>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234" name="Google Shape;234;p43"/>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35" name="Google Shape;235;p4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Dark">
  <p:cSld name="Two Column w/ Space - Dark">
    <p:spTree>
      <p:nvGrpSpPr>
        <p:cNvPr id="2929" name="Shape 2929"/>
        <p:cNvGrpSpPr/>
        <p:nvPr/>
      </p:nvGrpSpPr>
      <p:grpSpPr>
        <a:xfrm>
          <a:off x="0" y="0"/>
          <a:ext cx="0" cy="0"/>
          <a:chOff x="0" y="0"/>
          <a:chExt cx="0" cy="0"/>
        </a:xfrm>
      </p:grpSpPr>
      <p:sp>
        <p:nvSpPr>
          <p:cNvPr id="2930" name="Google Shape;2930;p412"/>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31" name="Google Shape;2931;p412"/>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32" name="Google Shape;2932;p412"/>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2933" name="Google Shape;2933;p412"/>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934" name="Google Shape;2934;p412"/>
          <p:cNvSpPr txBox="1"/>
          <p:nvPr>
            <p:ph idx="2" type="subTitle"/>
          </p:nvPr>
        </p:nvSpPr>
        <p:spPr>
          <a:xfrm>
            <a:off x="731518" y="3815047"/>
            <a:ext cx="45486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2935" name="Google Shape;2935;p412"/>
          <p:cNvSpPr txBox="1"/>
          <p:nvPr>
            <p:ph idx="3" type="body"/>
          </p:nvPr>
        </p:nvSpPr>
        <p:spPr>
          <a:xfrm>
            <a:off x="731516" y="4399722"/>
            <a:ext cx="4548600" cy="16092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36" name="Google Shape;2936;p412"/>
          <p:cNvSpPr txBox="1"/>
          <p:nvPr>
            <p:ph idx="4" type="body"/>
          </p:nvPr>
        </p:nvSpPr>
        <p:spPr>
          <a:xfrm>
            <a:off x="6902868" y="4399722"/>
            <a:ext cx="4548600" cy="16092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37" name="Google Shape;2937;p412"/>
          <p:cNvSpPr txBox="1"/>
          <p:nvPr>
            <p:ph idx="5" type="body"/>
          </p:nvPr>
        </p:nvSpPr>
        <p:spPr>
          <a:xfrm>
            <a:off x="6902868" y="3815047"/>
            <a:ext cx="45576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spTree>
      <p:nvGrpSpPr>
        <p:cNvPr id="2938" name="Shape 2938"/>
        <p:cNvGrpSpPr/>
        <p:nvPr/>
      </p:nvGrpSpPr>
      <p:grpSpPr>
        <a:xfrm>
          <a:off x="0" y="0"/>
          <a:ext cx="0" cy="0"/>
          <a:chOff x="0" y="0"/>
          <a:chExt cx="0" cy="0"/>
        </a:xfrm>
      </p:grpSpPr>
      <p:sp>
        <p:nvSpPr>
          <p:cNvPr id="2939" name="Google Shape;2939;p413"/>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40" name="Google Shape;2940;p413"/>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41" name="Google Shape;2941;p413"/>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42" name="Google Shape;2942;p413"/>
          <p:cNvSpPr txBox="1"/>
          <p:nvPr>
            <p:ph idx="2" type="subTitle"/>
          </p:nvPr>
        </p:nvSpPr>
        <p:spPr>
          <a:xfrm>
            <a:off x="731518" y="2089601"/>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2943" name="Google Shape;2943;p413"/>
          <p:cNvSpPr txBox="1"/>
          <p:nvPr>
            <p:ph idx="3" type="body"/>
          </p:nvPr>
        </p:nvSpPr>
        <p:spPr>
          <a:xfrm>
            <a:off x="731516"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44" name="Google Shape;2944;p413"/>
          <p:cNvSpPr txBox="1"/>
          <p:nvPr>
            <p:ph idx="4" type="body"/>
          </p:nvPr>
        </p:nvSpPr>
        <p:spPr>
          <a:xfrm>
            <a:off x="4494272"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45" name="Google Shape;2945;p413"/>
          <p:cNvSpPr txBox="1"/>
          <p:nvPr>
            <p:ph idx="5" type="body"/>
          </p:nvPr>
        </p:nvSpPr>
        <p:spPr>
          <a:xfrm>
            <a:off x="4495800"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2946" name="Google Shape;2946;p413"/>
          <p:cNvCxnSpPr/>
          <p:nvPr/>
        </p:nvCxnSpPr>
        <p:spPr>
          <a:xfrm>
            <a:off x="7975850"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947" name="Google Shape;2947;p413"/>
          <p:cNvCxnSpPr/>
          <p:nvPr/>
        </p:nvCxnSpPr>
        <p:spPr>
          <a:xfrm>
            <a:off x="421309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948" name="Google Shape;2948;p413"/>
          <p:cNvSpPr txBox="1"/>
          <p:nvPr>
            <p:ph idx="6" type="body"/>
          </p:nvPr>
        </p:nvSpPr>
        <p:spPr>
          <a:xfrm>
            <a:off x="8257029"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49" name="Google Shape;2949;p413"/>
          <p:cNvSpPr txBox="1"/>
          <p:nvPr>
            <p:ph idx="7" type="body"/>
          </p:nvPr>
        </p:nvSpPr>
        <p:spPr>
          <a:xfrm>
            <a:off x="8257029"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Dark">
  <p:cSld name="Three Column w/ Space - Dark">
    <p:spTree>
      <p:nvGrpSpPr>
        <p:cNvPr id="2950" name="Shape 2950"/>
        <p:cNvGrpSpPr/>
        <p:nvPr/>
      </p:nvGrpSpPr>
      <p:grpSpPr>
        <a:xfrm>
          <a:off x="0" y="0"/>
          <a:ext cx="0" cy="0"/>
          <a:chOff x="0" y="0"/>
          <a:chExt cx="0" cy="0"/>
        </a:xfrm>
      </p:grpSpPr>
      <p:sp>
        <p:nvSpPr>
          <p:cNvPr id="2951" name="Google Shape;2951;p41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52" name="Google Shape;2952;p41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53" name="Google Shape;2953;p414"/>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54" name="Google Shape;2954;p414"/>
          <p:cNvSpPr txBox="1"/>
          <p:nvPr>
            <p:ph idx="2" type="subTitle"/>
          </p:nvPr>
        </p:nvSpPr>
        <p:spPr>
          <a:xfrm>
            <a:off x="731518" y="3813048"/>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2955" name="Google Shape;2955;p414"/>
          <p:cNvSpPr txBox="1"/>
          <p:nvPr>
            <p:ph idx="3" type="body"/>
          </p:nvPr>
        </p:nvSpPr>
        <p:spPr>
          <a:xfrm>
            <a:off x="729989"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56" name="Google Shape;2956;p414"/>
          <p:cNvSpPr txBox="1"/>
          <p:nvPr>
            <p:ph idx="4" type="body"/>
          </p:nvPr>
        </p:nvSpPr>
        <p:spPr>
          <a:xfrm>
            <a:off x="4494272"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57" name="Google Shape;2957;p414"/>
          <p:cNvSpPr txBox="1"/>
          <p:nvPr>
            <p:ph idx="5" type="body"/>
          </p:nvPr>
        </p:nvSpPr>
        <p:spPr>
          <a:xfrm>
            <a:off x="4495800" y="3813048"/>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2958" name="Google Shape;2958;p414"/>
          <p:cNvCxnSpPr/>
          <p:nvPr/>
        </p:nvCxnSpPr>
        <p:spPr>
          <a:xfrm>
            <a:off x="7975850"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959" name="Google Shape;2959;p414"/>
          <p:cNvCxnSpPr/>
          <p:nvPr/>
        </p:nvCxnSpPr>
        <p:spPr>
          <a:xfrm>
            <a:off x="421309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960" name="Google Shape;2960;p414"/>
          <p:cNvSpPr txBox="1"/>
          <p:nvPr>
            <p:ph idx="6" type="body"/>
          </p:nvPr>
        </p:nvSpPr>
        <p:spPr>
          <a:xfrm>
            <a:off x="8257029" y="3813048"/>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61" name="Google Shape;2961;p414"/>
          <p:cNvSpPr txBox="1"/>
          <p:nvPr>
            <p:ph idx="7" type="body"/>
          </p:nvPr>
        </p:nvSpPr>
        <p:spPr>
          <a:xfrm>
            <a:off x="8257029"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Dark">
  <p:cSld name="Three Column Alt - Dark">
    <p:spTree>
      <p:nvGrpSpPr>
        <p:cNvPr id="2962" name="Shape 2962"/>
        <p:cNvGrpSpPr/>
        <p:nvPr/>
      </p:nvGrpSpPr>
      <p:grpSpPr>
        <a:xfrm>
          <a:off x="0" y="0"/>
          <a:ext cx="0" cy="0"/>
          <a:chOff x="0" y="0"/>
          <a:chExt cx="0" cy="0"/>
        </a:xfrm>
      </p:grpSpPr>
      <p:sp>
        <p:nvSpPr>
          <p:cNvPr id="2963" name="Google Shape;2963;p415"/>
          <p:cNvSpPr/>
          <p:nvPr/>
        </p:nvSpPr>
        <p:spPr>
          <a:xfrm>
            <a:off x="4293104" y="1899963"/>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2964" name="Google Shape;2964;p415"/>
          <p:cNvSpPr/>
          <p:nvPr/>
        </p:nvSpPr>
        <p:spPr>
          <a:xfrm>
            <a:off x="8058916" y="1899962"/>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2965" name="Google Shape;2965;p415"/>
          <p:cNvSpPr/>
          <p:nvPr/>
        </p:nvSpPr>
        <p:spPr>
          <a:xfrm>
            <a:off x="530348" y="1903276"/>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2966" name="Google Shape;2966;p415"/>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67" name="Google Shape;2967;p415"/>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68" name="Google Shape;2968;p415"/>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69" name="Google Shape;2969;p415"/>
          <p:cNvSpPr txBox="1"/>
          <p:nvPr>
            <p:ph idx="2" type="subTitle"/>
          </p:nvPr>
        </p:nvSpPr>
        <p:spPr>
          <a:xfrm>
            <a:off x="731518" y="2089601"/>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2970" name="Google Shape;2970;p415"/>
          <p:cNvSpPr txBox="1"/>
          <p:nvPr>
            <p:ph idx="3" type="body"/>
          </p:nvPr>
        </p:nvSpPr>
        <p:spPr>
          <a:xfrm>
            <a:off x="731516"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71" name="Google Shape;2971;p415"/>
          <p:cNvSpPr txBox="1"/>
          <p:nvPr>
            <p:ph idx="4" type="body"/>
          </p:nvPr>
        </p:nvSpPr>
        <p:spPr>
          <a:xfrm>
            <a:off x="4494272"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72" name="Google Shape;2972;p415"/>
          <p:cNvSpPr txBox="1"/>
          <p:nvPr>
            <p:ph idx="5" type="body"/>
          </p:nvPr>
        </p:nvSpPr>
        <p:spPr>
          <a:xfrm>
            <a:off x="4495800"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73" name="Google Shape;2973;p415"/>
          <p:cNvSpPr txBox="1"/>
          <p:nvPr>
            <p:ph idx="6" type="body"/>
          </p:nvPr>
        </p:nvSpPr>
        <p:spPr>
          <a:xfrm>
            <a:off x="8257029"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74" name="Google Shape;2974;p415"/>
          <p:cNvSpPr txBox="1"/>
          <p:nvPr>
            <p:ph idx="7" type="body"/>
          </p:nvPr>
        </p:nvSpPr>
        <p:spPr>
          <a:xfrm>
            <a:off x="8257029"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Dark">
  <p:cSld name="Right Callout - Dark">
    <p:spTree>
      <p:nvGrpSpPr>
        <p:cNvPr id="2975" name="Shape 2975"/>
        <p:cNvGrpSpPr/>
        <p:nvPr/>
      </p:nvGrpSpPr>
      <p:grpSpPr>
        <a:xfrm>
          <a:off x="0" y="0"/>
          <a:ext cx="0" cy="0"/>
          <a:chOff x="0" y="0"/>
          <a:chExt cx="0" cy="0"/>
        </a:xfrm>
      </p:grpSpPr>
      <p:sp>
        <p:nvSpPr>
          <p:cNvPr id="2976" name="Google Shape;2976;p416"/>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77" name="Google Shape;2977;p41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78" name="Google Shape;2978;p416"/>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79" name="Google Shape;2979;p416"/>
          <p:cNvSpPr/>
          <p:nvPr/>
        </p:nvSpPr>
        <p:spPr>
          <a:xfrm>
            <a:off x="6024225" y="1825633"/>
            <a:ext cx="56112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2980" name="Google Shape;2980;p416"/>
          <p:cNvSpPr txBox="1"/>
          <p:nvPr>
            <p:ph idx="2" type="body"/>
          </p:nvPr>
        </p:nvSpPr>
        <p:spPr>
          <a:xfrm>
            <a:off x="731518" y="1993392"/>
            <a:ext cx="4503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81" name="Google Shape;2981;p416"/>
          <p:cNvSpPr txBox="1"/>
          <p:nvPr>
            <p:ph idx="3" type="body"/>
          </p:nvPr>
        </p:nvSpPr>
        <p:spPr>
          <a:xfrm>
            <a:off x="6189455" y="1993392"/>
            <a:ext cx="5268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Dark">
  <p:cSld name="Left Callout - Dark">
    <p:spTree>
      <p:nvGrpSpPr>
        <p:cNvPr id="2982" name="Shape 2982"/>
        <p:cNvGrpSpPr/>
        <p:nvPr/>
      </p:nvGrpSpPr>
      <p:grpSpPr>
        <a:xfrm>
          <a:off x="0" y="0"/>
          <a:ext cx="0" cy="0"/>
          <a:chOff x="0" y="0"/>
          <a:chExt cx="0" cy="0"/>
        </a:xfrm>
      </p:grpSpPr>
      <p:sp>
        <p:nvSpPr>
          <p:cNvPr id="2983" name="Google Shape;2983;p417"/>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84" name="Google Shape;2984;p41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85" name="Google Shape;2985;p417"/>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86" name="Google Shape;2986;p417"/>
          <p:cNvSpPr/>
          <p:nvPr/>
        </p:nvSpPr>
        <p:spPr>
          <a:xfrm>
            <a:off x="566288" y="1825633"/>
            <a:ext cx="56112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2987" name="Google Shape;2987;p417"/>
          <p:cNvSpPr txBox="1"/>
          <p:nvPr>
            <p:ph idx="2" type="body"/>
          </p:nvPr>
        </p:nvSpPr>
        <p:spPr>
          <a:xfrm>
            <a:off x="731518" y="1993392"/>
            <a:ext cx="5268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88" name="Google Shape;2988;p417"/>
          <p:cNvSpPr txBox="1"/>
          <p:nvPr>
            <p:ph idx="3" type="body"/>
          </p:nvPr>
        </p:nvSpPr>
        <p:spPr>
          <a:xfrm>
            <a:off x="6954338" y="1993392"/>
            <a:ext cx="4503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Dark">
  <p:cSld name="Subtitle Alt - Dark">
    <p:spTree>
      <p:nvGrpSpPr>
        <p:cNvPr id="2989" name="Shape 2989"/>
        <p:cNvGrpSpPr/>
        <p:nvPr/>
      </p:nvGrpSpPr>
      <p:grpSpPr>
        <a:xfrm>
          <a:off x="0" y="0"/>
          <a:ext cx="0" cy="0"/>
          <a:chOff x="0" y="0"/>
          <a:chExt cx="0" cy="0"/>
        </a:xfrm>
      </p:grpSpPr>
      <p:sp>
        <p:nvSpPr>
          <p:cNvPr id="2990" name="Google Shape;2990;p418"/>
          <p:cNvSpPr/>
          <p:nvPr/>
        </p:nvSpPr>
        <p:spPr>
          <a:xfrm>
            <a:off x="566288" y="1825633"/>
            <a:ext cx="110691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2991" name="Google Shape;2991;p418"/>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92" name="Google Shape;2992;p41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93" name="Google Shape;2993;p418"/>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994" name="Google Shape;2994;p418"/>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40">
          <p15:clr>
            <a:srgbClr val="FBAE40"/>
          </p15:clr>
        </p15:guide>
        <p15:guide id="3" pos="3936">
          <p15:clr>
            <a:srgbClr val="FBAE40"/>
          </p15:clr>
        </p15:guide>
        <p15:guide id="4" pos="3744">
          <p15:clr>
            <a:srgbClr val="FBAE40"/>
          </p15:clr>
        </p15:guide>
        <p15:guide id="5" orient="horz" pos="1152">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Dark">
  <p:cSld name="Four Box - Dark">
    <p:spTree>
      <p:nvGrpSpPr>
        <p:cNvPr id="2995" name="Shape 2995"/>
        <p:cNvGrpSpPr/>
        <p:nvPr/>
      </p:nvGrpSpPr>
      <p:grpSpPr>
        <a:xfrm>
          <a:off x="0" y="0"/>
          <a:ext cx="0" cy="0"/>
          <a:chOff x="0" y="0"/>
          <a:chExt cx="0" cy="0"/>
        </a:xfrm>
      </p:grpSpPr>
      <p:sp>
        <p:nvSpPr>
          <p:cNvPr id="2996" name="Google Shape;2996;p419"/>
          <p:cNvSpPr/>
          <p:nvPr/>
        </p:nvSpPr>
        <p:spPr>
          <a:xfrm rot="5400000">
            <a:off x="2226298" y="1689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2997" name="Google Shape;2997;p419"/>
          <p:cNvSpPr/>
          <p:nvPr/>
        </p:nvSpPr>
        <p:spPr>
          <a:xfrm rot="5400000">
            <a:off x="2226297" y="25311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2998" name="Google Shape;2998;p419"/>
          <p:cNvSpPr/>
          <p:nvPr/>
        </p:nvSpPr>
        <p:spPr>
          <a:xfrm rot="5400000">
            <a:off x="7908416" y="1689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2999" name="Google Shape;2999;p419"/>
          <p:cNvSpPr/>
          <p:nvPr/>
        </p:nvSpPr>
        <p:spPr>
          <a:xfrm rot="5400000">
            <a:off x="7908416" y="25311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00" name="Google Shape;3000;p419"/>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01" name="Google Shape;3001;p419"/>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02" name="Google Shape;3002;p419"/>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003" name="Google Shape;3003;p419"/>
          <p:cNvSpPr txBox="1"/>
          <p:nvPr>
            <p:ph idx="2" type="body"/>
          </p:nvPr>
        </p:nvSpPr>
        <p:spPr>
          <a:xfrm>
            <a:off x="731520" y="1993392"/>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004" name="Google Shape;3004;p419"/>
          <p:cNvSpPr txBox="1"/>
          <p:nvPr>
            <p:ph idx="3" type="body"/>
          </p:nvPr>
        </p:nvSpPr>
        <p:spPr>
          <a:xfrm>
            <a:off x="731520" y="4344525"/>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005" name="Google Shape;3005;p419"/>
          <p:cNvSpPr txBox="1"/>
          <p:nvPr>
            <p:ph idx="4" type="body"/>
          </p:nvPr>
        </p:nvSpPr>
        <p:spPr>
          <a:xfrm>
            <a:off x="6417158" y="1987892"/>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006" name="Google Shape;3006;p419"/>
          <p:cNvSpPr txBox="1"/>
          <p:nvPr>
            <p:ph idx="5" type="body"/>
          </p:nvPr>
        </p:nvSpPr>
        <p:spPr>
          <a:xfrm>
            <a:off x="6417158" y="4344525"/>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40">
          <p15:clr>
            <a:srgbClr val="FBAE40"/>
          </p15:clr>
        </p15:guide>
        <p15:guide id="3" pos="3936">
          <p15:clr>
            <a:srgbClr val="FBAE40"/>
          </p15:clr>
        </p15:guide>
        <p15:guide id="4" pos="3744">
          <p15:clr>
            <a:srgbClr val="FBAE40"/>
          </p15:clr>
        </p15:guide>
        <p15:guide id="5" orient="horz" pos="1152">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ark">
  <p:cSld name="Chapter - Dark">
    <p:spTree>
      <p:nvGrpSpPr>
        <p:cNvPr id="3007" name="Shape 3007"/>
        <p:cNvGrpSpPr/>
        <p:nvPr/>
      </p:nvGrpSpPr>
      <p:grpSpPr>
        <a:xfrm>
          <a:off x="0" y="0"/>
          <a:ext cx="0" cy="0"/>
          <a:chOff x="0" y="0"/>
          <a:chExt cx="0" cy="0"/>
        </a:xfrm>
      </p:grpSpPr>
      <p:sp>
        <p:nvSpPr>
          <p:cNvPr id="3008" name="Google Shape;3008;p420"/>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09" name="Google Shape;3009;p42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10" name="Google Shape;3010;p420"/>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11" name="Google Shape;3011;p420"/>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12" name="Google Shape;3012;p420"/>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13" name="Google Shape;3013;p420"/>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14" name="Google Shape;3014;p420"/>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2"/>
              </a:solidFill>
              <a:latin typeface="DM Sans"/>
              <a:ea typeface="DM Sans"/>
              <a:cs typeface="DM Sans"/>
              <a:sym typeface="DM Sans"/>
            </a:endParaRPr>
          </a:p>
        </p:txBody>
      </p:sp>
      <p:sp>
        <p:nvSpPr>
          <p:cNvPr id="3015" name="Google Shape;3015;p420"/>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16" name="Google Shape;3016;p420"/>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17" name="Google Shape;3017;p420"/>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Dark">
  <p:cSld name="Chapter Alt 1 - Dark">
    <p:spTree>
      <p:nvGrpSpPr>
        <p:cNvPr id="3018" name="Shape 3018"/>
        <p:cNvGrpSpPr/>
        <p:nvPr/>
      </p:nvGrpSpPr>
      <p:grpSpPr>
        <a:xfrm>
          <a:off x="0" y="0"/>
          <a:ext cx="0" cy="0"/>
          <a:chOff x="0" y="0"/>
          <a:chExt cx="0" cy="0"/>
        </a:xfrm>
      </p:grpSpPr>
      <p:sp>
        <p:nvSpPr>
          <p:cNvPr id="3019" name="Google Shape;3019;p421"/>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20" name="Google Shape;3020;p421"/>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21" name="Google Shape;3021;p421"/>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3022" name="Google Shape;3022;p421"/>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3023" name="Google Shape;3023;p421"/>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cxnSp>
        <p:nvCxnSpPr>
          <p:cNvPr id="3024" name="Google Shape;3024;p421"/>
          <p:cNvCxnSpPr>
            <a:stCxn id="3023" idx="2"/>
          </p:cNvCxnSpPr>
          <p:nvPr/>
        </p:nvCxnSpPr>
        <p:spPr>
          <a:xfrm rot="10800000">
            <a:off x="10653025"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3025" name="Google Shape;3025;p421"/>
          <p:cNvCxnSpPr>
            <a:stCxn id="3021" idx="2"/>
          </p:cNvCxnSpPr>
          <p:nvPr/>
        </p:nvCxnSpPr>
        <p:spPr>
          <a:xfrm rot="10800000">
            <a:off x="10359958"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3026" name="Google Shape;3026;p421"/>
          <p:cNvCxnSpPr>
            <a:stCxn id="3022" idx="2"/>
          </p:cNvCxnSpPr>
          <p:nvPr/>
        </p:nvCxnSpPr>
        <p:spPr>
          <a:xfrm rot="10800000">
            <a:off x="10508758"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3027" name="Google Shape;3027;p421"/>
          <p:cNvCxnSpPr>
            <a:stCxn id="3023" idx="0"/>
          </p:cNvCxnSpPr>
          <p:nvPr/>
        </p:nvCxnSpPr>
        <p:spPr>
          <a:xfrm>
            <a:off x="10938925"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3028" name="Google Shape;3028;p421"/>
          <p:cNvCxnSpPr>
            <a:stCxn id="3022" idx="0"/>
          </p:cNvCxnSpPr>
          <p:nvPr/>
        </p:nvCxnSpPr>
        <p:spPr>
          <a:xfrm>
            <a:off x="10867108"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3029" name="Google Shape;3029;p421"/>
          <p:cNvCxnSpPr>
            <a:stCxn id="3021" idx="0"/>
          </p:cNvCxnSpPr>
          <p:nvPr/>
        </p:nvCxnSpPr>
        <p:spPr>
          <a:xfrm>
            <a:off x="10792708" y="2855267"/>
            <a:ext cx="456600" cy="0"/>
          </a:xfrm>
          <a:prstGeom prst="straightConnector1">
            <a:avLst/>
          </a:prstGeom>
          <a:noFill/>
          <a:ln cap="flat" cmpd="sng" w="9525">
            <a:solidFill>
              <a:schemeClr val="dk2"/>
            </a:solidFill>
            <a:prstDash val="solid"/>
            <a:round/>
            <a:headEnd len="sm" w="sm" type="none"/>
            <a:tailEnd len="sm" w="sm" type="none"/>
          </a:ln>
        </p:spPr>
      </p:cxnSp>
      <p:sp>
        <p:nvSpPr>
          <p:cNvPr id="3030" name="Google Shape;3030;p421"/>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31" name="Google Shape;3031;p421"/>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32" name="Google Shape;3032;p421"/>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33" name="Google Shape;3033;p421"/>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34" name="Google Shape;3034;p421"/>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35" name="Google Shape;3035;p421"/>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36" name="Google Shape;3036;p421"/>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37" name="Google Shape;3037;p421"/>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236" name="Shape 236"/>
        <p:cNvGrpSpPr/>
        <p:nvPr/>
      </p:nvGrpSpPr>
      <p:grpSpPr>
        <a:xfrm>
          <a:off x="0" y="0"/>
          <a:ext cx="0" cy="0"/>
          <a:chOff x="0" y="0"/>
          <a:chExt cx="0" cy="0"/>
        </a:xfrm>
      </p:grpSpPr>
      <p:sp>
        <p:nvSpPr>
          <p:cNvPr id="237" name="Google Shape;237;p4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8" name="Google Shape;238;p4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239" name="Google Shape;239;p44"/>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40" name="Google Shape;240;p44"/>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41" name="Google Shape;241;p44"/>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2" name="Google Shape;242;p44"/>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3" name="Google Shape;243;p44"/>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4" name="Google Shape;244;p44"/>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45" name="Google Shape;245;p44"/>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46" name="Google Shape;246;p44"/>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47" name="Google Shape;247;p4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Dark">
  <p:cSld name="Chapter Alt 2 - Dark">
    <p:spTree>
      <p:nvGrpSpPr>
        <p:cNvPr id="3038" name="Shape 3038"/>
        <p:cNvGrpSpPr/>
        <p:nvPr/>
      </p:nvGrpSpPr>
      <p:grpSpPr>
        <a:xfrm>
          <a:off x="0" y="0"/>
          <a:ext cx="0" cy="0"/>
          <a:chOff x="0" y="0"/>
          <a:chExt cx="0" cy="0"/>
        </a:xfrm>
      </p:grpSpPr>
      <p:sp>
        <p:nvSpPr>
          <p:cNvPr id="3039" name="Google Shape;3039;p422"/>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40" name="Google Shape;3040;p422"/>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41" name="Google Shape;3041;p422"/>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42" name="Google Shape;3042;p422"/>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43" name="Google Shape;3043;p422"/>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44" name="Google Shape;3044;p422"/>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45" name="Google Shape;3045;p422"/>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rPr lang="en-US" sz="1900">
                <a:solidFill>
                  <a:schemeClr val="lt1"/>
                </a:solidFill>
                <a:latin typeface="DM Sans"/>
                <a:ea typeface="DM Sans"/>
                <a:cs typeface="DM Sans"/>
                <a:sym typeface="DM Sans"/>
              </a:rPr>
              <a:t>   </a:t>
            </a:r>
            <a:endParaRPr sz="1900">
              <a:solidFill>
                <a:schemeClr val="lt1"/>
              </a:solidFill>
              <a:latin typeface="DM Sans"/>
              <a:ea typeface="DM Sans"/>
              <a:cs typeface="DM Sans"/>
              <a:sym typeface="DM Sans"/>
            </a:endParaRPr>
          </a:p>
        </p:txBody>
      </p:sp>
      <p:sp>
        <p:nvSpPr>
          <p:cNvPr id="3046" name="Google Shape;3046;p422"/>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47" name="Google Shape;3047;p422"/>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48" name="Google Shape;3048;p422"/>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3049" name="Google Shape;3049;p422"/>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cxnSp>
        <p:nvCxnSpPr>
          <p:cNvPr id="3050" name="Google Shape;3050;p422"/>
          <p:cNvCxnSpPr/>
          <p:nvPr/>
        </p:nvCxnSpPr>
        <p:spPr>
          <a:xfrm>
            <a:off x="11372088"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051" name="Google Shape;3051;p422"/>
          <p:cNvCxnSpPr/>
          <p:nvPr/>
        </p:nvCxnSpPr>
        <p:spPr>
          <a:xfrm>
            <a:off x="1153798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052" name="Google Shape;3052;p422"/>
          <p:cNvCxnSpPr/>
          <p:nvPr/>
        </p:nvCxnSpPr>
        <p:spPr>
          <a:xfrm>
            <a:off x="11703871"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053" name="Google Shape;3053;p422"/>
          <p:cNvCxnSpPr/>
          <p:nvPr/>
        </p:nvCxnSpPr>
        <p:spPr>
          <a:xfrm>
            <a:off x="1186976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054" name="Google Shape;3054;p422"/>
          <p:cNvCxnSpPr/>
          <p:nvPr/>
        </p:nvCxnSpPr>
        <p:spPr>
          <a:xfrm>
            <a:off x="12035655"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rgbClr val="000000"/>
        </a:solidFill>
      </p:bgPr>
    </p:bg>
    <p:spTree>
      <p:nvGrpSpPr>
        <p:cNvPr id="3055" name="Shape 3055"/>
        <p:cNvGrpSpPr/>
        <p:nvPr/>
      </p:nvGrpSpPr>
      <p:grpSpPr>
        <a:xfrm>
          <a:off x="0" y="0"/>
          <a:ext cx="0" cy="0"/>
          <a:chOff x="0" y="0"/>
          <a:chExt cx="0" cy="0"/>
        </a:xfrm>
      </p:grpSpPr>
      <p:sp>
        <p:nvSpPr>
          <p:cNvPr id="3056" name="Google Shape;3056;p423"/>
          <p:cNvSpPr/>
          <p:nvPr/>
        </p:nvSpPr>
        <p:spPr>
          <a:xfrm>
            <a:off x="655983" y="6347791"/>
            <a:ext cx="10939800" cy="39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OBJECT_2_1_1_2_1_1_1_3_1">
    <p:bg>
      <p:bgPr>
        <a:solidFill>
          <a:schemeClr val="dk1"/>
        </a:solidFill>
      </p:bgPr>
    </p:bg>
    <p:spTree>
      <p:nvGrpSpPr>
        <p:cNvPr id="3057" name="Shape 3057"/>
        <p:cNvGrpSpPr/>
        <p:nvPr/>
      </p:nvGrpSpPr>
      <p:grpSpPr>
        <a:xfrm>
          <a:off x="0" y="0"/>
          <a:ext cx="0" cy="0"/>
          <a:chOff x="0" y="0"/>
          <a:chExt cx="0" cy="0"/>
        </a:xfrm>
      </p:grpSpPr>
      <p:sp>
        <p:nvSpPr>
          <p:cNvPr id="3058" name="Google Shape;3058;p424"/>
          <p:cNvSpPr txBox="1"/>
          <p:nvPr>
            <p:ph idx="12" type="sldNum"/>
          </p:nvPr>
        </p:nvSpPr>
        <p:spPr>
          <a:xfrm>
            <a:off x="10869294"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059" name="Shape 3059"/>
        <p:cNvGrpSpPr/>
        <p:nvPr/>
      </p:nvGrpSpPr>
      <p:grpSpPr>
        <a:xfrm>
          <a:off x="0" y="0"/>
          <a:ext cx="0" cy="0"/>
          <a:chOff x="0" y="0"/>
          <a:chExt cx="0" cy="0"/>
        </a:xfrm>
      </p:grpSpPr>
      <p:sp>
        <p:nvSpPr>
          <p:cNvPr id="3060" name="Google Shape;3060;p42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061" name="Google Shape;3061;p425"/>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062" name="Google Shape;3062;p42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063" name="Google Shape;3063;p42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070" name="Shape 3070"/>
        <p:cNvGrpSpPr/>
        <p:nvPr/>
      </p:nvGrpSpPr>
      <p:grpSpPr>
        <a:xfrm>
          <a:off x="0" y="0"/>
          <a:ext cx="0" cy="0"/>
          <a:chOff x="0" y="0"/>
          <a:chExt cx="0" cy="0"/>
        </a:xfrm>
      </p:grpSpPr>
      <p:sp>
        <p:nvSpPr>
          <p:cNvPr id="3071" name="Google Shape;3071;p427"/>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72" name="Google Shape;3072;p42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073" name="Google Shape;3073;p427"/>
          <p:cNvPicPr preferRelativeResize="0"/>
          <p:nvPr/>
        </p:nvPicPr>
        <p:blipFill rotWithShape="1">
          <a:blip r:embed="rId2">
            <a:alphaModFix/>
          </a:blip>
          <a:srcRect b="0" l="0" r="0" t="0"/>
          <a:stretch/>
        </p:blipFill>
        <p:spPr>
          <a:xfrm>
            <a:off x="761998" y="609599"/>
            <a:ext cx="2557618" cy="405351"/>
          </a:xfrm>
          <a:prstGeom prst="rect">
            <a:avLst/>
          </a:prstGeom>
          <a:noFill/>
          <a:ln>
            <a:noFill/>
          </a:ln>
        </p:spPr>
      </p:pic>
      <p:cxnSp>
        <p:nvCxnSpPr>
          <p:cNvPr id="3074" name="Google Shape;3074;p427"/>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075" name="Google Shape;3075;p427"/>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076" name="Google Shape;3076;p427"/>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77" name="Google Shape;3077;p427"/>
          <p:cNvPicPr preferRelativeResize="0"/>
          <p:nvPr/>
        </p:nvPicPr>
        <p:blipFill>
          <a:blip r:embed="rId3">
            <a:alphaModFix/>
          </a:blip>
          <a:stretch>
            <a:fillRect/>
          </a:stretch>
        </p:blipFill>
        <p:spPr>
          <a:xfrm>
            <a:off x="6539594" y="608125"/>
            <a:ext cx="5649579" cy="5640317"/>
          </a:xfrm>
          <a:prstGeom prst="rect">
            <a:avLst/>
          </a:prstGeom>
          <a:noFill/>
          <a:ln>
            <a:noFill/>
          </a:ln>
        </p:spPr>
      </p:pic>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078" name="Shape 3078"/>
        <p:cNvGrpSpPr/>
        <p:nvPr/>
      </p:nvGrpSpPr>
      <p:grpSpPr>
        <a:xfrm>
          <a:off x="0" y="0"/>
          <a:ext cx="0" cy="0"/>
          <a:chOff x="0" y="0"/>
          <a:chExt cx="0" cy="0"/>
        </a:xfrm>
      </p:grpSpPr>
      <p:sp>
        <p:nvSpPr>
          <p:cNvPr id="3079" name="Google Shape;3079;p428"/>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80" name="Google Shape;3080;p428"/>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081" name="Google Shape;3081;p428"/>
          <p:cNvPicPr preferRelativeResize="0"/>
          <p:nvPr/>
        </p:nvPicPr>
        <p:blipFill>
          <a:blip r:embed="rId2">
            <a:alphaModFix/>
          </a:blip>
          <a:stretch>
            <a:fillRect/>
          </a:stretch>
        </p:blipFill>
        <p:spPr>
          <a:xfrm>
            <a:off x="762000" y="609606"/>
            <a:ext cx="2557623" cy="406873"/>
          </a:xfrm>
          <a:prstGeom prst="rect">
            <a:avLst/>
          </a:prstGeom>
          <a:noFill/>
          <a:ln>
            <a:noFill/>
          </a:ln>
        </p:spPr>
      </p:pic>
      <p:cxnSp>
        <p:nvCxnSpPr>
          <p:cNvPr id="3082" name="Google Shape;3082;p428"/>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083" name="Google Shape;3083;p428"/>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084" name="Google Shape;3084;p428"/>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85" name="Google Shape;3085;p428"/>
          <p:cNvPicPr preferRelativeResize="0"/>
          <p:nvPr/>
        </p:nvPicPr>
        <p:blipFill>
          <a:blip r:embed="rId3">
            <a:alphaModFix/>
          </a:blip>
          <a:stretch>
            <a:fillRect/>
          </a:stretch>
        </p:blipFill>
        <p:spPr>
          <a:xfrm>
            <a:off x="6539595" y="608138"/>
            <a:ext cx="5649579" cy="5640317"/>
          </a:xfrm>
          <a:prstGeom prst="rect">
            <a:avLst/>
          </a:prstGeom>
          <a:noFill/>
          <a:ln>
            <a:noFill/>
          </a:ln>
        </p:spPr>
      </p:pic>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086" name="Shape 3086"/>
        <p:cNvGrpSpPr/>
        <p:nvPr/>
      </p:nvGrpSpPr>
      <p:grpSpPr>
        <a:xfrm>
          <a:off x="0" y="0"/>
          <a:ext cx="0" cy="0"/>
          <a:chOff x="0" y="0"/>
          <a:chExt cx="0" cy="0"/>
        </a:xfrm>
      </p:grpSpPr>
      <p:sp>
        <p:nvSpPr>
          <p:cNvPr id="3087" name="Google Shape;3087;p429"/>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88" name="Google Shape;3088;p429"/>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089" name="Google Shape;3089;p429"/>
          <p:cNvPicPr preferRelativeResize="0"/>
          <p:nvPr/>
        </p:nvPicPr>
        <p:blipFill rotWithShape="1">
          <a:blip r:embed="rId2">
            <a:alphaModFix/>
          </a:blip>
          <a:srcRect b="0" l="0" r="0" t="0"/>
          <a:stretch/>
        </p:blipFill>
        <p:spPr>
          <a:xfrm>
            <a:off x="761998" y="609599"/>
            <a:ext cx="2557618" cy="405351"/>
          </a:xfrm>
          <a:prstGeom prst="rect">
            <a:avLst/>
          </a:prstGeom>
          <a:noFill/>
          <a:ln>
            <a:noFill/>
          </a:ln>
        </p:spPr>
      </p:pic>
      <p:cxnSp>
        <p:nvCxnSpPr>
          <p:cNvPr id="3090" name="Google Shape;3090;p429"/>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091" name="Google Shape;3091;p429"/>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092" name="Google Shape;3092;p429"/>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093" name="Shape 3093"/>
        <p:cNvGrpSpPr/>
        <p:nvPr/>
      </p:nvGrpSpPr>
      <p:grpSpPr>
        <a:xfrm>
          <a:off x="0" y="0"/>
          <a:ext cx="0" cy="0"/>
          <a:chOff x="0" y="0"/>
          <a:chExt cx="0" cy="0"/>
        </a:xfrm>
      </p:grpSpPr>
      <p:sp>
        <p:nvSpPr>
          <p:cNvPr id="3094" name="Google Shape;3094;p430"/>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95" name="Google Shape;3095;p430"/>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096" name="Google Shape;3096;p430"/>
          <p:cNvPicPr preferRelativeResize="0"/>
          <p:nvPr/>
        </p:nvPicPr>
        <p:blipFill>
          <a:blip r:embed="rId2">
            <a:alphaModFix/>
          </a:blip>
          <a:stretch>
            <a:fillRect/>
          </a:stretch>
        </p:blipFill>
        <p:spPr>
          <a:xfrm>
            <a:off x="762000" y="609606"/>
            <a:ext cx="2557623" cy="406873"/>
          </a:xfrm>
          <a:prstGeom prst="rect">
            <a:avLst/>
          </a:prstGeom>
          <a:noFill/>
          <a:ln>
            <a:noFill/>
          </a:ln>
        </p:spPr>
      </p:pic>
      <p:cxnSp>
        <p:nvCxnSpPr>
          <p:cNvPr id="3097" name="Google Shape;3097;p430"/>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098" name="Google Shape;3098;p430"/>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099" name="Google Shape;3099;p430"/>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100" name="Shape 3100"/>
        <p:cNvGrpSpPr/>
        <p:nvPr/>
      </p:nvGrpSpPr>
      <p:grpSpPr>
        <a:xfrm>
          <a:off x="0" y="0"/>
          <a:ext cx="0" cy="0"/>
          <a:chOff x="0" y="0"/>
          <a:chExt cx="0" cy="0"/>
        </a:xfrm>
      </p:grpSpPr>
      <p:sp>
        <p:nvSpPr>
          <p:cNvPr id="3101" name="Google Shape;3101;p43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02" name="Google Shape;3102;p43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103" name="Google Shape;3103;p43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04" name="Google Shape;3104;p431"/>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
    <p:bg>
      <p:bgPr>
        <a:solidFill>
          <a:schemeClr val="lt1"/>
        </a:solidFill>
      </p:bgPr>
    </p:bg>
    <p:spTree>
      <p:nvGrpSpPr>
        <p:cNvPr id="3105" name="Shape 3105"/>
        <p:cNvGrpSpPr/>
        <p:nvPr/>
      </p:nvGrpSpPr>
      <p:grpSpPr>
        <a:xfrm>
          <a:off x="0" y="0"/>
          <a:ext cx="0" cy="0"/>
          <a:chOff x="0" y="0"/>
          <a:chExt cx="0" cy="0"/>
        </a:xfrm>
      </p:grpSpPr>
      <p:sp>
        <p:nvSpPr>
          <p:cNvPr id="3106" name="Google Shape;3106;p432"/>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248" name="Shape 248"/>
        <p:cNvGrpSpPr/>
        <p:nvPr/>
      </p:nvGrpSpPr>
      <p:grpSpPr>
        <a:xfrm>
          <a:off x="0" y="0"/>
          <a:ext cx="0" cy="0"/>
          <a:chOff x="0" y="0"/>
          <a:chExt cx="0" cy="0"/>
        </a:xfrm>
      </p:grpSpPr>
      <p:sp>
        <p:nvSpPr>
          <p:cNvPr id="249" name="Google Shape;249;p4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50" name="Google Shape;250;p45"/>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1" name="Google Shape;251;p45"/>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52" name="Google Shape;252;p45"/>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3" name="Google Shape;253;p45"/>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54" name="Google Shape;254;p45"/>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55" name="Google Shape;255;p45"/>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6" name="Google Shape;256;p45"/>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257" name="Google Shape;257;p45"/>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58" name="Google Shape;258;p45"/>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59" name="Google Shape;259;p4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3107" name="Shape 3107"/>
        <p:cNvGrpSpPr/>
        <p:nvPr/>
      </p:nvGrpSpPr>
      <p:grpSpPr>
        <a:xfrm>
          <a:off x="0" y="0"/>
          <a:ext cx="0" cy="0"/>
          <a:chOff x="0" y="0"/>
          <a:chExt cx="0" cy="0"/>
        </a:xfrm>
      </p:grpSpPr>
      <p:sp>
        <p:nvSpPr>
          <p:cNvPr id="3108" name="Google Shape;3108;p43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09" name="Google Shape;3109;p43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110" name="Google Shape;3110;p433"/>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11" name="Google Shape;3111;p433"/>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112" name="Shape 3112"/>
        <p:cNvGrpSpPr/>
        <p:nvPr/>
      </p:nvGrpSpPr>
      <p:grpSpPr>
        <a:xfrm>
          <a:off x="0" y="0"/>
          <a:ext cx="0" cy="0"/>
          <a:chOff x="0" y="0"/>
          <a:chExt cx="0" cy="0"/>
        </a:xfrm>
      </p:grpSpPr>
      <p:sp>
        <p:nvSpPr>
          <p:cNvPr id="3113" name="Google Shape;3113;p43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14" name="Google Shape;3114;p43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3115" name="Google Shape;3115;p434"/>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116" name="Google Shape;3116;p434"/>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117" name="Google Shape;3117;p434"/>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118" name="Google Shape;3118;p434"/>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119" name="Google Shape;3119;p434"/>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120" name="Google Shape;3120;p434"/>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3121" name="Shape 3121"/>
        <p:cNvGrpSpPr/>
        <p:nvPr/>
      </p:nvGrpSpPr>
      <p:grpSpPr>
        <a:xfrm>
          <a:off x="0" y="0"/>
          <a:ext cx="0" cy="0"/>
          <a:chOff x="0" y="0"/>
          <a:chExt cx="0" cy="0"/>
        </a:xfrm>
      </p:grpSpPr>
      <p:sp>
        <p:nvSpPr>
          <p:cNvPr id="3122" name="Google Shape;3122;p43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23" name="Google Shape;3123;p435"/>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124" name="Google Shape;3124;p435"/>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125" name="Google Shape;3125;p435"/>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126" name="Google Shape;3126;p435"/>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127" name="Google Shape;3127;p435"/>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3128" name="Google Shape;3128;p435"/>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129" name="Google Shape;3129;p435"/>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3130" name="Shape 3130"/>
        <p:cNvGrpSpPr/>
        <p:nvPr/>
      </p:nvGrpSpPr>
      <p:grpSpPr>
        <a:xfrm>
          <a:off x="0" y="0"/>
          <a:ext cx="0" cy="0"/>
          <a:chOff x="0" y="0"/>
          <a:chExt cx="0" cy="0"/>
        </a:xfrm>
      </p:grpSpPr>
      <p:sp>
        <p:nvSpPr>
          <p:cNvPr id="3131" name="Google Shape;3131;p43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32" name="Google Shape;3132;p43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3133" name="Google Shape;3133;p436"/>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134" name="Google Shape;3134;p436"/>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135" name="Google Shape;3135;p436"/>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36" name="Google Shape;3136;p436"/>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37" name="Google Shape;3137;p436"/>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38" name="Google Shape;3138;p436"/>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139" name="Google Shape;3139;p436"/>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140" name="Google Shape;3140;p436"/>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141" name="Google Shape;3141;p436"/>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3142" name="Shape 3142"/>
        <p:cNvGrpSpPr/>
        <p:nvPr/>
      </p:nvGrpSpPr>
      <p:grpSpPr>
        <a:xfrm>
          <a:off x="0" y="0"/>
          <a:ext cx="0" cy="0"/>
          <a:chOff x="0" y="0"/>
          <a:chExt cx="0" cy="0"/>
        </a:xfrm>
      </p:grpSpPr>
      <p:sp>
        <p:nvSpPr>
          <p:cNvPr id="3143" name="Google Shape;3143;p43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44" name="Google Shape;3144;p437"/>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45" name="Google Shape;3145;p437"/>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146" name="Google Shape;3146;p437"/>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47" name="Google Shape;3147;p437"/>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148" name="Google Shape;3148;p437"/>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149" name="Google Shape;3149;p437"/>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50" name="Google Shape;3150;p437"/>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3151" name="Google Shape;3151;p437"/>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152" name="Google Shape;3152;p437"/>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153" name="Google Shape;3153;p437"/>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3154" name="Shape 3154"/>
        <p:cNvGrpSpPr/>
        <p:nvPr/>
      </p:nvGrpSpPr>
      <p:grpSpPr>
        <a:xfrm>
          <a:off x="0" y="0"/>
          <a:ext cx="0" cy="0"/>
          <a:chOff x="0" y="0"/>
          <a:chExt cx="0" cy="0"/>
        </a:xfrm>
      </p:grpSpPr>
      <p:sp>
        <p:nvSpPr>
          <p:cNvPr id="3155" name="Google Shape;3155;p438"/>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56" name="Google Shape;3156;p438"/>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57" name="Google Shape;3157;p438"/>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58" name="Google Shape;3158;p43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59" name="Google Shape;3159;p438"/>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60" name="Google Shape;3160;p438"/>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161" name="Google Shape;3161;p438"/>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62" name="Google Shape;3162;p438"/>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63" name="Google Shape;3163;p438"/>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164" name="Google Shape;3164;p438"/>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165" name="Google Shape;3165;p438"/>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166" name="Google Shape;3166;p438"/>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3167" name="Shape 3167"/>
        <p:cNvGrpSpPr/>
        <p:nvPr/>
      </p:nvGrpSpPr>
      <p:grpSpPr>
        <a:xfrm>
          <a:off x="0" y="0"/>
          <a:ext cx="0" cy="0"/>
          <a:chOff x="0" y="0"/>
          <a:chExt cx="0" cy="0"/>
        </a:xfrm>
      </p:grpSpPr>
      <p:sp>
        <p:nvSpPr>
          <p:cNvPr id="3168" name="Google Shape;3168;p43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69" name="Google Shape;3169;p439"/>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70" name="Google Shape;3170;p439"/>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171" name="Google Shape;3171;p439"/>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172" name="Google Shape;3172;p439"/>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3173" name="Google Shape;3173;p439"/>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3174" name="Shape 3174"/>
        <p:cNvGrpSpPr/>
        <p:nvPr/>
      </p:nvGrpSpPr>
      <p:grpSpPr>
        <a:xfrm>
          <a:off x="0" y="0"/>
          <a:ext cx="0" cy="0"/>
          <a:chOff x="0" y="0"/>
          <a:chExt cx="0" cy="0"/>
        </a:xfrm>
      </p:grpSpPr>
      <p:sp>
        <p:nvSpPr>
          <p:cNvPr id="3175" name="Google Shape;3175;p44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76" name="Google Shape;3176;p440"/>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77" name="Google Shape;3177;p440"/>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178" name="Google Shape;3178;p440"/>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179" name="Google Shape;3179;p440"/>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180" name="Google Shape;3180;p440"/>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3181" name="Shape 3181"/>
        <p:cNvGrpSpPr/>
        <p:nvPr/>
      </p:nvGrpSpPr>
      <p:grpSpPr>
        <a:xfrm>
          <a:off x="0" y="0"/>
          <a:ext cx="0" cy="0"/>
          <a:chOff x="0" y="0"/>
          <a:chExt cx="0" cy="0"/>
        </a:xfrm>
      </p:grpSpPr>
      <p:sp>
        <p:nvSpPr>
          <p:cNvPr id="3182" name="Google Shape;3182;p441"/>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83" name="Google Shape;3183;p44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84" name="Google Shape;3184;p441"/>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85" name="Google Shape;3185;p441"/>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186" name="Google Shape;3186;p441"/>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3187" name="Shape 3187"/>
        <p:cNvGrpSpPr/>
        <p:nvPr/>
      </p:nvGrpSpPr>
      <p:grpSpPr>
        <a:xfrm>
          <a:off x="0" y="0"/>
          <a:ext cx="0" cy="0"/>
          <a:chOff x="0" y="0"/>
          <a:chExt cx="0" cy="0"/>
        </a:xfrm>
      </p:grpSpPr>
      <p:sp>
        <p:nvSpPr>
          <p:cNvPr id="3188" name="Google Shape;3188;p442"/>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89" name="Google Shape;3189;p442"/>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90" name="Google Shape;3190;p442"/>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91" name="Google Shape;3191;p442"/>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92" name="Google Shape;3192;p44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93" name="Google Shape;3193;p44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194" name="Google Shape;3194;p442"/>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195" name="Google Shape;3195;p442"/>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196" name="Google Shape;3196;p442"/>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197" name="Google Shape;3197;p442"/>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198" name="Google Shape;3198;p442"/>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260" name="Shape 260"/>
        <p:cNvGrpSpPr/>
        <p:nvPr/>
      </p:nvGrpSpPr>
      <p:grpSpPr>
        <a:xfrm>
          <a:off x="0" y="0"/>
          <a:ext cx="0" cy="0"/>
          <a:chOff x="0" y="0"/>
          <a:chExt cx="0" cy="0"/>
        </a:xfrm>
      </p:grpSpPr>
      <p:sp>
        <p:nvSpPr>
          <p:cNvPr id="261" name="Google Shape;261;p46"/>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2" name="Google Shape;262;p46"/>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3" name="Google Shape;263;p46"/>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4" name="Google Shape;264;p4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5" name="Google Shape;265;p46"/>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66" name="Google Shape;266;p46"/>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67" name="Google Shape;267;p46"/>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68" name="Google Shape;268;p46"/>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69" name="Google Shape;269;p46"/>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70" name="Google Shape;270;p46"/>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71" name="Google Shape;271;p46"/>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72" name="Google Shape;272;p4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3199" name="Shape 3199"/>
        <p:cNvGrpSpPr/>
        <p:nvPr/>
      </p:nvGrpSpPr>
      <p:grpSpPr>
        <a:xfrm>
          <a:off x="0" y="0"/>
          <a:ext cx="0" cy="0"/>
          <a:chOff x="0" y="0"/>
          <a:chExt cx="0" cy="0"/>
        </a:xfrm>
      </p:grpSpPr>
      <p:sp>
        <p:nvSpPr>
          <p:cNvPr id="3200" name="Google Shape;3200;p443"/>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01" name="Google Shape;3201;p443"/>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3202" name="Shape 3202"/>
        <p:cNvGrpSpPr/>
        <p:nvPr/>
      </p:nvGrpSpPr>
      <p:grpSpPr>
        <a:xfrm>
          <a:off x="0" y="0"/>
          <a:ext cx="0" cy="0"/>
          <a:chOff x="0" y="0"/>
          <a:chExt cx="0" cy="0"/>
        </a:xfrm>
      </p:grpSpPr>
      <p:sp>
        <p:nvSpPr>
          <p:cNvPr id="3203" name="Google Shape;3203;p444"/>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204" name="Google Shape;3204;p444"/>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3205" name="Shape 3205"/>
        <p:cNvGrpSpPr/>
        <p:nvPr/>
      </p:nvGrpSpPr>
      <p:grpSpPr>
        <a:xfrm>
          <a:off x="0" y="0"/>
          <a:ext cx="0" cy="0"/>
          <a:chOff x="0" y="0"/>
          <a:chExt cx="0" cy="0"/>
        </a:xfrm>
      </p:grpSpPr>
      <p:sp>
        <p:nvSpPr>
          <p:cNvPr id="3206" name="Google Shape;3206;p445"/>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07" name="Google Shape;3207;p445"/>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3208" name="Shape 3208"/>
        <p:cNvGrpSpPr/>
        <p:nvPr/>
      </p:nvGrpSpPr>
      <p:grpSpPr>
        <a:xfrm>
          <a:off x="0" y="0"/>
          <a:ext cx="0" cy="0"/>
          <a:chOff x="0" y="0"/>
          <a:chExt cx="0" cy="0"/>
        </a:xfrm>
      </p:grpSpPr>
      <p:sp>
        <p:nvSpPr>
          <p:cNvPr id="3209" name="Google Shape;3209;p446"/>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10" name="Google Shape;3210;p446"/>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3211" name="Shape 3211"/>
        <p:cNvGrpSpPr/>
        <p:nvPr/>
      </p:nvGrpSpPr>
      <p:grpSpPr>
        <a:xfrm>
          <a:off x="0" y="0"/>
          <a:ext cx="0" cy="0"/>
          <a:chOff x="0" y="0"/>
          <a:chExt cx="0" cy="0"/>
        </a:xfrm>
      </p:grpSpPr>
      <p:sp>
        <p:nvSpPr>
          <p:cNvPr id="3212" name="Google Shape;3212;p447"/>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13" name="Google Shape;3213;p447"/>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214" name="Google Shape;3214;p447"/>
          <p:cNvPicPr preferRelativeResize="0"/>
          <p:nvPr/>
        </p:nvPicPr>
        <p:blipFill>
          <a:blip r:embed="rId2">
            <a:alphaModFix/>
          </a:blip>
          <a:stretch>
            <a:fillRect/>
          </a:stretch>
        </p:blipFill>
        <p:spPr>
          <a:xfrm>
            <a:off x="10669156" y="6474098"/>
            <a:ext cx="188372" cy="188372"/>
          </a:xfrm>
          <a:prstGeom prst="rect">
            <a:avLst/>
          </a:prstGeom>
          <a:noFill/>
          <a:ln>
            <a:noFill/>
          </a:ln>
        </p:spPr>
      </p:pic>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3215" name="Shape 3215"/>
        <p:cNvGrpSpPr/>
        <p:nvPr/>
      </p:nvGrpSpPr>
      <p:grpSpPr>
        <a:xfrm>
          <a:off x="0" y="0"/>
          <a:ext cx="0" cy="0"/>
          <a:chOff x="0" y="0"/>
          <a:chExt cx="0" cy="0"/>
        </a:xfrm>
      </p:grpSpPr>
      <p:sp>
        <p:nvSpPr>
          <p:cNvPr id="3216" name="Google Shape;3216;p44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17" name="Google Shape;3217;p448"/>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18" name="Google Shape;3218;p448"/>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219" name="Google Shape;3219;p448"/>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20" name="Google Shape;3220;p448"/>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21" name="Google Shape;3221;p448"/>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22" name="Google Shape;3222;p448"/>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23" name="Google Shape;3223;p448"/>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24" name="Google Shape;3224;p448"/>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25" name="Google Shape;3225;p448"/>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3226" name="Shape 3226"/>
        <p:cNvGrpSpPr/>
        <p:nvPr/>
      </p:nvGrpSpPr>
      <p:grpSpPr>
        <a:xfrm>
          <a:off x="0" y="0"/>
          <a:ext cx="0" cy="0"/>
          <a:chOff x="0" y="0"/>
          <a:chExt cx="0" cy="0"/>
        </a:xfrm>
      </p:grpSpPr>
      <p:sp>
        <p:nvSpPr>
          <p:cNvPr id="3227" name="Google Shape;3227;p449"/>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28" name="Google Shape;3228;p449"/>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229" name="Google Shape;3229;p449"/>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3230" name="Google Shape;3230;p449"/>
          <p:cNvCxnSpPr>
            <a:stCxn id="3229"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3231" name="Google Shape;3231;p449"/>
          <p:cNvCxnSpPr>
            <a:stCxn id="3227"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3232" name="Google Shape;3232;p449"/>
          <p:cNvCxnSpPr>
            <a:stCxn id="3228"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3233" name="Google Shape;3233;p449"/>
          <p:cNvCxnSpPr>
            <a:stCxn id="3229"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3234" name="Google Shape;3234;p449"/>
          <p:cNvCxnSpPr>
            <a:stCxn id="3228"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3235" name="Google Shape;3235;p449"/>
          <p:cNvCxnSpPr>
            <a:stCxn id="3227"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3236" name="Google Shape;3236;p44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37" name="Google Shape;3237;p449"/>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38" name="Google Shape;3238;p449"/>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239" name="Google Shape;3239;p449"/>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40" name="Google Shape;3240;p449"/>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41" name="Google Shape;3241;p449"/>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42" name="Google Shape;3242;p449"/>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43" name="Google Shape;3243;p449"/>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44" name="Google Shape;3244;p449"/>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45" name="Google Shape;3245;p449"/>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3246" name="Shape 3246"/>
        <p:cNvGrpSpPr/>
        <p:nvPr/>
      </p:nvGrpSpPr>
      <p:grpSpPr>
        <a:xfrm>
          <a:off x="0" y="0"/>
          <a:ext cx="0" cy="0"/>
          <a:chOff x="0" y="0"/>
          <a:chExt cx="0" cy="0"/>
        </a:xfrm>
      </p:grpSpPr>
      <p:sp>
        <p:nvSpPr>
          <p:cNvPr id="3247" name="Google Shape;3247;p45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48" name="Google Shape;3248;p450"/>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49" name="Google Shape;3249;p450"/>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50" name="Google Shape;3250;p450"/>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251" name="Google Shape;3251;p450"/>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52" name="Google Shape;3252;p450"/>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53" name="Google Shape;3253;p450"/>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3254" name="Google Shape;3254;p450"/>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55" name="Google Shape;3255;p450"/>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56" name="Google Shape;3256;p450"/>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57" name="Google Shape;3257;p450"/>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3258" name="Google Shape;3258;p450"/>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259" name="Google Shape;3259;p450"/>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260" name="Google Shape;3260;p450"/>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261" name="Google Shape;3261;p450"/>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262" name="Google Shape;3262;p450"/>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263" name="Shape 3263"/>
        <p:cNvGrpSpPr/>
        <p:nvPr/>
      </p:nvGrpSpPr>
      <p:grpSpPr>
        <a:xfrm>
          <a:off x="0" y="0"/>
          <a:ext cx="0" cy="0"/>
          <a:chOff x="0" y="0"/>
          <a:chExt cx="0" cy="0"/>
        </a:xfrm>
      </p:grpSpPr>
      <p:sp>
        <p:nvSpPr>
          <p:cNvPr id="3264" name="Google Shape;3264;p45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65" name="Google Shape;3265;p451"/>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66" name="Google Shape;3266;p451"/>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267" name="Google Shape;3267;p451"/>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68" name="Google Shape;3268;p451"/>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69" name="Google Shape;3269;p451"/>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70" name="Google Shape;3270;p451"/>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3271" name="Google Shape;3271;p451"/>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72" name="Google Shape;3272;p451"/>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73" name="Google Shape;3273;p451"/>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3274" name="Shape 3274"/>
        <p:cNvGrpSpPr/>
        <p:nvPr/>
      </p:nvGrpSpPr>
      <p:grpSpPr>
        <a:xfrm>
          <a:off x="0" y="0"/>
          <a:ext cx="0" cy="0"/>
          <a:chOff x="0" y="0"/>
          <a:chExt cx="0" cy="0"/>
        </a:xfrm>
      </p:grpSpPr>
      <p:sp>
        <p:nvSpPr>
          <p:cNvPr id="3275" name="Google Shape;3275;p452"/>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276" name="Google Shape;3276;p452"/>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277" name="Google Shape;3277;p452"/>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3278" name="Google Shape;3278;p452"/>
          <p:cNvCxnSpPr>
            <a:stCxn id="3277"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3279" name="Google Shape;3279;p452"/>
          <p:cNvCxnSpPr>
            <a:stCxn id="3275"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3280" name="Google Shape;3280;p452"/>
          <p:cNvCxnSpPr>
            <a:stCxn id="3276"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3281" name="Google Shape;3281;p452"/>
          <p:cNvCxnSpPr>
            <a:stCxn id="3277"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3282" name="Google Shape;3282;p452"/>
          <p:cNvCxnSpPr>
            <a:stCxn id="3276"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3283" name="Google Shape;3283;p452"/>
          <p:cNvCxnSpPr>
            <a:stCxn id="3275"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3284" name="Google Shape;3284;p45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85" name="Google Shape;3285;p452"/>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86" name="Google Shape;3286;p452"/>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287" name="Google Shape;3287;p452"/>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88" name="Google Shape;3288;p452"/>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89" name="Google Shape;3289;p452"/>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90" name="Google Shape;3290;p452"/>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91" name="Google Shape;3291;p452"/>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92" name="Google Shape;3292;p452"/>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93" name="Google Shape;3293;p452"/>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273" name="Shape 273"/>
        <p:cNvGrpSpPr/>
        <p:nvPr/>
      </p:nvGrpSpPr>
      <p:grpSpPr>
        <a:xfrm>
          <a:off x="0" y="0"/>
          <a:ext cx="0" cy="0"/>
          <a:chOff x="0" y="0"/>
          <a:chExt cx="0" cy="0"/>
        </a:xfrm>
      </p:grpSpPr>
      <p:sp>
        <p:nvSpPr>
          <p:cNvPr id="274" name="Google Shape;274;p4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5" name="Google Shape;275;p47"/>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6" name="Google Shape;276;p47"/>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7" name="Google Shape;277;p47"/>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8" name="Google Shape;278;p47"/>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279" name="Google Shape;279;p4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3294" name="Shape 3294"/>
        <p:cNvGrpSpPr/>
        <p:nvPr/>
      </p:nvGrpSpPr>
      <p:grpSpPr>
        <a:xfrm>
          <a:off x="0" y="0"/>
          <a:ext cx="0" cy="0"/>
          <a:chOff x="0" y="0"/>
          <a:chExt cx="0" cy="0"/>
        </a:xfrm>
      </p:grpSpPr>
      <p:sp>
        <p:nvSpPr>
          <p:cNvPr id="3295" name="Google Shape;3295;p45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96" name="Google Shape;3296;p453"/>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97" name="Google Shape;3297;p453"/>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98" name="Google Shape;3298;p453"/>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299" name="Google Shape;3299;p453"/>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00" name="Google Shape;3300;p453"/>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01" name="Google Shape;3301;p453"/>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3302" name="Google Shape;3302;p453"/>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03" name="Google Shape;3303;p453"/>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04" name="Google Shape;3304;p453"/>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05" name="Google Shape;3305;p453"/>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3306" name="Google Shape;3306;p453"/>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3307" name="Google Shape;3307;p453"/>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3308" name="Google Shape;3308;p453"/>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3309" name="Google Shape;3309;p453"/>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3310" name="Google Shape;3310;p453"/>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3311" name="Shape 3311"/>
        <p:cNvGrpSpPr/>
        <p:nvPr/>
      </p:nvGrpSpPr>
      <p:grpSpPr>
        <a:xfrm>
          <a:off x="0" y="0"/>
          <a:ext cx="0" cy="0"/>
          <a:chOff x="0" y="0"/>
          <a:chExt cx="0" cy="0"/>
        </a:xfrm>
      </p:grpSpPr>
      <p:pic>
        <p:nvPicPr>
          <p:cNvPr id="3312" name="Google Shape;3312;p454"/>
          <p:cNvPicPr preferRelativeResize="0"/>
          <p:nvPr/>
        </p:nvPicPr>
        <p:blipFill rotWithShape="1">
          <a:blip r:embed="rId2">
            <a:alphaModFix/>
          </a:blip>
          <a:srcRect b="0" l="0" r="0" t="0"/>
          <a:stretch/>
        </p:blipFill>
        <p:spPr>
          <a:xfrm>
            <a:off x="3021967" y="2819733"/>
            <a:ext cx="6145024" cy="974022"/>
          </a:xfrm>
          <a:prstGeom prst="rect">
            <a:avLst/>
          </a:prstGeom>
          <a:noFill/>
          <a:ln>
            <a:noFill/>
          </a:ln>
        </p:spPr>
      </p:pic>
      <p:sp>
        <p:nvSpPr>
          <p:cNvPr id="3313" name="Google Shape;3313;p454"/>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3314" name="Shape 3314"/>
        <p:cNvGrpSpPr/>
        <p:nvPr/>
      </p:nvGrpSpPr>
      <p:grpSpPr>
        <a:xfrm>
          <a:off x="0" y="0"/>
          <a:ext cx="0" cy="0"/>
          <a:chOff x="0" y="0"/>
          <a:chExt cx="0" cy="0"/>
        </a:xfrm>
      </p:grpSpPr>
      <p:pic>
        <p:nvPicPr>
          <p:cNvPr id="3315" name="Google Shape;3315;p455"/>
          <p:cNvPicPr preferRelativeResize="0"/>
          <p:nvPr/>
        </p:nvPicPr>
        <p:blipFill>
          <a:blip r:embed="rId2">
            <a:alphaModFix/>
          </a:blip>
          <a:stretch>
            <a:fillRect/>
          </a:stretch>
        </p:blipFill>
        <p:spPr>
          <a:xfrm>
            <a:off x="3021951" y="2819748"/>
            <a:ext cx="6145026" cy="977545"/>
          </a:xfrm>
          <a:prstGeom prst="rect">
            <a:avLst/>
          </a:prstGeom>
          <a:noFill/>
          <a:ln>
            <a:noFill/>
          </a:ln>
        </p:spPr>
      </p:pic>
      <p:sp>
        <p:nvSpPr>
          <p:cNvPr id="3316" name="Google Shape;3316;p455"/>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17" name="Shape 3317"/>
        <p:cNvGrpSpPr/>
        <p:nvPr/>
      </p:nvGrpSpPr>
      <p:grpSpPr>
        <a:xfrm>
          <a:off x="0" y="0"/>
          <a:ext cx="0" cy="0"/>
          <a:chOff x="0" y="0"/>
          <a:chExt cx="0" cy="0"/>
        </a:xfrm>
      </p:grpSpPr>
      <p:sp>
        <p:nvSpPr>
          <p:cNvPr id="3318" name="Google Shape;3318;p45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Content E - Power Statement 1">
    <p:spTree>
      <p:nvGrpSpPr>
        <p:cNvPr id="3319" name="Shape 3319"/>
        <p:cNvGrpSpPr/>
        <p:nvPr/>
      </p:nvGrpSpPr>
      <p:grpSpPr>
        <a:xfrm>
          <a:off x="0" y="0"/>
          <a:ext cx="0" cy="0"/>
          <a:chOff x="0" y="0"/>
          <a:chExt cx="0" cy="0"/>
        </a:xfrm>
      </p:grpSpPr>
      <p:sp>
        <p:nvSpPr>
          <p:cNvPr id="3320" name="Google Shape;3320;p457"/>
          <p:cNvSpPr txBox="1"/>
          <p:nvPr>
            <p:ph type="title"/>
          </p:nvPr>
        </p:nvSpPr>
        <p:spPr>
          <a:xfrm>
            <a:off x="1676412" y="535625"/>
            <a:ext cx="88395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321" name="Google Shape;3321;p457"/>
          <p:cNvSpPr txBox="1"/>
          <p:nvPr>
            <p:ph idx="12" type="sldNum"/>
          </p:nvPr>
        </p:nvSpPr>
        <p:spPr>
          <a:xfrm>
            <a:off x="1086929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1">
    <p:bg>
      <p:bgPr>
        <a:solidFill>
          <a:schemeClr val="lt1"/>
        </a:solidFill>
      </p:bgPr>
    </p:bg>
    <p:spTree>
      <p:nvGrpSpPr>
        <p:cNvPr id="3322" name="Shape 3322"/>
        <p:cNvGrpSpPr/>
        <p:nvPr/>
      </p:nvGrpSpPr>
      <p:grpSpPr>
        <a:xfrm>
          <a:off x="0" y="0"/>
          <a:ext cx="0" cy="0"/>
          <a:chOff x="0" y="0"/>
          <a:chExt cx="0" cy="0"/>
        </a:xfrm>
      </p:grpSpPr>
      <p:sp>
        <p:nvSpPr>
          <p:cNvPr id="3323" name="Google Shape;3323;p45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3324" name="Google Shape;3324;p458"/>
          <p:cNvSpPr txBox="1"/>
          <p:nvPr>
            <p:ph idx="1" type="body"/>
          </p:nvPr>
        </p:nvSpPr>
        <p:spPr>
          <a:xfrm>
            <a:off x="749432" y="1334052"/>
            <a:ext cx="106749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7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21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3325" name="Google Shape;3325;p458"/>
          <p:cNvSpPr txBox="1"/>
          <p:nvPr>
            <p:ph idx="12" type="sldNum"/>
          </p:nvPr>
        </p:nvSpPr>
        <p:spPr>
          <a:xfrm>
            <a:off x="10869183" y="6351635"/>
            <a:ext cx="6669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14 Content D - Card Right">
    <p:spTree>
      <p:nvGrpSpPr>
        <p:cNvPr id="3326" name="Shape 3326"/>
        <p:cNvGrpSpPr/>
        <p:nvPr/>
      </p:nvGrpSpPr>
      <p:grpSpPr>
        <a:xfrm>
          <a:off x="0" y="0"/>
          <a:ext cx="0" cy="0"/>
          <a:chOff x="0" y="0"/>
          <a:chExt cx="0" cy="0"/>
        </a:xfrm>
      </p:grpSpPr>
      <p:sp>
        <p:nvSpPr>
          <p:cNvPr id="3327" name="Google Shape;3327;p45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328" name="Google Shape;3328;p459"/>
          <p:cNvSpPr txBox="1"/>
          <p:nvPr>
            <p:ph idx="1" type="body"/>
          </p:nvPr>
        </p:nvSpPr>
        <p:spPr>
          <a:xfrm>
            <a:off x="762008"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329" name="Google Shape;3329;p459"/>
          <p:cNvSpPr txBox="1"/>
          <p:nvPr>
            <p:ph idx="2" type="body"/>
          </p:nvPr>
        </p:nvSpPr>
        <p:spPr>
          <a:xfrm>
            <a:off x="6166330" y="1988833"/>
            <a:ext cx="52455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330" name="Google Shape;3330;p459"/>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3331" name="Google Shape;3331;p459"/>
          <p:cNvSpPr txBox="1"/>
          <p:nvPr>
            <p:ph idx="12" type="sldNum"/>
          </p:nvPr>
        </p:nvSpPr>
        <p:spPr>
          <a:xfrm>
            <a:off x="1086929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2 Content C - 3 Column w/ Icon Spot">
    <p:spTree>
      <p:nvGrpSpPr>
        <p:cNvPr id="3332" name="Shape 3332"/>
        <p:cNvGrpSpPr/>
        <p:nvPr/>
      </p:nvGrpSpPr>
      <p:grpSpPr>
        <a:xfrm>
          <a:off x="0" y="0"/>
          <a:ext cx="0" cy="0"/>
          <a:chOff x="0" y="0"/>
          <a:chExt cx="0" cy="0"/>
        </a:xfrm>
      </p:grpSpPr>
      <p:sp>
        <p:nvSpPr>
          <p:cNvPr id="3333" name="Google Shape;3333;p46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334" name="Google Shape;3334;p460"/>
          <p:cNvSpPr txBox="1"/>
          <p:nvPr>
            <p:ph idx="1" type="body"/>
          </p:nvPr>
        </p:nvSpPr>
        <p:spPr>
          <a:xfrm>
            <a:off x="762007"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335" name="Google Shape;3335;p460"/>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336" name="Google Shape;3336;p460"/>
          <p:cNvSpPr txBox="1"/>
          <p:nvPr>
            <p:ph idx="3" type="body"/>
          </p:nvPr>
        </p:nvSpPr>
        <p:spPr>
          <a:xfrm>
            <a:off x="4483646"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337" name="Google Shape;3337;p460"/>
          <p:cNvSpPr txBox="1"/>
          <p:nvPr>
            <p:ph idx="4"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338" name="Google Shape;3338;p460"/>
          <p:cNvSpPr txBox="1"/>
          <p:nvPr>
            <p:ph idx="5" type="subTitle"/>
          </p:nvPr>
        </p:nvSpPr>
        <p:spPr>
          <a:xfrm>
            <a:off x="4495846"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339" name="Google Shape;3339;p460"/>
          <p:cNvSpPr txBox="1"/>
          <p:nvPr>
            <p:ph idx="6" type="body"/>
          </p:nvPr>
        </p:nvSpPr>
        <p:spPr>
          <a:xfrm>
            <a:off x="8169883"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340" name="Google Shape;3340;p460"/>
          <p:cNvSpPr txBox="1"/>
          <p:nvPr>
            <p:ph idx="7"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341" name="Google Shape;3341;p460"/>
          <p:cNvSpPr txBox="1"/>
          <p:nvPr>
            <p:ph idx="12" type="sldNum"/>
          </p:nvPr>
        </p:nvSpPr>
        <p:spPr>
          <a:xfrm>
            <a:off x="1086929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OBJECT_2_1_1_2_1_1_1_3_1">
    <p:bg>
      <p:bgPr>
        <a:solidFill>
          <a:schemeClr val="dk1"/>
        </a:solidFill>
      </p:bgPr>
    </p:bg>
    <p:spTree>
      <p:nvGrpSpPr>
        <p:cNvPr id="3342" name="Shape 3342"/>
        <p:cNvGrpSpPr/>
        <p:nvPr/>
      </p:nvGrpSpPr>
      <p:grpSpPr>
        <a:xfrm>
          <a:off x="0" y="0"/>
          <a:ext cx="0" cy="0"/>
          <a:chOff x="0" y="0"/>
          <a:chExt cx="0" cy="0"/>
        </a:xfrm>
      </p:grpSpPr>
      <p:sp>
        <p:nvSpPr>
          <p:cNvPr id="3343" name="Google Shape;3343;p461"/>
          <p:cNvSpPr txBox="1"/>
          <p:nvPr>
            <p:ph idx="12" type="sldNum"/>
          </p:nvPr>
        </p:nvSpPr>
        <p:spPr>
          <a:xfrm>
            <a:off x="10869294"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1">
  <p:cSld name="OBJECT_1_2_1">
    <p:bg>
      <p:bgPr>
        <a:solidFill>
          <a:schemeClr val="lt1"/>
        </a:solidFill>
      </p:bgPr>
    </p:bg>
    <p:spTree>
      <p:nvGrpSpPr>
        <p:cNvPr id="3344" name="Shape 3344"/>
        <p:cNvGrpSpPr/>
        <p:nvPr/>
      </p:nvGrpSpPr>
      <p:grpSpPr>
        <a:xfrm>
          <a:off x="0" y="0"/>
          <a:ext cx="0" cy="0"/>
          <a:chOff x="0" y="0"/>
          <a:chExt cx="0" cy="0"/>
        </a:xfrm>
      </p:grpSpPr>
      <p:sp>
        <p:nvSpPr>
          <p:cNvPr id="3345" name="Google Shape;3345;p462"/>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280" name="Shape 280"/>
        <p:cNvGrpSpPr/>
        <p:nvPr/>
      </p:nvGrpSpPr>
      <p:grpSpPr>
        <a:xfrm>
          <a:off x="0" y="0"/>
          <a:ext cx="0" cy="0"/>
          <a:chOff x="0" y="0"/>
          <a:chExt cx="0" cy="0"/>
        </a:xfrm>
      </p:grpSpPr>
      <p:sp>
        <p:nvSpPr>
          <p:cNvPr id="281" name="Google Shape;281;p4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82" name="Google Shape;282;p48"/>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3" name="Google Shape;283;p48"/>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84" name="Google Shape;284;p48"/>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85" name="Google Shape;285;p48"/>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86" name="Google Shape;286;p4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_2">
    <p:bg>
      <p:bgPr>
        <a:solidFill>
          <a:schemeClr val="lt1"/>
        </a:solidFill>
      </p:bgPr>
    </p:bg>
    <p:spTree>
      <p:nvGrpSpPr>
        <p:cNvPr id="3346" name="Shape 3346"/>
        <p:cNvGrpSpPr/>
        <p:nvPr/>
      </p:nvGrpSpPr>
      <p:grpSpPr>
        <a:xfrm>
          <a:off x="0" y="0"/>
          <a:ext cx="0" cy="0"/>
          <a:chOff x="0" y="0"/>
          <a:chExt cx="0" cy="0"/>
        </a:xfrm>
      </p:grpSpPr>
      <p:sp>
        <p:nvSpPr>
          <p:cNvPr id="3347" name="Google Shape;3347;p46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348" name="Google Shape;3348;p46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49" name="Google Shape;3349;p463"/>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4">
  <p:cSld name="OBJECT_1_2_7">
    <p:bg>
      <p:bgPr>
        <a:solidFill>
          <a:schemeClr val="lt1"/>
        </a:solidFill>
      </p:bgPr>
    </p:bg>
    <p:spTree>
      <p:nvGrpSpPr>
        <p:cNvPr id="3350" name="Shape 3350"/>
        <p:cNvGrpSpPr/>
        <p:nvPr/>
      </p:nvGrpSpPr>
      <p:grpSpPr>
        <a:xfrm>
          <a:off x="0" y="0"/>
          <a:ext cx="0" cy="0"/>
          <a:chOff x="0" y="0"/>
          <a:chExt cx="0" cy="0"/>
        </a:xfrm>
      </p:grpSpPr>
      <p:sp>
        <p:nvSpPr>
          <p:cNvPr id="3351" name="Google Shape;3351;p46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352" name="Google Shape;3352;p46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53" name="Google Shape;3353;p46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3">
  <p:cSld name="OBJECT_1_2_6">
    <p:bg>
      <p:bgPr>
        <a:solidFill>
          <a:schemeClr val="lt1"/>
        </a:solidFill>
      </p:bgPr>
    </p:bg>
    <p:spTree>
      <p:nvGrpSpPr>
        <p:cNvPr id="3354" name="Shape 3354"/>
        <p:cNvGrpSpPr/>
        <p:nvPr/>
      </p:nvGrpSpPr>
      <p:grpSpPr>
        <a:xfrm>
          <a:off x="0" y="0"/>
          <a:ext cx="0" cy="0"/>
          <a:chOff x="0" y="0"/>
          <a:chExt cx="0" cy="0"/>
        </a:xfrm>
      </p:grpSpPr>
      <p:sp>
        <p:nvSpPr>
          <p:cNvPr id="3355" name="Google Shape;3355;p46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356" name="Google Shape;3356;p465"/>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57" name="Google Shape;3357;p46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1_Content E - Blank">
    <p:bg>
      <p:bgPr>
        <a:solidFill>
          <a:schemeClr val="dk1"/>
        </a:solidFill>
      </p:bgPr>
    </p:bg>
    <p:spTree>
      <p:nvGrpSpPr>
        <p:cNvPr id="3364" name="Shape 3364"/>
        <p:cNvGrpSpPr/>
        <p:nvPr/>
      </p:nvGrpSpPr>
      <p:grpSpPr>
        <a:xfrm>
          <a:off x="0" y="0"/>
          <a:ext cx="0" cy="0"/>
          <a:chOff x="0" y="0"/>
          <a:chExt cx="0" cy="0"/>
        </a:xfrm>
      </p:grpSpPr>
      <p:sp>
        <p:nvSpPr>
          <p:cNvPr id="3365" name="Google Shape;3365;p46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366" name="Shape 3366"/>
        <p:cNvGrpSpPr/>
        <p:nvPr/>
      </p:nvGrpSpPr>
      <p:grpSpPr>
        <a:xfrm>
          <a:off x="0" y="0"/>
          <a:ext cx="0" cy="0"/>
          <a:chOff x="0" y="0"/>
          <a:chExt cx="0" cy="0"/>
        </a:xfrm>
      </p:grpSpPr>
      <p:sp>
        <p:nvSpPr>
          <p:cNvPr id="3367" name="Google Shape;3367;p46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368" name="Google Shape;3368;p468"/>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369" name="Google Shape;3369;p46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370" name="Google Shape;3370;p46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3371" name="Shape 3371"/>
        <p:cNvGrpSpPr/>
        <p:nvPr/>
      </p:nvGrpSpPr>
      <p:grpSpPr>
        <a:xfrm>
          <a:off x="0" y="0"/>
          <a:ext cx="0" cy="0"/>
          <a:chOff x="0" y="0"/>
          <a:chExt cx="0" cy="0"/>
        </a:xfrm>
      </p:grpSpPr>
      <p:sp>
        <p:nvSpPr>
          <p:cNvPr id="3372" name="Google Shape;3372;p469"/>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3" name="Google Shape;3373;p469"/>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4" name="Google Shape;3374;p469"/>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5" name="Google Shape;3375;p469"/>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376" name="Google Shape;3376;p469"/>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100"/>
              </a:spcBef>
              <a:spcAft>
                <a:spcPts val="0"/>
              </a:spcAft>
              <a:buClr>
                <a:schemeClr val="accent1"/>
              </a:buClr>
              <a:buSzPts val="1600"/>
              <a:buFont typeface="DM Sans"/>
              <a:buNone/>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377" name="Google Shape;3377;p469"/>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378" name="Google Shape;3378;p469"/>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sz="1600"/>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
        <p:nvSpPr>
          <p:cNvPr id="3379" name="Google Shape;3379;p469"/>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sz="1600"/>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
        <p:nvSpPr>
          <p:cNvPr id="3380" name="Google Shape;3380;p469"/>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381" name="Google Shape;3381;p469"/>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b="1" sz="2000"/>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382" name="Google Shape;3382;p469"/>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b="1" sz="2000"/>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383" name="Google Shape;3383;p46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p:cSld name="OBJECT_2_1_1_2_1_1_1_3">
    <p:spTree>
      <p:nvGrpSpPr>
        <p:cNvPr id="3384" name="Shape 3384"/>
        <p:cNvGrpSpPr/>
        <p:nvPr/>
      </p:nvGrpSpPr>
      <p:grpSpPr>
        <a:xfrm>
          <a:off x="0" y="0"/>
          <a:ext cx="0" cy="0"/>
          <a:chOff x="0" y="0"/>
          <a:chExt cx="0" cy="0"/>
        </a:xfrm>
      </p:grpSpPr>
      <p:sp>
        <p:nvSpPr>
          <p:cNvPr id="3385" name="Google Shape;3385;p47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386" name="Google Shape;3386;p470"/>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387" name="Shape 3387"/>
        <p:cNvGrpSpPr/>
        <p:nvPr/>
      </p:nvGrpSpPr>
      <p:grpSpPr>
        <a:xfrm>
          <a:off x="0" y="0"/>
          <a:ext cx="0" cy="0"/>
          <a:chOff x="0" y="0"/>
          <a:chExt cx="0" cy="0"/>
        </a:xfrm>
      </p:grpSpPr>
      <p:sp>
        <p:nvSpPr>
          <p:cNvPr id="3388" name="Google Shape;3388;p471"/>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389" name="Google Shape;3389;p471"/>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390" name="Google Shape;3390;p471"/>
          <p:cNvPicPr preferRelativeResize="0"/>
          <p:nvPr/>
        </p:nvPicPr>
        <p:blipFill rotWithShape="1">
          <a:blip r:embed="rId2">
            <a:alphaModFix/>
          </a:blip>
          <a:srcRect b="0" l="0" r="0" t="0"/>
          <a:stretch/>
        </p:blipFill>
        <p:spPr>
          <a:xfrm>
            <a:off x="761999" y="609599"/>
            <a:ext cx="2557621" cy="405350"/>
          </a:xfrm>
          <a:prstGeom prst="rect">
            <a:avLst/>
          </a:prstGeom>
          <a:noFill/>
          <a:ln>
            <a:noFill/>
          </a:ln>
        </p:spPr>
      </p:pic>
      <p:cxnSp>
        <p:nvCxnSpPr>
          <p:cNvPr id="3391" name="Google Shape;3391;p471"/>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3392" name="Google Shape;3392;p471"/>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393" name="Google Shape;3393;p47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3394" name="Google Shape;3394;p471"/>
          <p:cNvPicPr preferRelativeResize="0"/>
          <p:nvPr/>
        </p:nvPicPr>
        <p:blipFill rotWithShape="1">
          <a:blip r:embed="rId3">
            <a:alphaModFix/>
          </a:blip>
          <a:srcRect b="0" l="0" r="0" t="0"/>
          <a:stretch/>
        </p:blipFill>
        <p:spPr>
          <a:xfrm>
            <a:off x="6539593" y="608125"/>
            <a:ext cx="5649581" cy="5640317"/>
          </a:xfrm>
          <a:prstGeom prst="rect">
            <a:avLst/>
          </a:prstGeom>
          <a:noFill/>
          <a:ln>
            <a:noFill/>
          </a:ln>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395" name="Shape 3395"/>
        <p:cNvGrpSpPr/>
        <p:nvPr/>
      </p:nvGrpSpPr>
      <p:grpSpPr>
        <a:xfrm>
          <a:off x="0" y="0"/>
          <a:ext cx="0" cy="0"/>
          <a:chOff x="0" y="0"/>
          <a:chExt cx="0" cy="0"/>
        </a:xfrm>
      </p:grpSpPr>
      <p:sp>
        <p:nvSpPr>
          <p:cNvPr id="3396" name="Google Shape;3396;p47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397" name="Google Shape;3397;p472"/>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8" name="Google Shape;3398;p47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399" name="Google Shape;3399;p472"/>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0" name="Google Shape;3400;p472"/>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1" name="Google Shape;3401;p472"/>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2" name="Google Shape;3402;p472"/>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3403" name="Google Shape;3403;p472"/>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4" name="Google Shape;3404;p472"/>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5" name="Google Shape;3405;p472"/>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3406" name="Shape 3406"/>
        <p:cNvGrpSpPr/>
        <p:nvPr/>
      </p:nvGrpSpPr>
      <p:grpSpPr>
        <a:xfrm>
          <a:off x="0" y="0"/>
          <a:ext cx="0" cy="0"/>
          <a:chOff x="0" y="0"/>
          <a:chExt cx="0" cy="0"/>
        </a:xfrm>
      </p:grpSpPr>
      <p:sp>
        <p:nvSpPr>
          <p:cNvPr id="3407" name="Google Shape;3407;p47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408" name="Google Shape;3408;p473"/>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9" name="Google Shape;3409;p47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410" name="Google Shape;3410;p473"/>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1" name="Google Shape;3411;p473"/>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2" name="Google Shape;3412;p473"/>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3" name="Google Shape;3413;p473"/>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4" name="Google Shape;3414;p473"/>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5" name="Google Shape;3415;p473"/>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6" name="Google Shape;3416;p473"/>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287" name="Shape 287"/>
        <p:cNvGrpSpPr/>
        <p:nvPr/>
      </p:nvGrpSpPr>
      <p:grpSpPr>
        <a:xfrm>
          <a:off x="0" y="0"/>
          <a:ext cx="0" cy="0"/>
          <a:chOff x="0" y="0"/>
          <a:chExt cx="0" cy="0"/>
        </a:xfrm>
      </p:grpSpPr>
      <p:sp>
        <p:nvSpPr>
          <p:cNvPr id="288" name="Google Shape;288;p49"/>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9" name="Google Shape;289;p4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90" name="Google Shape;290;p49"/>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91" name="Google Shape;291;p49"/>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92" name="Google Shape;292;p4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3417" name="Shape 3417"/>
        <p:cNvGrpSpPr/>
        <p:nvPr/>
      </p:nvGrpSpPr>
      <p:grpSpPr>
        <a:xfrm>
          <a:off x="0" y="0"/>
          <a:ext cx="0" cy="0"/>
          <a:chOff x="0" y="0"/>
          <a:chExt cx="0" cy="0"/>
        </a:xfrm>
      </p:grpSpPr>
      <p:sp>
        <p:nvSpPr>
          <p:cNvPr id="3418" name="Google Shape;3418;p474"/>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9" name="Google Shape;3419;p474"/>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0" name="Google Shape;3420;p474"/>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1" name="Google Shape;3421;p474"/>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2" name="Google Shape;3422;p47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423" name="Google Shape;3423;p474"/>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424" name="Google Shape;3424;p474"/>
          <p:cNvSpPr txBox="1"/>
          <p:nvPr>
            <p:ph idx="2" type="subTitle"/>
          </p:nvPr>
        </p:nvSpPr>
        <p:spPr>
          <a:xfrm>
            <a:off x="764900" y="1988833"/>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600"/>
              <a:buNone/>
              <a:defRPr sz="1600"/>
            </a:lvl1pPr>
            <a:lvl2pPr lvl="1" rtl="0" algn="l">
              <a:lnSpc>
                <a:spcPct val="115000"/>
              </a:lnSpc>
              <a:spcBef>
                <a:spcPts val="8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3425" name="Google Shape;3425;p474"/>
          <p:cNvSpPr txBox="1"/>
          <p:nvPr>
            <p:ph idx="3" type="subTitle"/>
          </p:nvPr>
        </p:nvSpPr>
        <p:spPr>
          <a:xfrm>
            <a:off x="6315100" y="1988833"/>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600"/>
              <a:buNone/>
              <a:defRPr sz="1600"/>
            </a:lvl1pPr>
            <a:lvl2pPr lvl="1" rtl="0" algn="l">
              <a:lnSpc>
                <a:spcPct val="115000"/>
              </a:lnSpc>
              <a:spcBef>
                <a:spcPts val="8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3426" name="Google Shape;3426;p474"/>
          <p:cNvSpPr txBox="1"/>
          <p:nvPr>
            <p:ph idx="4" type="subTitle"/>
          </p:nvPr>
        </p:nvSpPr>
        <p:spPr>
          <a:xfrm>
            <a:off x="764900" y="4302068"/>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600"/>
              <a:buNone/>
              <a:defRPr sz="1600"/>
            </a:lvl1pPr>
            <a:lvl2pPr lvl="1" rtl="0" algn="l">
              <a:lnSpc>
                <a:spcPct val="115000"/>
              </a:lnSpc>
              <a:spcBef>
                <a:spcPts val="8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3427" name="Google Shape;3427;p474"/>
          <p:cNvSpPr txBox="1"/>
          <p:nvPr>
            <p:ph idx="5" type="subTitle"/>
          </p:nvPr>
        </p:nvSpPr>
        <p:spPr>
          <a:xfrm>
            <a:off x="6315100" y="4302068"/>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600"/>
              <a:buNone/>
              <a:defRPr sz="1600"/>
            </a:lvl1pPr>
            <a:lvl2pPr lvl="1" rtl="0" algn="l">
              <a:lnSpc>
                <a:spcPct val="115000"/>
              </a:lnSpc>
              <a:spcBef>
                <a:spcPts val="8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3428" name="Google Shape;3428;p47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Title">
    <p:bg>
      <p:bgPr>
        <a:solidFill>
          <a:schemeClr val="lt1"/>
        </a:solidFill>
      </p:bgPr>
    </p:bg>
    <p:spTree>
      <p:nvGrpSpPr>
        <p:cNvPr id="3429" name="Shape 3429"/>
        <p:cNvGrpSpPr/>
        <p:nvPr/>
      </p:nvGrpSpPr>
      <p:grpSpPr>
        <a:xfrm>
          <a:off x="0" y="0"/>
          <a:ext cx="0" cy="0"/>
          <a:chOff x="0" y="0"/>
          <a:chExt cx="0" cy="0"/>
        </a:xfrm>
      </p:grpSpPr>
      <p:sp>
        <p:nvSpPr>
          <p:cNvPr id="3430" name="Google Shape;3430;p47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431" name="Google Shape;3431;p47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1_7 Content A - Basic">
    <p:bg>
      <p:bgPr>
        <a:solidFill>
          <a:schemeClr val="lt1"/>
        </a:solidFill>
      </p:bgPr>
    </p:bg>
    <p:spTree>
      <p:nvGrpSpPr>
        <p:cNvPr id="3432" name="Shape 3432"/>
        <p:cNvGrpSpPr/>
        <p:nvPr/>
      </p:nvGrpSpPr>
      <p:grpSpPr>
        <a:xfrm>
          <a:off x="0" y="0"/>
          <a:ext cx="0" cy="0"/>
          <a:chOff x="0" y="0"/>
          <a:chExt cx="0" cy="0"/>
        </a:xfrm>
      </p:grpSpPr>
      <p:sp>
        <p:nvSpPr>
          <p:cNvPr id="3433" name="Google Shape;3433;p47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434" name="Google Shape;3434;p476"/>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435" name="Google Shape;3435;p47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3436" name="Shape 3436"/>
        <p:cNvGrpSpPr/>
        <p:nvPr/>
      </p:nvGrpSpPr>
      <p:grpSpPr>
        <a:xfrm>
          <a:off x="0" y="0"/>
          <a:ext cx="0" cy="0"/>
          <a:chOff x="0" y="0"/>
          <a:chExt cx="0" cy="0"/>
        </a:xfrm>
      </p:grpSpPr>
      <p:sp>
        <p:nvSpPr>
          <p:cNvPr id="3437" name="Google Shape;3437;p47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438" name="Google Shape;3438;p477"/>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9" name="Google Shape;3439;p477"/>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0" name="Google Shape;3440;p47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441" name="Google Shape;3441;p477"/>
          <p:cNvSpPr/>
          <p:nvPr/>
        </p:nvSpPr>
        <p:spPr>
          <a:xfrm rot="10800000">
            <a:off x="10205084"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2" name="Google Shape;3442;p477"/>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3" name="Google Shape;3443;p477"/>
          <p:cNvSpPr/>
          <p:nvPr/>
        </p:nvSpPr>
        <p:spPr>
          <a:xfrm rot="-5400000">
            <a:off x="8289639"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3444" name="Google Shape;3444;p477"/>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5" name="Google Shape;3445;p477"/>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6" name="Google Shape;3446;p477"/>
          <p:cNvSpPr/>
          <p:nvPr/>
        </p:nvSpPr>
        <p:spPr>
          <a:xfrm rot="10800000">
            <a:off x="10205084"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7" name="Google Shape;3447;p477"/>
          <p:cNvSpPr/>
          <p:nvPr/>
        </p:nvSpPr>
        <p:spPr>
          <a:xfrm rot="-5400000">
            <a:off x="10205084"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3448" name="Google Shape;3448;p477"/>
          <p:cNvCxnSpPr/>
          <p:nvPr/>
        </p:nvCxnSpPr>
        <p:spPr>
          <a:xfrm>
            <a:off x="113749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3449" name="Google Shape;3449;p477"/>
          <p:cNvCxnSpPr/>
          <p:nvPr/>
        </p:nvCxnSpPr>
        <p:spPr>
          <a:xfrm>
            <a:off x="11540867"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3450" name="Google Shape;3450;p477"/>
          <p:cNvCxnSpPr/>
          <p:nvPr/>
        </p:nvCxnSpPr>
        <p:spPr>
          <a:xfrm>
            <a:off x="1170680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3451" name="Google Shape;3451;p477"/>
          <p:cNvCxnSpPr/>
          <p:nvPr/>
        </p:nvCxnSpPr>
        <p:spPr>
          <a:xfrm>
            <a:off x="118727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3452" name="Google Shape;3452;p477"/>
          <p:cNvCxnSpPr/>
          <p:nvPr/>
        </p:nvCxnSpPr>
        <p:spPr>
          <a:xfrm>
            <a:off x="12038667"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3453" name="Shape 3453"/>
        <p:cNvGrpSpPr/>
        <p:nvPr/>
      </p:nvGrpSpPr>
      <p:grpSpPr>
        <a:xfrm>
          <a:off x="0" y="0"/>
          <a:ext cx="0" cy="0"/>
          <a:chOff x="0" y="0"/>
          <a:chExt cx="0" cy="0"/>
        </a:xfrm>
      </p:grpSpPr>
      <p:sp>
        <p:nvSpPr>
          <p:cNvPr id="3454" name="Google Shape;3454;p47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455" name="Google Shape;3455;p478"/>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6" name="Google Shape;3456;p478"/>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457" name="Google Shape;3457;p478"/>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458" name="Google Shape;3458;p478"/>
          <p:cNvSpPr txBox="1"/>
          <p:nvPr>
            <p:ph idx="3"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Char char="•"/>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459" name="Google Shape;3459;p47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3460" name="Shape 3460"/>
        <p:cNvGrpSpPr/>
        <p:nvPr/>
      </p:nvGrpSpPr>
      <p:grpSpPr>
        <a:xfrm>
          <a:off x="0" y="0"/>
          <a:ext cx="0" cy="0"/>
          <a:chOff x="0" y="0"/>
          <a:chExt cx="0" cy="0"/>
        </a:xfrm>
      </p:grpSpPr>
      <p:sp>
        <p:nvSpPr>
          <p:cNvPr id="3461" name="Google Shape;3461;p479"/>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2" name="Google Shape;3462;p479"/>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3" name="Google Shape;3463;p479"/>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3464" name="Google Shape;3464;p479"/>
          <p:cNvCxnSpPr>
            <a:stCxn id="3463" idx="2"/>
          </p:cNvCxnSpPr>
          <p:nvPr/>
        </p:nvCxnSpPr>
        <p:spPr>
          <a:xfrm rot="10800000">
            <a:off x="10655833"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3465" name="Google Shape;3465;p479"/>
          <p:cNvCxnSpPr>
            <a:stCxn id="3461" idx="2"/>
          </p:cNvCxnSpPr>
          <p:nvPr/>
        </p:nvCxnSpPr>
        <p:spPr>
          <a:xfrm rot="10800000">
            <a:off x="10362467"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3466" name="Google Shape;3466;p479"/>
          <p:cNvCxnSpPr>
            <a:stCxn id="3462" idx="2"/>
          </p:cNvCxnSpPr>
          <p:nvPr/>
        </p:nvCxnSpPr>
        <p:spPr>
          <a:xfrm rot="10800000">
            <a:off x="10511267"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3467" name="Google Shape;3467;p479"/>
          <p:cNvCxnSpPr>
            <a:stCxn id="3463" idx="0"/>
          </p:cNvCxnSpPr>
          <p:nvPr/>
        </p:nvCxnSpPr>
        <p:spPr>
          <a:xfrm>
            <a:off x="10941733"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3468" name="Google Shape;3468;p479"/>
          <p:cNvCxnSpPr>
            <a:stCxn id="3462" idx="0"/>
          </p:cNvCxnSpPr>
          <p:nvPr/>
        </p:nvCxnSpPr>
        <p:spPr>
          <a:xfrm>
            <a:off x="10869767"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3469" name="Google Shape;3469;p479"/>
          <p:cNvCxnSpPr>
            <a:stCxn id="3461" idx="0"/>
          </p:cNvCxnSpPr>
          <p:nvPr/>
        </p:nvCxnSpPr>
        <p:spPr>
          <a:xfrm>
            <a:off x="10795367" y="2855267"/>
            <a:ext cx="456600" cy="0"/>
          </a:xfrm>
          <a:prstGeom prst="straightConnector1">
            <a:avLst/>
          </a:prstGeom>
          <a:noFill/>
          <a:ln cap="flat" cmpd="sng" w="9525">
            <a:solidFill>
              <a:schemeClr val="lt2"/>
            </a:solidFill>
            <a:prstDash val="solid"/>
            <a:round/>
            <a:headEnd len="sm" w="sm" type="none"/>
            <a:tailEnd len="sm" w="sm" type="none"/>
          </a:ln>
        </p:spPr>
      </p:cxnSp>
      <p:sp>
        <p:nvSpPr>
          <p:cNvPr id="3470" name="Google Shape;3470;p47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471" name="Google Shape;3471;p479"/>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2" name="Google Shape;3472;p47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473" name="Google Shape;3473;p479"/>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4" name="Google Shape;3474;p479"/>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5" name="Google Shape;3475;p479"/>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6" name="Google Shape;3476;p479"/>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7" name="Google Shape;3477;p479"/>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8" name="Google Shape;3478;p479"/>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9" name="Google Shape;3479;p479"/>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3480" name="Shape 3480"/>
        <p:cNvGrpSpPr/>
        <p:nvPr/>
      </p:nvGrpSpPr>
      <p:grpSpPr>
        <a:xfrm>
          <a:off x="0" y="0"/>
          <a:ext cx="0" cy="0"/>
          <a:chOff x="0" y="0"/>
          <a:chExt cx="0" cy="0"/>
        </a:xfrm>
      </p:grpSpPr>
      <p:sp>
        <p:nvSpPr>
          <p:cNvPr id="3481" name="Google Shape;3481;p48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482" name="Google Shape;3482;p480"/>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83" name="Google Shape;3483;p480"/>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Char char="•"/>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484" name="Google Shape;3484;p480"/>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85" name="Google Shape;3485;p480"/>
          <p:cNvSpPr txBox="1"/>
          <p:nvPr>
            <p:ph idx="4" type="subTitle"/>
          </p:nvPr>
        </p:nvSpPr>
        <p:spPr>
          <a:xfrm>
            <a:off x="786267"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486" name="Google Shape;3486;p480"/>
          <p:cNvSpPr txBox="1"/>
          <p:nvPr>
            <p:ph idx="5" type="subTitle"/>
          </p:nvPr>
        </p:nvSpPr>
        <p:spPr>
          <a:xfrm>
            <a:off x="4495800"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487" name="Google Shape;3487;p480"/>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88" name="Google Shape;3488;p480"/>
          <p:cNvSpPr txBox="1"/>
          <p:nvPr>
            <p:ph idx="7" type="subTitle"/>
          </p:nvPr>
        </p:nvSpPr>
        <p:spPr>
          <a:xfrm>
            <a:off x="8182000"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3489" name="Google Shape;3489;p480"/>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490" name="Google Shape;3490;p480"/>
          <p:cNvCxnSpPr/>
          <p:nvPr/>
        </p:nvCxnSpPr>
        <p:spPr>
          <a:xfrm>
            <a:off x="42376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491" name="Google Shape;3491;p48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3492" name="Shape 3492"/>
        <p:cNvGrpSpPr/>
        <p:nvPr/>
      </p:nvGrpSpPr>
      <p:grpSpPr>
        <a:xfrm>
          <a:off x="0" y="0"/>
          <a:ext cx="0" cy="0"/>
          <a:chOff x="0" y="0"/>
          <a:chExt cx="0" cy="0"/>
        </a:xfrm>
      </p:grpSpPr>
      <p:pic>
        <p:nvPicPr>
          <p:cNvPr id="3493" name="Google Shape;3493;p481"/>
          <p:cNvPicPr preferRelativeResize="0"/>
          <p:nvPr/>
        </p:nvPicPr>
        <p:blipFill rotWithShape="1">
          <a:blip r:embed="rId2">
            <a:alphaModFix/>
          </a:blip>
          <a:srcRect b="0" l="0" r="0" t="0"/>
          <a:stretch/>
        </p:blipFill>
        <p:spPr>
          <a:xfrm>
            <a:off x="3021951" y="2819748"/>
            <a:ext cx="6145026" cy="977545"/>
          </a:xfrm>
          <a:prstGeom prst="rect">
            <a:avLst/>
          </a:prstGeom>
          <a:noFill/>
          <a:ln>
            <a:noFill/>
          </a:ln>
        </p:spPr>
      </p:pic>
      <p:sp>
        <p:nvSpPr>
          <p:cNvPr id="3494" name="Google Shape;3494;p48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495" name="Shape 3495"/>
        <p:cNvGrpSpPr/>
        <p:nvPr/>
      </p:nvGrpSpPr>
      <p:grpSpPr>
        <a:xfrm>
          <a:off x="0" y="0"/>
          <a:ext cx="0" cy="0"/>
          <a:chOff x="0" y="0"/>
          <a:chExt cx="0" cy="0"/>
        </a:xfrm>
      </p:grpSpPr>
      <p:sp>
        <p:nvSpPr>
          <p:cNvPr id="3496" name="Google Shape;3496;p482"/>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497" name="Google Shape;3497;p482"/>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498" name="Google Shape;3498;p482"/>
          <p:cNvPicPr preferRelativeResize="0"/>
          <p:nvPr/>
        </p:nvPicPr>
        <p:blipFill rotWithShape="1">
          <a:blip r:embed="rId2">
            <a:alphaModFix/>
          </a:blip>
          <a:srcRect b="0" l="0" r="0" t="0"/>
          <a:stretch/>
        </p:blipFill>
        <p:spPr>
          <a:xfrm>
            <a:off x="762000" y="609607"/>
            <a:ext cx="2557623" cy="406871"/>
          </a:xfrm>
          <a:prstGeom prst="rect">
            <a:avLst/>
          </a:prstGeom>
          <a:noFill/>
          <a:ln>
            <a:noFill/>
          </a:ln>
        </p:spPr>
      </p:pic>
      <p:cxnSp>
        <p:nvCxnSpPr>
          <p:cNvPr id="3499" name="Google Shape;3499;p482"/>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3500" name="Google Shape;3500;p482"/>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501" name="Google Shape;3501;p48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3502" name="Google Shape;3502;p482"/>
          <p:cNvPicPr preferRelativeResize="0"/>
          <p:nvPr/>
        </p:nvPicPr>
        <p:blipFill rotWithShape="1">
          <a:blip r:embed="rId3">
            <a:alphaModFix/>
          </a:blip>
          <a:srcRect b="0" l="0" r="0" t="0"/>
          <a:stretch/>
        </p:blipFill>
        <p:spPr>
          <a:xfrm>
            <a:off x="6539596" y="608137"/>
            <a:ext cx="5649581" cy="5640317"/>
          </a:xfrm>
          <a:prstGeom prst="rect">
            <a:avLst/>
          </a:prstGeom>
          <a:noFill/>
          <a:ln>
            <a:noFill/>
          </a:ln>
        </p:spPr>
      </p:pic>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503" name="Shape 3503"/>
        <p:cNvGrpSpPr/>
        <p:nvPr/>
      </p:nvGrpSpPr>
      <p:grpSpPr>
        <a:xfrm>
          <a:off x="0" y="0"/>
          <a:ext cx="0" cy="0"/>
          <a:chOff x="0" y="0"/>
          <a:chExt cx="0" cy="0"/>
        </a:xfrm>
      </p:grpSpPr>
      <p:sp>
        <p:nvSpPr>
          <p:cNvPr id="3504" name="Google Shape;3504;p483"/>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505" name="Google Shape;3505;p48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506" name="Google Shape;3506;p483"/>
          <p:cNvPicPr preferRelativeResize="0"/>
          <p:nvPr/>
        </p:nvPicPr>
        <p:blipFill rotWithShape="1">
          <a:blip r:embed="rId2">
            <a:alphaModFix/>
          </a:blip>
          <a:srcRect b="0" l="0" r="0" t="0"/>
          <a:stretch/>
        </p:blipFill>
        <p:spPr>
          <a:xfrm>
            <a:off x="761999" y="609599"/>
            <a:ext cx="2557621" cy="405350"/>
          </a:xfrm>
          <a:prstGeom prst="rect">
            <a:avLst/>
          </a:prstGeom>
          <a:noFill/>
          <a:ln>
            <a:noFill/>
          </a:ln>
        </p:spPr>
      </p:pic>
      <p:cxnSp>
        <p:nvCxnSpPr>
          <p:cNvPr id="3507" name="Google Shape;3507;p483"/>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3508" name="Google Shape;3508;p483"/>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509" name="Google Shape;3509;p48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293" name="Shape 293"/>
        <p:cNvGrpSpPr/>
        <p:nvPr/>
      </p:nvGrpSpPr>
      <p:grpSpPr>
        <a:xfrm>
          <a:off x="0" y="0"/>
          <a:ext cx="0" cy="0"/>
          <a:chOff x="0" y="0"/>
          <a:chExt cx="0" cy="0"/>
        </a:xfrm>
      </p:grpSpPr>
      <p:sp>
        <p:nvSpPr>
          <p:cNvPr id="294" name="Google Shape;294;p50"/>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5" name="Google Shape;295;p50"/>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6" name="Google Shape;296;p50"/>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7" name="Google Shape;297;p50"/>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8" name="Google Shape;298;p5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99" name="Google Shape;299;p5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00" name="Google Shape;300;p50"/>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01" name="Google Shape;301;p50"/>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02" name="Google Shape;302;p50"/>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03" name="Google Shape;303;p50"/>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04" name="Google Shape;304;p5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510" name="Shape 3510"/>
        <p:cNvGrpSpPr/>
        <p:nvPr/>
      </p:nvGrpSpPr>
      <p:grpSpPr>
        <a:xfrm>
          <a:off x="0" y="0"/>
          <a:ext cx="0" cy="0"/>
          <a:chOff x="0" y="0"/>
          <a:chExt cx="0" cy="0"/>
        </a:xfrm>
      </p:grpSpPr>
      <p:sp>
        <p:nvSpPr>
          <p:cNvPr id="3511" name="Google Shape;3511;p484"/>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512" name="Google Shape;3512;p48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513" name="Google Shape;3513;p484"/>
          <p:cNvPicPr preferRelativeResize="0"/>
          <p:nvPr/>
        </p:nvPicPr>
        <p:blipFill rotWithShape="1">
          <a:blip r:embed="rId2">
            <a:alphaModFix/>
          </a:blip>
          <a:srcRect b="0" l="0" r="0" t="0"/>
          <a:stretch/>
        </p:blipFill>
        <p:spPr>
          <a:xfrm>
            <a:off x="762000" y="609607"/>
            <a:ext cx="2557623" cy="406871"/>
          </a:xfrm>
          <a:prstGeom prst="rect">
            <a:avLst/>
          </a:prstGeom>
          <a:noFill/>
          <a:ln>
            <a:noFill/>
          </a:ln>
        </p:spPr>
      </p:pic>
      <p:cxnSp>
        <p:nvCxnSpPr>
          <p:cNvPr id="3514" name="Google Shape;3514;p484"/>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3515" name="Google Shape;3515;p484"/>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516" name="Google Shape;3516;p48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517" name="Shape 3517"/>
        <p:cNvGrpSpPr/>
        <p:nvPr/>
      </p:nvGrpSpPr>
      <p:grpSpPr>
        <a:xfrm>
          <a:off x="0" y="0"/>
          <a:ext cx="0" cy="0"/>
          <a:chOff x="0" y="0"/>
          <a:chExt cx="0" cy="0"/>
        </a:xfrm>
      </p:grpSpPr>
      <p:sp>
        <p:nvSpPr>
          <p:cNvPr id="3518" name="Google Shape;3518;p48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19" name="Google Shape;3519;p485"/>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3520" name="Google Shape;3520;p485"/>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521" name="Google Shape;3521;p485"/>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522" name="Google Shape;3522;p485"/>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523" name="Google Shape;3523;p485"/>
          <p:cNvSpPr txBox="1"/>
          <p:nvPr>
            <p:ph idx="4" type="subTitle"/>
          </p:nvPr>
        </p:nvSpPr>
        <p:spPr>
          <a:xfrm>
            <a:off x="796013"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524" name="Google Shape;3524;p485"/>
          <p:cNvSpPr txBox="1"/>
          <p:nvPr>
            <p:ph idx="5" type="subTitle"/>
          </p:nvPr>
        </p:nvSpPr>
        <p:spPr>
          <a:xfrm>
            <a:off x="6935300" y="1970333"/>
            <a:ext cx="44862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525" name="Google Shape;3525;p48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3526" name="Shape 3526"/>
        <p:cNvGrpSpPr/>
        <p:nvPr/>
      </p:nvGrpSpPr>
      <p:grpSpPr>
        <a:xfrm>
          <a:off x="0" y="0"/>
          <a:ext cx="0" cy="0"/>
          <a:chOff x="0" y="0"/>
          <a:chExt cx="0" cy="0"/>
        </a:xfrm>
      </p:grpSpPr>
      <p:sp>
        <p:nvSpPr>
          <p:cNvPr id="3527" name="Google Shape;3527;p48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28" name="Google Shape;3528;p486"/>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529" name="Google Shape;3529;p486"/>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Char char="•"/>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530" name="Google Shape;3530;p486"/>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531" name="Google Shape;3531;p486"/>
          <p:cNvSpPr txBox="1"/>
          <p:nvPr>
            <p:ph idx="4" type="subTitle"/>
          </p:nvPr>
        </p:nvSpPr>
        <p:spPr>
          <a:xfrm>
            <a:off x="796013"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3532" name="Google Shape;3532;p486"/>
          <p:cNvSpPr txBox="1"/>
          <p:nvPr>
            <p:ph idx="5" type="subTitle"/>
          </p:nvPr>
        </p:nvSpPr>
        <p:spPr>
          <a:xfrm>
            <a:off x="6950677"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3533" name="Google Shape;3533;p486"/>
          <p:cNvCxnSpPr/>
          <p:nvPr/>
        </p:nvCxnSpPr>
        <p:spPr>
          <a:xfrm>
            <a:off x="61001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534" name="Google Shape;3534;p48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3535" name="Shape 3535"/>
        <p:cNvGrpSpPr/>
        <p:nvPr/>
      </p:nvGrpSpPr>
      <p:grpSpPr>
        <a:xfrm>
          <a:off x="0" y="0"/>
          <a:ext cx="0" cy="0"/>
          <a:chOff x="0" y="0"/>
          <a:chExt cx="0" cy="0"/>
        </a:xfrm>
      </p:grpSpPr>
      <p:sp>
        <p:nvSpPr>
          <p:cNvPr id="3536" name="Google Shape;3536;p48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37" name="Google Shape;3537;p487"/>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Char char="•"/>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cxnSp>
        <p:nvCxnSpPr>
          <p:cNvPr id="3538" name="Google Shape;3538;p487"/>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539" name="Google Shape;3539;p487"/>
          <p:cNvCxnSpPr/>
          <p:nvPr/>
        </p:nvCxnSpPr>
        <p:spPr>
          <a:xfrm>
            <a:off x="42376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540" name="Google Shape;3540;p487"/>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541" name="Google Shape;3541;p487"/>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542" name="Google Shape;3542;p487"/>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543" name="Google Shape;3543;p487"/>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544" name="Google Shape;3544;p487"/>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545" name="Google Shape;3545;p487"/>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546" name="Google Shape;3546;p48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3547" name="Shape 3547"/>
        <p:cNvGrpSpPr/>
        <p:nvPr/>
      </p:nvGrpSpPr>
      <p:grpSpPr>
        <a:xfrm>
          <a:off x="0" y="0"/>
          <a:ext cx="0" cy="0"/>
          <a:chOff x="0" y="0"/>
          <a:chExt cx="0" cy="0"/>
        </a:xfrm>
      </p:grpSpPr>
      <p:sp>
        <p:nvSpPr>
          <p:cNvPr id="3548" name="Google Shape;3548;p48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49" name="Google Shape;3549;p488"/>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0" name="Google Shape;3550;p488"/>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551" name="Google Shape;3551;p488"/>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552" name="Google Shape;3552;p488"/>
          <p:cNvSpPr txBox="1"/>
          <p:nvPr>
            <p:ph idx="3"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Char char="•"/>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553" name="Google Shape;3553;p48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3554" name="Shape 3554"/>
        <p:cNvGrpSpPr/>
        <p:nvPr/>
      </p:nvGrpSpPr>
      <p:grpSpPr>
        <a:xfrm>
          <a:off x="0" y="0"/>
          <a:ext cx="0" cy="0"/>
          <a:chOff x="0" y="0"/>
          <a:chExt cx="0" cy="0"/>
        </a:xfrm>
      </p:grpSpPr>
      <p:sp>
        <p:nvSpPr>
          <p:cNvPr id="3555" name="Google Shape;3555;p489"/>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6" name="Google Shape;3556;p489"/>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57" name="Google Shape;3557;p489"/>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58" name="Google Shape;3558;p489"/>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Char char="•"/>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559" name="Google Shape;3559;p48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3560" name="Shape 3560"/>
        <p:cNvGrpSpPr/>
        <p:nvPr/>
      </p:nvGrpSpPr>
      <p:grpSpPr>
        <a:xfrm>
          <a:off x="0" y="0"/>
          <a:ext cx="0" cy="0"/>
          <a:chOff x="0" y="0"/>
          <a:chExt cx="0" cy="0"/>
        </a:xfrm>
      </p:grpSpPr>
      <p:sp>
        <p:nvSpPr>
          <p:cNvPr id="3561" name="Google Shape;3561;p490"/>
          <p:cNvSpPr txBox="1"/>
          <p:nvPr>
            <p:ph type="title"/>
          </p:nvPr>
        </p:nvSpPr>
        <p:spPr>
          <a:xfrm>
            <a:off x="1676395"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62" name="Google Shape;3562;p49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3563" name="Shape 3563"/>
        <p:cNvGrpSpPr/>
        <p:nvPr/>
      </p:nvGrpSpPr>
      <p:grpSpPr>
        <a:xfrm>
          <a:off x="0" y="0"/>
          <a:ext cx="0" cy="0"/>
          <a:chOff x="0" y="0"/>
          <a:chExt cx="0" cy="0"/>
        </a:xfrm>
      </p:grpSpPr>
      <p:sp>
        <p:nvSpPr>
          <p:cNvPr id="3564" name="Google Shape;3564;p491"/>
          <p:cNvSpPr txBox="1"/>
          <p:nvPr>
            <p:ph type="title"/>
          </p:nvPr>
        </p:nvSpPr>
        <p:spPr>
          <a:xfrm>
            <a:off x="1676395"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65" name="Google Shape;3565;p49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3566" name="Shape 3566"/>
        <p:cNvGrpSpPr/>
        <p:nvPr/>
      </p:nvGrpSpPr>
      <p:grpSpPr>
        <a:xfrm>
          <a:off x="0" y="0"/>
          <a:ext cx="0" cy="0"/>
          <a:chOff x="0" y="0"/>
          <a:chExt cx="0" cy="0"/>
        </a:xfrm>
      </p:grpSpPr>
      <p:sp>
        <p:nvSpPr>
          <p:cNvPr id="3567" name="Google Shape;3567;p492"/>
          <p:cNvSpPr txBox="1"/>
          <p:nvPr>
            <p:ph type="title"/>
          </p:nvPr>
        </p:nvSpPr>
        <p:spPr>
          <a:xfrm>
            <a:off x="1676395"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568" name="Google Shape;3568;p49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3569" name="Shape 3569"/>
        <p:cNvGrpSpPr/>
        <p:nvPr/>
      </p:nvGrpSpPr>
      <p:grpSpPr>
        <a:xfrm>
          <a:off x="0" y="0"/>
          <a:ext cx="0" cy="0"/>
          <a:chOff x="0" y="0"/>
          <a:chExt cx="0" cy="0"/>
        </a:xfrm>
      </p:grpSpPr>
      <p:sp>
        <p:nvSpPr>
          <p:cNvPr id="3570" name="Google Shape;3570;p493"/>
          <p:cNvSpPr txBox="1"/>
          <p:nvPr>
            <p:ph type="title"/>
          </p:nvPr>
        </p:nvSpPr>
        <p:spPr>
          <a:xfrm>
            <a:off x="1676395"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71" name="Google Shape;3571;p49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3572" name="Google Shape;3572;p493"/>
          <p:cNvPicPr preferRelativeResize="0"/>
          <p:nvPr/>
        </p:nvPicPr>
        <p:blipFill rotWithShape="1">
          <a:blip r:embed="rId2">
            <a:alphaModFix/>
          </a:blip>
          <a:srcRect b="0" l="0" r="0" t="0"/>
          <a:stretch/>
        </p:blipFill>
        <p:spPr>
          <a:xfrm>
            <a:off x="10669156" y="6474097"/>
            <a:ext cx="188373" cy="18837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305" name="Shape 305"/>
        <p:cNvGrpSpPr/>
        <p:nvPr/>
      </p:nvGrpSpPr>
      <p:grpSpPr>
        <a:xfrm>
          <a:off x="0" y="0"/>
          <a:ext cx="0" cy="0"/>
          <a:chOff x="0" y="0"/>
          <a:chExt cx="0" cy="0"/>
        </a:xfrm>
      </p:grpSpPr>
      <p:sp>
        <p:nvSpPr>
          <p:cNvPr id="306" name="Google Shape;306;p51"/>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7" name="Google Shape;307;p5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3573" name="Shape 3573"/>
        <p:cNvGrpSpPr/>
        <p:nvPr/>
      </p:nvGrpSpPr>
      <p:grpSpPr>
        <a:xfrm>
          <a:off x="0" y="0"/>
          <a:ext cx="0" cy="0"/>
          <a:chOff x="0" y="0"/>
          <a:chExt cx="0" cy="0"/>
        </a:xfrm>
      </p:grpSpPr>
      <p:sp>
        <p:nvSpPr>
          <p:cNvPr id="3574" name="Google Shape;3574;p49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75" name="Google Shape;3575;p494"/>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6" name="Google Shape;3576;p494"/>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7" name="Google Shape;3577;p49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578" name="Google Shape;3578;p494"/>
          <p:cNvSpPr/>
          <p:nvPr/>
        </p:nvSpPr>
        <p:spPr>
          <a:xfrm rot="10800000">
            <a:off x="10205084"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9" name="Google Shape;3579;p494"/>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0" name="Google Shape;3580;p494"/>
          <p:cNvSpPr/>
          <p:nvPr/>
        </p:nvSpPr>
        <p:spPr>
          <a:xfrm rot="-5400000">
            <a:off x="8289639"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3581" name="Google Shape;3581;p494"/>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2" name="Google Shape;3582;p494"/>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3" name="Google Shape;3583;p494"/>
          <p:cNvSpPr/>
          <p:nvPr/>
        </p:nvSpPr>
        <p:spPr>
          <a:xfrm rot="10800000">
            <a:off x="10205084"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4" name="Google Shape;3584;p494"/>
          <p:cNvSpPr/>
          <p:nvPr/>
        </p:nvSpPr>
        <p:spPr>
          <a:xfrm rot="-5400000">
            <a:off x="10205084"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3585" name="Google Shape;3585;p494"/>
          <p:cNvCxnSpPr/>
          <p:nvPr/>
        </p:nvCxnSpPr>
        <p:spPr>
          <a:xfrm>
            <a:off x="113749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586" name="Google Shape;3586;p494"/>
          <p:cNvCxnSpPr/>
          <p:nvPr/>
        </p:nvCxnSpPr>
        <p:spPr>
          <a:xfrm>
            <a:off x="11540867"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587" name="Google Shape;3587;p494"/>
          <p:cNvCxnSpPr/>
          <p:nvPr/>
        </p:nvCxnSpPr>
        <p:spPr>
          <a:xfrm>
            <a:off x="1170680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588" name="Google Shape;3588;p494"/>
          <p:cNvCxnSpPr/>
          <p:nvPr/>
        </p:nvCxnSpPr>
        <p:spPr>
          <a:xfrm>
            <a:off x="118727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589" name="Google Shape;3589;p494"/>
          <p:cNvCxnSpPr/>
          <p:nvPr/>
        </p:nvCxnSpPr>
        <p:spPr>
          <a:xfrm>
            <a:off x="12038667"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3590" name="Shape 3590"/>
        <p:cNvGrpSpPr/>
        <p:nvPr/>
      </p:nvGrpSpPr>
      <p:grpSpPr>
        <a:xfrm>
          <a:off x="0" y="0"/>
          <a:ext cx="0" cy="0"/>
          <a:chOff x="0" y="0"/>
          <a:chExt cx="0" cy="0"/>
        </a:xfrm>
      </p:grpSpPr>
      <p:pic>
        <p:nvPicPr>
          <p:cNvPr id="3591" name="Google Shape;3591;p495"/>
          <p:cNvPicPr preferRelativeResize="0"/>
          <p:nvPr/>
        </p:nvPicPr>
        <p:blipFill rotWithShape="1">
          <a:blip r:embed="rId2">
            <a:alphaModFix/>
          </a:blip>
          <a:srcRect b="0" l="0" r="0" t="0"/>
          <a:stretch/>
        </p:blipFill>
        <p:spPr>
          <a:xfrm>
            <a:off x="3021967" y="2819733"/>
            <a:ext cx="6145024" cy="974022"/>
          </a:xfrm>
          <a:prstGeom prst="rect">
            <a:avLst/>
          </a:prstGeom>
          <a:noFill/>
          <a:ln>
            <a:noFill/>
          </a:ln>
        </p:spPr>
      </p:pic>
      <p:sp>
        <p:nvSpPr>
          <p:cNvPr id="3592" name="Google Shape;3592;p49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OBJECT_2_1_1_1_2_1_4">
    <p:spTree>
      <p:nvGrpSpPr>
        <p:cNvPr id="3593" name="Shape 3593"/>
        <p:cNvGrpSpPr/>
        <p:nvPr/>
      </p:nvGrpSpPr>
      <p:grpSpPr>
        <a:xfrm>
          <a:off x="0" y="0"/>
          <a:ext cx="0" cy="0"/>
          <a:chOff x="0" y="0"/>
          <a:chExt cx="0" cy="0"/>
        </a:xfrm>
      </p:grpSpPr>
      <p:sp>
        <p:nvSpPr>
          <p:cNvPr id="3594" name="Google Shape;3594;p49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95" name="Google Shape;3595;p49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3596" name="Google Shape;3596;p496"/>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597" name="Google Shape;3597;p496"/>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598" name="Google Shape;3598;p496"/>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599" name="Google Shape;3599;p496"/>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00" name="Google Shape;3600;p496"/>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01" name="Google Shape;3601;p496"/>
          <p:cNvSpPr txBox="1"/>
          <p:nvPr>
            <p:ph idx="12" type="sldNum"/>
          </p:nvPr>
        </p:nvSpPr>
        <p:spPr>
          <a:xfrm>
            <a:off x="11100446" y="6473300"/>
            <a:ext cx="324300" cy="186300"/>
          </a:xfrm>
          <a:prstGeom prst="rect">
            <a:avLst/>
          </a:prstGeom>
        </p:spPr>
        <p:txBody>
          <a:bodyPr anchorCtr="0" anchor="t" bIns="121875" lIns="121875" spcFirstLastPara="1" rIns="121875" wrap="square" tIns="121875">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29 - Basic Content Dark 1">
    <p:bg>
      <p:bgPr>
        <a:solidFill>
          <a:schemeClr val="dk1"/>
        </a:solidFill>
      </p:bgPr>
    </p:bg>
    <p:spTree>
      <p:nvGrpSpPr>
        <p:cNvPr id="3602" name="Shape 3602"/>
        <p:cNvGrpSpPr/>
        <p:nvPr/>
      </p:nvGrpSpPr>
      <p:grpSpPr>
        <a:xfrm>
          <a:off x="0" y="0"/>
          <a:ext cx="0" cy="0"/>
          <a:chOff x="0" y="0"/>
          <a:chExt cx="0" cy="0"/>
        </a:xfrm>
      </p:grpSpPr>
      <p:sp>
        <p:nvSpPr>
          <p:cNvPr id="3603" name="Google Shape;3603;p49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1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3604" name="Google Shape;3604;p497"/>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p:cSld name="7 Content A - Basic_4">
    <p:spTree>
      <p:nvGrpSpPr>
        <p:cNvPr id="3605" name="Shape 3605"/>
        <p:cNvGrpSpPr/>
        <p:nvPr/>
      </p:nvGrpSpPr>
      <p:grpSpPr>
        <a:xfrm>
          <a:off x="0" y="0"/>
          <a:ext cx="0" cy="0"/>
          <a:chOff x="0" y="0"/>
          <a:chExt cx="0" cy="0"/>
        </a:xfrm>
      </p:grpSpPr>
      <p:sp>
        <p:nvSpPr>
          <p:cNvPr id="3606" name="Google Shape;3606;p49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3607" name="Google Shape;3607;p498"/>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3608" name="Google Shape;3608;p49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3609" name="Google Shape;3609;p49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617" name="Shape 3617"/>
        <p:cNvGrpSpPr/>
        <p:nvPr/>
      </p:nvGrpSpPr>
      <p:grpSpPr>
        <a:xfrm>
          <a:off x="0" y="0"/>
          <a:ext cx="0" cy="0"/>
          <a:chOff x="0" y="0"/>
          <a:chExt cx="0" cy="0"/>
        </a:xfrm>
      </p:grpSpPr>
      <p:sp>
        <p:nvSpPr>
          <p:cNvPr id="3618" name="Google Shape;3618;p500"/>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619" name="Google Shape;3619;p500"/>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620" name="Google Shape;3620;p500"/>
          <p:cNvPicPr preferRelativeResize="0"/>
          <p:nvPr/>
        </p:nvPicPr>
        <p:blipFill rotWithShape="1">
          <a:blip r:embed="rId2">
            <a:alphaModFix/>
          </a:blip>
          <a:srcRect b="0" l="0" r="0" t="0"/>
          <a:stretch/>
        </p:blipFill>
        <p:spPr>
          <a:xfrm>
            <a:off x="761998" y="609599"/>
            <a:ext cx="2556341" cy="405148"/>
          </a:xfrm>
          <a:prstGeom prst="rect">
            <a:avLst/>
          </a:prstGeom>
          <a:noFill/>
          <a:ln>
            <a:noFill/>
          </a:ln>
        </p:spPr>
      </p:pic>
      <p:cxnSp>
        <p:nvCxnSpPr>
          <p:cNvPr id="3621" name="Google Shape;3621;p500"/>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622" name="Google Shape;3622;p500"/>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23" name="Google Shape;3623;p50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624" name="Google Shape;3624;p500"/>
          <p:cNvPicPr preferRelativeResize="0"/>
          <p:nvPr/>
        </p:nvPicPr>
        <p:blipFill>
          <a:blip r:embed="rId3">
            <a:alphaModFix/>
          </a:blip>
          <a:stretch>
            <a:fillRect/>
          </a:stretch>
        </p:blipFill>
        <p:spPr>
          <a:xfrm>
            <a:off x="6539594" y="608125"/>
            <a:ext cx="5646752" cy="5637492"/>
          </a:xfrm>
          <a:prstGeom prst="rect">
            <a:avLst/>
          </a:prstGeom>
          <a:noFill/>
          <a:ln>
            <a:noFill/>
          </a:ln>
        </p:spPr>
      </p:pic>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625" name="Shape 3625"/>
        <p:cNvGrpSpPr/>
        <p:nvPr/>
      </p:nvGrpSpPr>
      <p:grpSpPr>
        <a:xfrm>
          <a:off x="0" y="0"/>
          <a:ext cx="0" cy="0"/>
          <a:chOff x="0" y="0"/>
          <a:chExt cx="0" cy="0"/>
        </a:xfrm>
      </p:grpSpPr>
      <p:sp>
        <p:nvSpPr>
          <p:cNvPr id="3626" name="Google Shape;3626;p501"/>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627" name="Google Shape;3627;p501"/>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628" name="Google Shape;3628;p501"/>
          <p:cNvPicPr preferRelativeResize="0"/>
          <p:nvPr/>
        </p:nvPicPr>
        <p:blipFill>
          <a:blip r:embed="rId2">
            <a:alphaModFix/>
          </a:blip>
          <a:stretch>
            <a:fillRect/>
          </a:stretch>
        </p:blipFill>
        <p:spPr>
          <a:xfrm>
            <a:off x="762000" y="609606"/>
            <a:ext cx="2556339" cy="406668"/>
          </a:xfrm>
          <a:prstGeom prst="rect">
            <a:avLst/>
          </a:prstGeom>
          <a:noFill/>
          <a:ln>
            <a:noFill/>
          </a:ln>
        </p:spPr>
      </p:pic>
      <p:cxnSp>
        <p:nvCxnSpPr>
          <p:cNvPr id="3629" name="Google Shape;3629;p501"/>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630" name="Google Shape;3630;p501"/>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31" name="Google Shape;3631;p50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632" name="Google Shape;3632;p501"/>
          <p:cNvPicPr preferRelativeResize="0"/>
          <p:nvPr/>
        </p:nvPicPr>
        <p:blipFill>
          <a:blip r:embed="rId3">
            <a:alphaModFix/>
          </a:blip>
          <a:stretch>
            <a:fillRect/>
          </a:stretch>
        </p:blipFill>
        <p:spPr>
          <a:xfrm>
            <a:off x="6539595" y="608137"/>
            <a:ext cx="5646752" cy="5637492"/>
          </a:xfrm>
          <a:prstGeom prst="rect">
            <a:avLst/>
          </a:prstGeom>
          <a:noFill/>
          <a:ln>
            <a:noFill/>
          </a:ln>
        </p:spPr>
      </p:pic>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633" name="Shape 3633"/>
        <p:cNvGrpSpPr/>
        <p:nvPr/>
      </p:nvGrpSpPr>
      <p:grpSpPr>
        <a:xfrm>
          <a:off x="0" y="0"/>
          <a:ext cx="0" cy="0"/>
          <a:chOff x="0" y="0"/>
          <a:chExt cx="0" cy="0"/>
        </a:xfrm>
      </p:grpSpPr>
      <p:sp>
        <p:nvSpPr>
          <p:cNvPr id="3634" name="Google Shape;3634;p502"/>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635" name="Google Shape;3635;p502"/>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636" name="Google Shape;3636;p502"/>
          <p:cNvPicPr preferRelativeResize="0"/>
          <p:nvPr/>
        </p:nvPicPr>
        <p:blipFill rotWithShape="1">
          <a:blip r:embed="rId2">
            <a:alphaModFix/>
          </a:blip>
          <a:srcRect b="0" l="0" r="0" t="0"/>
          <a:stretch/>
        </p:blipFill>
        <p:spPr>
          <a:xfrm>
            <a:off x="761998" y="609599"/>
            <a:ext cx="2556341" cy="405148"/>
          </a:xfrm>
          <a:prstGeom prst="rect">
            <a:avLst/>
          </a:prstGeom>
          <a:noFill/>
          <a:ln>
            <a:noFill/>
          </a:ln>
        </p:spPr>
      </p:pic>
      <p:cxnSp>
        <p:nvCxnSpPr>
          <p:cNvPr id="3637" name="Google Shape;3637;p502"/>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638" name="Google Shape;3638;p502"/>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39" name="Google Shape;3639;p50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640" name="Shape 3640"/>
        <p:cNvGrpSpPr/>
        <p:nvPr/>
      </p:nvGrpSpPr>
      <p:grpSpPr>
        <a:xfrm>
          <a:off x="0" y="0"/>
          <a:ext cx="0" cy="0"/>
          <a:chOff x="0" y="0"/>
          <a:chExt cx="0" cy="0"/>
        </a:xfrm>
      </p:grpSpPr>
      <p:sp>
        <p:nvSpPr>
          <p:cNvPr id="3641" name="Google Shape;3641;p503"/>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642" name="Google Shape;3642;p50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643" name="Google Shape;3643;p503"/>
          <p:cNvPicPr preferRelativeResize="0"/>
          <p:nvPr/>
        </p:nvPicPr>
        <p:blipFill>
          <a:blip r:embed="rId2">
            <a:alphaModFix/>
          </a:blip>
          <a:stretch>
            <a:fillRect/>
          </a:stretch>
        </p:blipFill>
        <p:spPr>
          <a:xfrm>
            <a:off x="762000" y="609606"/>
            <a:ext cx="2556339" cy="406668"/>
          </a:xfrm>
          <a:prstGeom prst="rect">
            <a:avLst/>
          </a:prstGeom>
          <a:noFill/>
          <a:ln>
            <a:noFill/>
          </a:ln>
        </p:spPr>
      </p:pic>
      <p:cxnSp>
        <p:nvCxnSpPr>
          <p:cNvPr id="3644" name="Google Shape;3644;p503"/>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645" name="Google Shape;3645;p503"/>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46" name="Google Shape;3646;p50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647" name="Shape 3647"/>
        <p:cNvGrpSpPr/>
        <p:nvPr/>
      </p:nvGrpSpPr>
      <p:grpSpPr>
        <a:xfrm>
          <a:off x="0" y="0"/>
          <a:ext cx="0" cy="0"/>
          <a:chOff x="0" y="0"/>
          <a:chExt cx="0" cy="0"/>
        </a:xfrm>
      </p:grpSpPr>
      <p:sp>
        <p:nvSpPr>
          <p:cNvPr id="3648" name="Google Shape;3648;p50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49" name="Google Shape;3649;p50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50" name="Google Shape;3650;p50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651" name="Google Shape;3651;p50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308" name="Shape 308"/>
        <p:cNvGrpSpPr/>
        <p:nvPr/>
      </p:nvGrpSpPr>
      <p:grpSpPr>
        <a:xfrm>
          <a:off x="0" y="0"/>
          <a:ext cx="0" cy="0"/>
          <a:chOff x="0" y="0"/>
          <a:chExt cx="0" cy="0"/>
        </a:xfrm>
      </p:grpSpPr>
      <p:sp>
        <p:nvSpPr>
          <p:cNvPr id="309" name="Google Shape;309;p5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10" name="Google Shape;310;p52"/>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3652" name="Shape 3652"/>
        <p:cNvGrpSpPr/>
        <p:nvPr/>
      </p:nvGrpSpPr>
      <p:grpSpPr>
        <a:xfrm>
          <a:off x="0" y="0"/>
          <a:ext cx="0" cy="0"/>
          <a:chOff x="0" y="0"/>
          <a:chExt cx="0" cy="0"/>
        </a:xfrm>
      </p:grpSpPr>
      <p:sp>
        <p:nvSpPr>
          <p:cNvPr id="3653" name="Google Shape;3653;p50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54" name="Google Shape;3654;p505"/>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55" name="Google Shape;3655;p50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656" name="Google Shape;3656;p50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657" name="Shape 3657"/>
        <p:cNvGrpSpPr/>
        <p:nvPr/>
      </p:nvGrpSpPr>
      <p:grpSpPr>
        <a:xfrm>
          <a:off x="0" y="0"/>
          <a:ext cx="0" cy="0"/>
          <a:chOff x="0" y="0"/>
          <a:chExt cx="0" cy="0"/>
        </a:xfrm>
      </p:grpSpPr>
      <p:sp>
        <p:nvSpPr>
          <p:cNvPr id="3658" name="Google Shape;3658;p50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59" name="Google Shape;3659;p50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3660" name="Google Shape;3660;p506"/>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661" name="Google Shape;3661;p506"/>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62" name="Google Shape;3662;p506"/>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63" name="Google Shape;3663;p506"/>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64" name="Google Shape;3664;p506"/>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65" name="Google Shape;3665;p50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3666" name="Shape 3666"/>
        <p:cNvGrpSpPr/>
        <p:nvPr/>
      </p:nvGrpSpPr>
      <p:grpSpPr>
        <a:xfrm>
          <a:off x="0" y="0"/>
          <a:ext cx="0" cy="0"/>
          <a:chOff x="0" y="0"/>
          <a:chExt cx="0" cy="0"/>
        </a:xfrm>
      </p:grpSpPr>
      <p:sp>
        <p:nvSpPr>
          <p:cNvPr id="3667" name="Google Shape;3667;p50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68" name="Google Shape;3668;p507"/>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69" name="Google Shape;3669;p507"/>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70" name="Google Shape;3670;p507"/>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71" name="Google Shape;3671;p507"/>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672" name="Google Shape;3672;p507"/>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3673" name="Google Shape;3673;p507"/>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674" name="Google Shape;3674;p50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3675" name="Shape 3675"/>
        <p:cNvGrpSpPr/>
        <p:nvPr/>
      </p:nvGrpSpPr>
      <p:grpSpPr>
        <a:xfrm>
          <a:off x="0" y="0"/>
          <a:ext cx="0" cy="0"/>
          <a:chOff x="0" y="0"/>
          <a:chExt cx="0" cy="0"/>
        </a:xfrm>
      </p:grpSpPr>
      <p:sp>
        <p:nvSpPr>
          <p:cNvPr id="3676" name="Google Shape;3676;p50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77" name="Google Shape;3677;p50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3678" name="Google Shape;3678;p508"/>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679" name="Google Shape;3679;p508"/>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680" name="Google Shape;3680;p508"/>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681" name="Google Shape;3681;p508"/>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682" name="Google Shape;3682;p508"/>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683" name="Google Shape;3683;p508"/>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684" name="Google Shape;3684;p508"/>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685" name="Google Shape;3685;p508"/>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686" name="Google Shape;3686;p50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3687" name="Shape 3687"/>
        <p:cNvGrpSpPr/>
        <p:nvPr/>
      </p:nvGrpSpPr>
      <p:grpSpPr>
        <a:xfrm>
          <a:off x="0" y="0"/>
          <a:ext cx="0" cy="0"/>
          <a:chOff x="0" y="0"/>
          <a:chExt cx="0" cy="0"/>
        </a:xfrm>
      </p:grpSpPr>
      <p:sp>
        <p:nvSpPr>
          <p:cNvPr id="3688" name="Google Shape;3688;p50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89" name="Google Shape;3689;p509"/>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690" name="Google Shape;3690;p509"/>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91" name="Google Shape;3691;p509"/>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692" name="Google Shape;3692;p509"/>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693" name="Google Shape;3693;p509"/>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694" name="Google Shape;3694;p509"/>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695" name="Google Shape;3695;p509"/>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3696" name="Google Shape;3696;p509"/>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697" name="Google Shape;3697;p509"/>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698" name="Google Shape;3698;p50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3699" name="Shape 3699"/>
        <p:cNvGrpSpPr/>
        <p:nvPr/>
      </p:nvGrpSpPr>
      <p:grpSpPr>
        <a:xfrm>
          <a:off x="0" y="0"/>
          <a:ext cx="0" cy="0"/>
          <a:chOff x="0" y="0"/>
          <a:chExt cx="0" cy="0"/>
        </a:xfrm>
      </p:grpSpPr>
      <p:sp>
        <p:nvSpPr>
          <p:cNvPr id="3700" name="Google Shape;3700;p510"/>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01" name="Google Shape;3701;p510"/>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02" name="Google Shape;3702;p510"/>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03" name="Google Shape;3703;p51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04" name="Google Shape;3704;p510"/>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705" name="Google Shape;3705;p510"/>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706" name="Google Shape;3706;p510"/>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707" name="Google Shape;3707;p510"/>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708" name="Google Shape;3708;p510"/>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709" name="Google Shape;3709;p510"/>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710" name="Google Shape;3710;p510"/>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711" name="Google Shape;3711;p51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3712" name="Shape 3712"/>
        <p:cNvGrpSpPr/>
        <p:nvPr/>
      </p:nvGrpSpPr>
      <p:grpSpPr>
        <a:xfrm>
          <a:off x="0" y="0"/>
          <a:ext cx="0" cy="0"/>
          <a:chOff x="0" y="0"/>
          <a:chExt cx="0" cy="0"/>
        </a:xfrm>
      </p:grpSpPr>
      <p:sp>
        <p:nvSpPr>
          <p:cNvPr id="3713" name="Google Shape;3713;p51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14" name="Google Shape;3714;p511"/>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15" name="Google Shape;3715;p511"/>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716" name="Google Shape;3716;p511"/>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717" name="Google Shape;3717;p511"/>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3718" name="Google Shape;3718;p51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3719" name="Shape 3719"/>
        <p:cNvGrpSpPr/>
        <p:nvPr/>
      </p:nvGrpSpPr>
      <p:grpSpPr>
        <a:xfrm>
          <a:off x="0" y="0"/>
          <a:ext cx="0" cy="0"/>
          <a:chOff x="0" y="0"/>
          <a:chExt cx="0" cy="0"/>
        </a:xfrm>
      </p:grpSpPr>
      <p:sp>
        <p:nvSpPr>
          <p:cNvPr id="3720" name="Google Shape;3720;p51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21" name="Google Shape;3721;p512"/>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22" name="Google Shape;3722;p512"/>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723" name="Google Shape;3723;p512"/>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724" name="Google Shape;3724;p512"/>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725" name="Google Shape;3725;p51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3726" name="Shape 3726"/>
        <p:cNvGrpSpPr/>
        <p:nvPr/>
      </p:nvGrpSpPr>
      <p:grpSpPr>
        <a:xfrm>
          <a:off x="0" y="0"/>
          <a:ext cx="0" cy="0"/>
          <a:chOff x="0" y="0"/>
          <a:chExt cx="0" cy="0"/>
        </a:xfrm>
      </p:grpSpPr>
      <p:sp>
        <p:nvSpPr>
          <p:cNvPr id="3727" name="Google Shape;3727;p513"/>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28" name="Google Shape;3728;p51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29" name="Google Shape;3729;p513"/>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730" name="Google Shape;3730;p513"/>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731" name="Google Shape;3731;p51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3732" name="Shape 3732"/>
        <p:cNvGrpSpPr/>
        <p:nvPr/>
      </p:nvGrpSpPr>
      <p:grpSpPr>
        <a:xfrm>
          <a:off x="0" y="0"/>
          <a:ext cx="0" cy="0"/>
          <a:chOff x="0" y="0"/>
          <a:chExt cx="0" cy="0"/>
        </a:xfrm>
      </p:grpSpPr>
      <p:sp>
        <p:nvSpPr>
          <p:cNvPr id="3733" name="Google Shape;3733;p514"/>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34" name="Google Shape;3734;p514"/>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35" name="Google Shape;3735;p514"/>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36" name="Google Shape;3736;p514"/>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37" name="Google Shape;3737;p51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38" name="Google Shape;3738;p51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739" name="Google Shape;3739;p514"/>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740" name="Google Shape;3740;p514"/>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741" name="Google Shape;3741;p514"/>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742" name="Google Shape;3742;p514"/>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743" name="Google Shape;3743;p51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 name="Shape 33"/>
        <p:cNvGrpSpPr/>
        <p:nvPr/>
      </p:nvGrpSpPr>
      <p:grpSpPr>
        <a:xfrm>
          <a:off x="0" y="0"/>
          <a:ext cx="0" cy="0"/>
          <a:chOff x="0" y="0"/>
          <a:chExt cx="0" cy="0"/>
        </a:xfrm>
      </p:grpSpPr>
      <p:sp>
        <p:nvSpPr>
          <p:cNvPr id="34" name="Google Shape;34;p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311" name="Shape 311"/>
        <p:cNvGrpSpPr/>
        <p:nvPr/>
      </p:nvGrpSpPr>
      <p:grpSpPr>
        <a:xfrm>
          <a:off x="0" y="0"/>
          <a:ext cx="0" cy="0"/>
          <a:chOff x="0" y="0"/>
          <a:chExt cx="0" cy="0"/>
        </a:xfrm>
      </p:grpSpPr>
      <p:sp>
        <p:nvSpPr>
          <p:cNvPr id="312" name="Google Shape;312;p53"/>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3" name="Google Shape;313;p5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3744" name="Shape 3744"/>
        <p:cNvGrpSpPr/>
        <p:nvPr/>
      </p:nvGrpSpPr>
      <p:grpSpPr>
        <a:xfrm>
          <a:off x="0" y="0"/>
          <a:ext cx="0" cy="0"/>
          <a:chOff x="0" y="0"/>
          <a:chExt cx="0" cy="0"/>
        </a:xfrm>
      </p:grpSpPr>
      <p:sp>
        <p:nvSpPr>
          <p:cNvPr id="3745" name="Google Shape;3745;p515"/>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46" name="Google Shape;3746;p51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3747" name="Shape 3747"/>
        <p:cNvGrpSpPr/>
        <p:nvPr/>
      </p:nvGrpSpPr>
      <p:grpSpPr>
        <a:xfrm>
          <a:off x="0" y="0"/>
          <a:ext cx="0" cy="0"/>
          <a:chOff x="0" y="0"/>
          <a:chExt cx="0" cy="0"/>
        </a:xfrm>
      </p:grpSpPr>
      <p:sp>
        <p:nvSpPr>
          <p:cNvPr id="3748" name="Google Shape;3748;p51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749" name="Google Shape;3749;p516"/>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3750" name="Shape 3750"/>
        <p:cNvGrpSpPr/>
        <p:nvPr/>
      </p:nvGrpSpPr>
      <p:grpSpPr>
        <a:xfrm>
          <a:off x="0" y="0"/>
          <a:ext cx="0" cy="0"/>
          <a:chOff x="0" y="0"/>
          <a:chExt cx="0" cy="0"/>
        </a:xfrm>
      </p:grpSpPr>
      <p:sp>
        <p:nvSpPr>
          <p:cNvPr id="3751" name="Google Shape;3751;p517"/>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52" name="Google Shape;3752;p51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3753" name="Shape 3753"/>
        <p:cNvGrpSpPr/>
        <p:nvPr/>
      </p:nvGrpSpPr>
      <p:grpSpPr>
        <a:xfrm>
          <a:off x="0" y="0"/>
          <a:ext cx="0" cy="0"/>
          <a:chOff x="0" y="0"/>
          <a:chExt cx="0" cy="0"/>
        </a:xfrm>
      </p:grpSpPr>
      <p:sp>
        <p:nvSpPr>
          <p:cNvPr id="3754" name="Google Shape;3754;p518"/>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55" name="Google Shape;3755;p51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3756" name="Shape 3756"/>
        <p:cNvGrpSpPr/>
        <p:nvPr/>
      </p:nvGrpSpPr>
      <p:grpSpPr>
        <a:xfrm>
          <a:off x="0" y="0"/>
          <a:ext cx="0" cy="0"/>
          <a:chOff x="0" y="0"/>
          <a:chExt cx="0" cy="0"/>
        </a:xfrm>
      </p:grpSpPr>
      <p:sp>
        <p:nvSpPr>
          <p:cNvPr id="3757" name="Google Shape;3757;p519"/>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58" name="Google Shape;3758;p51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759" name="Google Shape;3759;p519"/>
          <p:cNvPicPr preferRelativeResize="0"/>
          <p:nvPr/>
        </p:nvPicPr>
        <p:blipFill>
          <a:blip r:embed="rId2">
            <a:alphaModFix/>
          </a:blip>
          <a:stretch>
            <a:fillRect/>
          </a:stretch>
        </p:blipFill>
        <p:spPr>
          <a:xfrm>
            <a:off x="10669156" y="6474098"/>
            <a:ext cx="188278" cy="188278"/>
          </a:xfrm>
          <a:prstGeom prst="rect">
            <a:avLst/>
          </a:prstGeom>
          <a:noFill/>
          <a:ln>
            <a:noFill/>
          </a:ln>
        </p:spPr>
      </p:pic>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3760" name="Shape 3760"/>
        <p:cNvGrpSpPr/>
        <p:nvPr/>
      </p:nvGrpSpPr>
      <p:grpSpPr>
        <a:xfrm>
          <a:off x="0" y="0"/>
          <a:ext cx="0" cy="0"/>
          <a:chOff x="0" y="0"/>
          <a:chExt cx="0" cy="0"/>
        </a:xfrm>
      </p:grpSpPr>
      <p:sp>
        <p:nvSpPr>
          <p:cNvPr id="3761" name="Google Shape;3761;p52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62" name="Google Shape;3762;p520"/>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63" name="Google Shape;3763;p52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764" name="Google Shape;3764;p520"/>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65" name="Google Shape;3765;p520"/>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66" name="Google Shape;3766;p520"/>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67" name="Google Shape;3767;p520"/>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68" name="Google Shape;3768;p520"/>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69" name="Google Shape;3769;p520"/>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70" name="Google Shape;3770;p520"/>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3771" name="Shape 3771"/>
        <p:cNvGrpSpPr/>
        <p:nvPr/>
      </p:nvGrpSpPr>
      <p:grpSpPr>
        <a:xfrm>
          <a:off x="0" y="0"/>
          <a:ext cx="0" cy="0"/>
          <a:chOff x="0" y="0"/>
          <a:chExt cx="0" cy="0"/>
        </a:xfrm>
      </p:grpSpPr>
      <p:sp>
        <p:nvSpPr>
          <p:cNvPr id="3772" name="Google Shape;3772;p521"/>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73" name="Google Shape;3773;p521"/>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774" name="Google Shape;3774;p521"/>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3775" name="Google Shape;3775;p521"/>
          <p:cNvCxnSpPr>
            <a:stCxn id="3774"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3776" name="Google Shape;3776;p521"/>
          <p:cNvCxnSpPr>
            <a:stCxn id="3772"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3777" name="Google Shape;3777;p521"/>
          <p:cNvCxnSpPr>
            <a:stCxn id="3773"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3778" name="Google Shape;3778;p521"/>
          <p:cNvCxnSpPr>
            <a:stCxn id="3774"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3779" name="Google Shape;3779;p521"/>
          <p:cNvCxnSpPr>
            <a:stCxn id="3773"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3780" name="Google Shape;3780;p521"/>
          <p:cNvCxnSpPr>
            <a:stCxn id="3772"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3781" name="Google Shape;3781;p52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82" name="Google Shape;3782;p521"/>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83" name="Google Shape;3783;p52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784" name="Google Shape;3784;p521"/>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85" name="Google Shape;3785;p521"/>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86" name="Google Shape;3786;p521"/>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87" name="Google Shape;3787;p521"/>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88" name="Google Shape;3788;p521"/>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89" name="Google Shape;3789;p521"/>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90" name="Google Shape;3790;p521"/>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3791" name="Shape 3791"/>
        <p:cNvGrpSpPr/>
        <p:nvPr/>
      </p:nvGrpSpPr>
      <p:grpSpPr>
        <a:xfrm>
          <a:off x="0" y="0"/>
          <a:ext cx="0" cy="0"/>
          <a:chOff x="0" y="0"/>
          <a:chExt cx="0" cy="0"/>
        </a:xfrm>
      </p:grpSpPr>
      <p:sp>
        <p:nvSpPr>
          <p:cNvPr id="3792" name="Google Shape;3792;p52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93" name="Google Shape;3793;p522"/>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94" name="Google Shape;3794;p522"/>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95" name="Google Shape;3795;p52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796" name="Google Shape;3796;p522"/>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97" name="Google Shape;3797;p522"/>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98" name="Google Shape;3798;p522"/>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3799" name="Google Shape;3799;p522"/>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00" name="Google Shape;3800;p522"/>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01" name="Google Shape;3801;p522"/>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02" name="Google Shape;3802;p522"/>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3803" name="Google Shape;3803;p522"/>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804" name="Google Shape;3804;p522"/>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805" name="Google Shape;3805;p522"/>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806" name="Google Shape;3806;p522"/>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807" name="Google Shape;3807;p522"/>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808" name="Shape 3808"/>
        <p:cNvGrpSpPr/>
        <p:nvPr/>
      </p:nvGrpSpPr>
      <p:grpSpPr>
        <a:xfrm>
          <a:off x="0" y="0"/>
          <a:ext cx="0" cy="0"/>
          <a:chOff x="0" y="0"/>
          <a:chExt cx="0" cy="0"/>
        </a:xfrm>
      </p:grpSpPr>
      <p:sp>
        <p:nvSpPr>
          <p:cNvPr id="3809" name="Google Shape;3809;p52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810" name="Google Shape;3810;p523"/>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11" name="Google Shape;3811;p52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812" name="Google Shape;3812;p523"/>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13" name="Google Shape;3813;p523"/>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14" name="Google Shape;3814;p523"/>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15" name="Google Shape;3815;p523"/>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3816" name="Google Shape;3816;p523"/>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17" name="Google Shape;3817;p523"/>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18" name="Google Shape;3818;p523"/>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3819" name="Shape 3819"/>
        <p:cNvGrpSpPr/>
        <p:nvPr/>
      </p:nvGrpSpPr>
      <p:grpSpPr>
        <a:xfrm>
          <a:off x="0" y="0"/>
          <a:ext cx="0" cy="0"/>
          <a:chOff x="0" y="0"/>
          <a:chExt cx="0" cy="0"/>
        </a:xfrm>
      </p:grpSpPr>
      <p:sp>
        <p:nvSpPr>
          <p:cNvPr id="3820" name="Google Shape;3820;p524"/>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821" name="Google Shape;3821;p524"/>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822" name="Google Shape;3822;p524"/>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3823" name="Google Shape;3823;p524"/>
          <p:cNvCxnSpPr>
            <a:stCxn id="3822"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3824" name="Google Shape;3824;p524"/>
          <p:cNvCxnSpPr>
            <a:stCxn id="3820"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3825" name="Google Shape;3825;p524"/>
          <p:cNvCxnSpPr>
            <a:stCxn id="3821"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3826" name="Google Shape;3826;p524"/>
          <p:cNvCxnSpPr>
            <a:stCxn id="3822"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3827" name="Google Shape;3827;p524"/>
          <p:cNvCxnSpPr>
            <a:stCxn id="3821"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3828" name="Google Shape;3828;p524"/>
          <p:cNvCxnSpPr>
            <a:stCxn id="3820"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3829" name="Google Shape;3829;p52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830" name="Google Shape;3830;p524"/>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31" name="Google Shape;3831;p52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832" name="Google Shape;3832;p524"/>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33" name="Google Shape;3833;p524"/>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34" name="Google Shape;3834;p524"/>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35" name="Google Shape;3835;p524"/>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36" name="Google Shape;3836;p524"/>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37" name="Google Shape;3837;p524"/>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38" name="Google Shape;3838;p524"/>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314" name="Shape 314"/>
        <p:cNvGrpSpPr/>
        <p:nvPr/>
      </p:nvGrpSpPr>
      <p:grpSpPr>
        <a:xfrm>
          <a:off x="0" y="0"/>
          <a:ext cx="0" cy="0"/>
          <a:chOff x="0" y="0"/>
          <a:chExt cx="0" cy="0"/>
        </a:xfrm>
      </p:grpSpPr>
      <p:sp>
        <p:nvSpPr>
          <p:cNvPr id="315" name="Google Shape;315;p54"/>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16" name="Google Shape;316;p5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3839" name="Shape 3839"/>
        <p:cNvGrpSpPr/>
        <p:nvPr/>
      </p:nvGrpSpPr>
      <p:grpSpPr>
        <a:xfrm>
          <a:off x="0" y="0"/>
          <a:ext cx="0" cy="0"/>
          <a:chOff x="0" y="0"/>
          <a:chExt cx="0" cy="0"/>
        </a:xfrm>
      </p:grpSpPr>
      <p:sp>
        <p:nvSpPr>
          <p:cNvPr id="3840" name="Google Shape;3840;p52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841" name="Google Shape;3841;p525"/>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42" name="Google Shape;3842;p525"/>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43" name="Google Shape;3843;p52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844" name="Google Shape;3844;p525"/>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45" name="Google Shape;3845;p525"/>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46" name="Google Shape;3846;p525"/>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3847" name="Google Shape;3847;p525"/>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48" name="Google Shape;3848;p525"/>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49" name="Google Shape;3849;p525"/>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50" name="Google Shape;3850;p525"/>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3851" name="Google Shape;3851;p525"/>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3852" name="Google Shape;3852;p525"/>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3853" name="Google Shape;3853;p525"/>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3854" name="Google Shape;3854;p525"/>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3855" name="Google Shape;3855;p525"/>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3856" name="Shape 3856"/>
        <p:cNvGrpSpPr/>
        <p:nvPr/>
      </p:nvGrpSpPr>
      <p:grpSpPr>
        <a:xfrm>
          <a:off x="0" y="0"/>
          <a:ext cx="0" cy="0"/>
          <a:chOff x="0" y="0"/>
          <a:chExt cx="0" cy="0"/>
        </a:xfrm>
      </p:grpSpPr>
      <p:pic>
        <p:nvPicPr>
          <p:cNvPr id="3857" name="Google Shape;3857;p526"/>
          <p:cNvPicPr preferRelativeResize="0"/>
          <p:nvPr/>
        </p:nvPicPr>
        <p:blipFill rotWithShape="1">
          <a:blip r:embed="rId2">
            <a:alphaModFix/>
          </a:blip>
          <a:srcRect b="0" l="0" r="0" t="0"/>
          <a:stretch/>
        </p:blipFill>
        <p:spPr>
          <a:xfrm>
            <a:off x="3021967" y="2819733"/>
            <a:ext cx="6141950" cy="973535"/>
          </a:xfrm>
          <a:prstGeom prst="rect">
            <a:avLst/>
          </a:prstGeom>
          <a:noFill/>
          <a:ln>
            <a:noFill/>
          </a:ln>
        </p:spPr>
      </p:pic>
      <p:sp>
        <p:nvSpPr>
          <p:cNvPr id="3858" name="Google Shape;3858;p52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3859" name="Shape 3859"/>
        <p:cNvGrpSpPr/>
        <p:nvPr/>
      </p:nvGrpSpPr>
      <p:grpSpPr>
        <a:xfrm>
          <a:off x="0" y="0"/>
          <a:ext cx="0" cy="0"/>
          <a:chOff x="0" y="0"/>
          <a:chExt cx="0" cy="0"/>
        </a:xfrm>
      </p:grpSpPr>
      <p:pic>
        <p:nvPicPr>
          <p:cNvPr id="3860" name="Google Shape;3860;p527"/>
          <p:cNvPicPr preferRelativeResize="0"/>
          <p:nvPr/>
        </p:nvPicPr>
        <p:blipFill>
          <a:blip r:embed="rId2">
            <a:alphaModFix/>
          </a:blip>
          <a:stretch>
            <a:fillRect/>
          </a:stretch>
        </p:blipFill>
        <p:spPr>
          <a:xfrm>
            <a:off x="3021951" y="2819747"/>
            <a:ext cx="6141954" cy="977056"/>
          </a:xfrm>
          <a:prstGeom prst="rect">
            <a:avLst/>
          </a:prstGeom>
          <a:noFill/>
          <a:ln>
            <a:noFill/>
          </a:ln>
        </p:spPr>
      </p:pic>
      <p:sp>
        <p:nvSpPr>
          <p:cNvPr id="3861" name="Google Shape;3861;p52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3862" name="Shape 3862"/>
        <p:cNvGrpSpPr/>
        <p:nvPr/>
      </p:nvGrpSpPr>
      <p:grpSpPr>
        <a:xfrm>
          <a:off x="0" y="0"/>
          <a:ext cx="0" cy="0"/>
          <a:chOff x="0" y="0"/>
          <a:chExt cx="0" cy="0"/>
        </a:xfrm>
      </p:grpSpPr>
      <p:sp>
        <p:nvSpPr>
          <p:cNvPr id="3863" name="Google Shape;3863;p528"/>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864" name="Google Shape;3864;p528"/>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3865" name="Google Shape;3865;p528"/>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3866" name="Shape 3866"/>
        <p:cNvGrpSpPr/>
        <p:nvPr/>
      </p:nvGrpSpPr>
      <p:grpSpPr>
        <a:xfrm>
          <a:off x="0" y="0"/>
          <a:ext cx="0" cy="0"/>
          <a:chOff x="0" y="0"/>
          <a:chExt cx="0" cy="0"/>
        </a:xfrm>
      </p:grpSpPr>
      <p:sp>
        <p:nvSpPr>
          <p:cNvPr id="3867" name="Google Shape;3867;p52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868" name="Google Shape;3868;p529"/>
          <p:cNvSpPr txBox="1"/>
          <p:nvPr>
            <p:ph idx="1" type="body"/>
          </p:nvPr>
        </p:nvSpPr>
        <p:spPr>
          <a:xfrm>
            <a:off x="460979" y="2280402"/>
            <a:ext cx="5399700" cy="38967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869" name="Google Shape;3869;p529"/>
          <p:cNvSpPr txBox="1"/>
          <p:nvPr>
            <p:ph idx="2" type="body"/>
          </p:nvPr>
        </p:nvSpPr>
        <p:spPr>
          <a:xfrm>
            <a:off x="6321123" y="2282025"/>
            <a:ext cx="5399700" cy="38949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cxnSp>
        <p:nvCxnSpPr>
          <p:cNvPr id="3870" name="Google Shape;3870;p529"/>
          <p:cNvCxnSpPr/>
          <p:nvPr/>
        </p:nvCxnSpPr>
        <p:spPr>
          <a:xfrm>
            <a:off x="5968778"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3871" name="Google Shape;3871;p529"/>
          <p:cNvSpPr txBox="1"/>
          <p:nvPr>
            <p:ph idx="3" type="body"/>
          </p:nvPr>
        </p:nvSpPr>
        <p:spPr>
          <a:xfrm>
            <a:off x="6321123" y="1587535"/>
            <a:ext cx="53997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872" name="Google Shape;3872;p529"/>
          <p:cNvSpPr txBox="1"/>
          <p:nvPr>
            <p:ph idx="4" type="body"/>
          </p:nvPr>
        </p:nvSpPr>
        <p:spPr>
          <a:xfrm>
            <a:off x="460978" y="1587535"/>
            <a:ext cx="53997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
    <p:bg>
      <p:bgPr>
        <a:solidFill>
          <a:schemeClr val="lt1"/>
        </a:solidFill>
      </p:bgPr>
    </p:bg>
    <p:spTree>
      <p:nvGrpSpPr>
        <p:cNvPr id="3873" name="Shape 3873"/>
        <p:cNvGrpSpPr/>
        <p:nvPr/>
      </p:nvGrpSpPr>
      <p:grpSpPr>
        <a:xfrm>
          <a:off x="0" y="0"/>
          <a:ext cx="0" cy="0"/>
          <a:chOff x="0" y="0"/>
          <a:chExt cx="0" cy="0"/>
        </a:xfrm>
      </p:grpSpPr>
      <p:sp>
        <p:nvSpPr>
          <p:cNvPr id="3874" name="Google Shape;3874;p53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5" name="Shape 3875"/>
        <p:cNvGrpSpPr/>
        <p:nvPr/>
      </p:nvGrpSpPr>
      <p:grpSpPr>
        <a:xfrm>
          <a:off x="0" y="0"/>
          <a:ext cx="0" cy="0"/>
          <a:chOff x="0" y="0"/>
          <a:chExt cx="0" cy="0"/>
        </a:xfrm>
      </p:grpSpPr>
      <p:sp>
        <p:nvSpPr>
          <p:cNvPr id="3876" name="Google Shape;3876;p531"/>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877" name="Google Shape;3877;p531"/>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3878" name="Google Shape;3878;p531"/>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3879" name="Shape 3879"/>
        <p:cNvGrpSpPr/>
        <p:nvPr/>
      </p:nvGrpSpPr>
      <p:grpSpPr>
        <a:xfrm>
          <a:off x="0" y="0"/>
          <a:ext cx="0" cy="0"/>
          <a:chOff x="0" y="0"/>
          <a:chExt cx="0" cy="0"/>
        </a:xfrm>
      </p:grpSpPr>
      <p:sp>
        <p:nvSpPr>
          <p:cNvPr id="3880" name="Google Shape;3880;p532"/>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881" name="Google Shape;3881;p532"/>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3882" name="Google Shape;3882;p532"/>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3883" name="Shape 3883"/>
        <p:cNvGrpSpPr/>
        <p:nvPr/>
      </p:nvGrpSpPr>
      <p:grpSpPr>
        <a:xfrm>
          <a:off x="0" y="0"/>
          <a:ext cx="0" cy="0"/>
          <a:chOff x="0" y="0"/>
          <a:chExt cx="0" cy="0"/>
        </a:xfrm>
      </p:grpSpPr>
      <p:sp>
        <p:nvSpPr>
          <p:cNvPr id="3884" name="Google Shape;3884;p533"/>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885" name="Google Shape;3885;p533"/>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3886" name="Google Shape;3886;p533"/>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Title Only">
    <p:bg>
      <p:bgPr>
        <a:solidFill>
          <a:schemeClr val="lt1"/>
        </a:solidFill>
      </p:bgPr>
    </p:bg>
    <p:spTree>
      <p:nvGrpSpPr>
        <p:cNvPr id="3887" name="Shape 3887"/>
        <p:cNvGrpSpPr/>
        <p:nvPr/>
      </p:nvGrpSpPr>
      <p:grpSpPr>
        <a:xfrm>
          <a:off x="0" y="0"/>
          <a:ext cx="0" cy="0"/>
          <a:chOff x="0" y="0"/>
          <a:chExt cx="0" cy="0"/>
        </a:xfrm>
      </p:grpSpPr>
      <p:sp>
        <p:nvSpPr>
          <p:cNvPr id="3888" name="Google Shape;3888;p53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889" name="Google Shape;3889;p53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317" name="Shape 317"/>
        <p:cNvGrpSpPr/>
        <p:nvPr/>
      </p:nvGrpSpPr>
      <p:grpSpPr>
        <a:xfrm>
          <a:off x="0" y="0"/>
          <a:ext cx="0" cy="0"/>
          <a:chOff x="0" y="0"/>
          <a:chExt cx="0" cy="0"/>
        </a:xfrm>
      </p:grpSpPr>
      <p:sp>
        <p:nvSpPr>
          <p:cNvPr id="318" name="Google Shape;318;p55"/>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9" name="Google Shape;319;p5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20" name="Google Shape;320;p55"/>
          <p:cNvPicPr preferRelativeResize="0"/>
          <p:nvPr/>
        </p:nvPicPr>
        <p:blipFill>
          <a:blip r:embed="rId2">
            <a:alphaModFix/>
          </a:blip>
          <a:stretch>
            <a:fillRect/>
          </a:stretch>
        </p:blipFill>
        <p:spPr>
          <a:xfrm>
            <a:off x="10669156" y="6474098"/>
            <a:ext cx="188372" cy="188372"/>
          </a:xfrm>
          <a:prstGeom prst="rect">
            <a:avLst/>
          </a:prstGeom>
          <a:noFill/>
          <a:ln>
            <a:noFill/>
          </a:ln>
        </p:spPr>
      </p:pic>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896" name="Shape 3896"/>
        <p:cNvGrpSpPr/>
        <p:nvPr/>
      </p:nvGrpSpPr>
      <p:grpSpPr>
        <a:xfrm>
          <a:off x="0" y="0"/>
          <a:ext cx="0" cy="0"/>
          <a:chOff x="0" y="0"/>
          <a:chExt cx="0" cy="0"/>
        </a:xfrm>
      </p:grpSpPr>
      <p:sp>
        <p:nvSpPr>
          <p:cNvPr id="3897" name="Google Shape;3897;p536"/>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898" name="Google Shape;3898;p536"/>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899" name="Google Shape;3899;p536"/>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900" name="Google Shape;3900;p536"/>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901" name="Shape 3901"/>
        <p:cNvGrpSpPr/>
        <p:nvPr/>
      </p:nvGrpSpPr>
      <p:grpSpPr>
        <a:xfrm>
          <a:off x="0" y="0"/>
          <a:ext cx="0" cy="0"/>
          <a:chOff x="0" y="0"/>
          <a:chExt cx="0" cy="0"/>
        </a:xfrm>
      </p:grpSpPr>
      <p:sp>
        <p:nvSpPr>
          <p:cNvPr id="3902" name="Google Shape;3902;p537"/>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903" name="Google Shape;3903;p537"/>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904" name="Google Shape;3904;p537"/>
          <p:cNvPicPr preferRelativeResize="0"/>
          <p:nvPr/>
        </p:nvPicPr>
        <p:blipFill rotWithShape="1">
          <a:blip r:embed="rId2">
            <a:alphaModFix/>
          </a:blip>
          <a:srcRect b="0" l="0" r="0" t="0"/>
          <a:stretch/>
        </p:blipFill>
        <p:spPr>
          <a:xfrm>
            <a:off x="762014" y="609599"/>
            <a:ext cx="2557618" cy="405351"/>
          </a:xfrm>
          <a:prstGeom prst="rect">
            <a:avLst/>
          </a:prstGeom>
          <a:noFill/>
          <a:ln>
            <a:noFill/>
          </a:ln>
        </p:spPr>
      </p:pic>
      <p:cxnSp>
        <p:nvCxnSpPr>
          <p:cNvPr id="3905" name="Google Shape;3905;p537"/>
          <p:cNvCxnSpPr/>
          <p:nvPr/>
        </p:nvCxnSpPr>
        <p:spPr>
          <a:xfrm>
            <a:off x="762015" y="5279810"/>
            <a:ext cx="560400" cy="0"/>
          </a:xfrm>
          <a:prstGeom prst="straightConnector1">
            <a:avLst/>
          </a:prstGeom>
          <a:noFill/>
          <a:ln cap="flat" cmpd="sng" w="38100">
            <a:solidFill>
              <a:srgbClr val="FF6952"/>
            </a:solidFill>
            <a:prstDash val="solid"/>
            <a:round/>
            <a:headEnd len="sm" w="sm" type="none"/>
            <a:tailEnd len="sm" w="sm" type="none"/>
          </a:ln>
        </p:spPr>
      </p:cxnSp>
      <p:sp>
        <p:nvSpPr>
          <p:cNvPr id="3906" name="Google Shape;3906;p537"/>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907" name="Google Shape;3907;p53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3908" name="Shape 3908"/>
        <p:cNvGrpSpPr/>
        <p:nvPr/>
      </p:nvGrpSpPr>
      <p:grpSpPr>
        <a:xfrm>
          <a:off x="0" y="0"/>
          <a:ext cx="0" cy="0"/>
          <a:chOff x="0" y="0"/>
          <a:chExt cx="0" cy="0"/>
        </a:xfrm>
      </p:grpSpPr>
      <p:sp>
        <p:nvSpPr>
          <p:cNvPr id="3909" name="Google Shape;3909;p53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910" name="Google Shape;3910;p538"/>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3911" name="Shape 3911"/>
        <p:cNvGrpSpPr/>
        <p:nvPr/>
      </p:nvGrpSpPr>
      <p:grpSpPr>
        <a:xfrm>
          <a:off x="0" y="0"/>
          <a:ext cx="0" cy="0"/>
          <a:chOff x="0" y="0"/>
          <a:chExt cx="0" cy="0"/>
        </a:xfrm>
      </p:grpSpPr>
      <p:sp>
        <p:nvSpPr>
          <p:cNvPr id="3912" name="Google Shape;3912;p539"/>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13" name="Google Shape;3913;p539"/>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p:cSld name="7 Content A - Basic 2 2">
    <p:spTree>
      <p:nvGrpSpPr>
        <p:cNvPr id="3914" name="Shape 3914"/>
        <p:cNvGrpSpPr/>
        <p:nvPr/>
      </p:nvGrpSpPr>
      <p:grpSpPr>
        <a:xfrm>
          <a:off x="0" y="0"/>
          <a:ext cx="0" cy="0"/>
          <a:chOff x="0" y="0"/>
          <a:chExt cx="0" cy="0"/>
        </a:xfrm>
      </p:grpSpPr>
      <p:sp>
        <p:nvSpPr>
          <p:cNvPr id="3915" name="Google Shape;3915;p54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3916" name="Google Shape;3916;p540"/>
          <p:cNvSpPr txBox="1"/>
          <p:nvPr>
            <p:ph idx="1" type="subTitle"/>
          </p:nvPr>
        </p:nvSpPr>
        <p:spPr>
          <a:xfrm>
            <a:off x="765008"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3917" name="Google Shape;3917;p540"/>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3918" name="Google Shape;3918;p540"/>
          <p:cNvSpPr txBox="1"/>
          <p:nvPr>
            <p:ph idx="12" type="sldNum"/>
          </p:nvPr>
        </p:nvSpPr>
        <p:spPr>
          <a:xfrm>
            <a:off x="11100561"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19" name="Google Shape;3919;p540"/>
          <p:cNvSpPr/>
          <p:nvPr/>
        </p:nvSpPr>
        <p:spPr>
          <a:xfrm>
            <a:off x="3044187" y="377982"/>
            <a:ext cx="6103500" cy="6102000"/>
          </a:xfrm>
          <a:prstGeom prst="star5">
            <a:avLst>
              <a:gd fmla="val 19098" name="adj"/>
              <a:gd fmla="val 105146" name="hf"/>
              <a:gd fmla="val 110557" name="vf"/>
            </a:avLst>
          </a:prstGeom>
          <a:solidFill>
            <a:schemeClr val="accent1"/>
          </a:solidFill>
          <a:ln cap="flat" cmpd="sng" w="25400">
            <a:solidFill>
              <a:srgbClr val="133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3920" name="Shape 3920"/>
        <p:cNvGrpSpPr/>
        <p:nvPr/>
      </p:nvGrpSpPr>
      <p:grpSpPr>
        <a:xfrm>
          <a:off x="0" y="0"/>
          <a:ext cx="0" cy="0"/>
          <a:chOff x="0" y="0"/>
          <a:chExt cx="0" cy="0"/>
        </a:xfrm>
      </p:grpSpPr>
      <p:sp>
        <p:nvSpPr>
          <p:cNvPr id="3921" name="Google Shape;3921;p54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3922" name="Shape 3922"/>
        <p:cNvGrpSpPr/>
        <p:nvPr/>
      </p:nvGrpSpPr>
      <p:grpSpPr>
        <a:xfrm>
          <a:off x="0" y="0"/>
          <a:ext cx="0" cy="0"/>
          <a:chOff x="0" y="0"/>
          <a:chExt cx="0" cy="0"/>
        </a:xfrm>
      </p:grpSpPr>
      <p:sp>
        <p:nvSpPr>
          <p:cNvPr id="3923" name="Google Shape;3923;p542"/>
          <p:cNvSpPr/>
          <p:nvPr/>
        </p:nvSpPr>
        <p:spPr>
          <a:xfrm rot="10800000">
            <a:off x="1036269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542"/>
          <p:cNvSpPr/>
          <p:nvPr/>
        </p:nvSpPr>
        <p:spPr>
          <a:xfrm rot="10800000">
            <a:off x="1051149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5" name="Google Shape;3925;p542"/>
          <p:cNvSpPr/>
          <p:nvPr/>
        </p:nvSpPr>
        <p:spPr>
          <a:xfrm rot="10800000">
            <a:off x="10656064"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3926" name="Google Shape;3926;p542"/>
          <p:cNvCxnSpPr>
            <a:stCxn id="3925" idx="2"/>
          </p:cNvCxnSpPr>
          <p:nvPr/>
        </p:nvCxnSpPr>
        <p:spPr>
          <a:xfrm rot="10800000">
            <a:off x="10656064"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3927" name="Google Shape;3927;p542"/>
          <p:cNvCxnSpPr>
            <a:stCxn id="3923" idx="2"/>
          </p:cNvCxnSpPr>
          <p:nvPr/>
        </p:nvCxnSpPr>
        <p:spPr>
          <a:xfrm rot="10800000">
            <a:off x="10362697"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3928" name="Google Shape;3928;p542"/>
          <p:cNvCxnSpPr>
            <a:stCxn id="3924" idx="2"/>
          </p:cNvCxnSpPr>
          <p:nvPr/>
        </p:nvCxnSpPr>
        <p:spPr>
          <a:xfrm rot="10800000">
            <a:off x="10511497"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3929" name="Google Shape;3929;p542"/>
          <p:cNvCxnSpPr>
            <a:stCxn id="3925" idx="0"/>
          </p:cNvCxnSpPr>
          <p:nvPr/>
        </p:nvCxnSpPr>
        <p:spPr>
          <a:xfrm>
            <a:off x="10941964"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3930" name="Google Shape;3930;p542"/>
          <p:cNvCxnSpPr>
            <a:stCxn id="3924" idx="0"/>
          </p:cNvCxnSpPr>
          <p:nvPr/>
        </p:nvCxnSpPr>
        <p:spPr>
          <a:xfrm>
            <a:off x="10869997"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3931" name="Google Shape;3931;p542"/>
          <p:cNvCxnSpPr>
            <a:stCxn id="3923" idx="0"/>
          </p:cNvCxnSpPr>
          <p:nvPr/>
        </p:nvCxnSpPr>
        <p:spPr>
          <a:xfrm>
            <a:off x="10795597" y="2855267"/>
            <a:ext cx="456600" cy="0"/>
          </a:xfrm>
          <a:prstGeom prst="straightConnector1">
            <a:avLst/>
          </a:prstGeom>
          <a:noFill/>
          <a:ln cap="flat" cmpd="sng" w="9525">
            <a:solidFill>
              <a:schemeClr val="lt2"/>
            </a:solidFill>
            <a:prstDash val="solid"/>
            <a:round/>
            <a:headEnd len="sm" w="sm" type="none"/>
            <a:tailEnd len="sm" w="sm" type="none"/>
          </a:ln>
        </p:spPr>
      </p:cxnSp>
      <p:sp>
        <p:nvSpPr>
          <p:cNvPr id="3932" name="Google Shape;3932;p542"/>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33" name="Google Shape;3933;p542"/>
          <p:cNvSpPr/>
          <p:nvPr/>
        </p:nvSpPr>
        <p:spPr>
          <a:xfrm>
            <a:off x="1025287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542"/>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935" name="Google Shape;3935;p542"/>
          <p:cNvSpPr/>
          <p:nvPr/>
        </p:nvSpPr>
        <p:spPr>
          <a:xfrm>
            <a:off x="10207976"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542"/>
          <p:cNvSpPr/>
          <p:nvPr/>
        </p:nvSpPr>
        <p:spPr>
          <a:xfrm rot="-5400000">
            <a:off x="10207976"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542"/>
          <p:cNvSpPr/>
          <p:nvPr/>
        </p:nvSpPr>
        <p:spPr>
          <a:xfrm>
            <a:off x="1122849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542"/>
          <p:cNvSpPr/>
          <p:nvPr/>
        </p:nvSpPr>
        <p:spPr>
          <a:xfrm rot="-5400000">
            <a:off x="1121999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542"/>
          <p:cNvSpPr/>
          <p:nvPr/>
        </p:nvSpPr>
        <p:spPr>
          <a:xfrm>
            <a:off x="9726766"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542"/>
          <p:cNvSpPr/>
          <p:nvPr/>
        </p:nvSpPr>
        <p:spPr>
          <a:xfrm>
            <a:off x="8871282"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542"/>
          <p:cNvSpPr/>
          <p:nvPr/>
        </p:nvSpPr>
        <p:spPr>
          <a:xfrm>
            <a:off x="1020261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942" name="Shape 3942"/>
        <p:cNvGrpSpPr/>
        <p:nvPr/>
      </p:nvGrpSpPr>
      <p:grpSpPr>
        <a:xfrm>
          <a:off x="0" y="0"/>
          <a:ext cx="0" cy="0"/>
          <a:chOff x="0" y="0"/>
          <a:chExt cx="0" cy="0"/>
        </a:xfrm>
      </p:grpSpPr>
      <p:sp>
        <p:nvSpPr>
          <p:cNvPr id="3943" name="Google Shape;3943;p543"/>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44" name="Google Shape;3944;p543"/>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3945" name="Google Shape;3945;p543"/>
          <p:cNvCxnSpPr/>
          <p:nvPr/>
        </p:nvCxnSpPr>
        <p:spPr>
          <a:xfrm>
            <a:off x="610021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946" name="Google Shape;3946;p543"/>
          <p:cNvSpPr txBox="1"/>
          <p:nvPr>
            <p:ph idx="2" type="body"/>
          </p:nvPr>
        </p:nvSpPr>
        <p:spPr>
          <a:xfrm>
            <a:off x="762015"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947" name="Google Shape;3947;p543"/>
          <p:cNvSpPr txBox="1"/>
          <p:nvPr>
            <p:ph idx="3" type="body"/>
          </p:nvPr>
        </p:nvSpPr>
        <p:spPr>
          <a:xfrm>
            <a:off x="6918342"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948" name="Google Shape;3948;p543"/>
          <p:cNvSpPr txBox="1"/>
          <p:nvPr>
            <p:ph idx="4" type="subTitle"/>
          </p:nvPr>
        </p:nvSpPr>
        <p:spPr>
          <a:xfrm>
            <a:off x="796029"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949" name="Google Shape;3949;p543"/>
          <p:cNvSpPr txBox="1"/>
          <p:nvPr>
            <p:ph idx="5" type="subTitle"/>
          </p:nvPr>
        </p:nvSpPr>
        <p:spPr>
          <a:xfrm>
            <a:off x="6935442" y="1970333"/>
            <a:ext cx="44862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950" name="Google Shape;3950;p543"/>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3951" name="Shape 3951"/>
        <p:cNvGrpSpPr/>
        <p:nvPr/>
      </p:nvGrpSpPr>
      <p:grpSpPr>
        <a:xfrm>
          <a:off x="0" y="0"/>
          <a:ext cx="0" cy="0"/>
          <a:chOff x="0" y="0"/>
          <a:chExt cx="0" cy="0"/>
        </a:xfrm>
      </p:grpSpPr>
      <p:pic>
        <p:nvPicPr>
          <p:cNvPr id="3952" name="Google Shape;3952;p544"/>
          <p:cNvPicPr preferRelativeResize="0"/>
          <p:nvPr/>
        </p:nvPicPr>
        <p:blipFill rotWithShape="1">
          <a:blip r:embed="rId2">
            <a:alphaModFix/>
          </a:blip>
          <a:srcRect b="0" l="0" r="0" t="0"/>
          <a:stretch/>
        </p:blipFill>
        <p:spPr>
          <a:xfrm>
            <a:off x="3022013" y="2819748"/>
            <a:ext cx="6145026" cy="977545"/>
          </a:xfrm>
          <a:prstGeom prst="rect">
            <a:avLst/>
          </a:prstGeom>
          <a:noFill/>
          <a:ln>
            <a:noFill/>
          </a:ln>
        </p:spPr>
      </p:pic>
      <p:sp>
        <p:nvSpPr>
          <p:cNvPr id="3953" name="Google Shape;3953;p544"/>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3954" name="Shape 3954"/>
        <p:cNvGrpSpPr/>
        <p:nvPr/>
      </p:nvGrpSpPr>
      <p:grpSpPr>
        <a:xfrm>
          <a:off x="0" y="0"/>
          <a:ext cx="0" cy="0"/>
          <a:chOff x="0" y="0"/>
          <a:chExt cx="0" cy="0"/>
        </a:xfrm>
      </p:grpSpPr>
      <p:sp>
        <p:nvSpPr>
          <p:cNvPr id="3955" name="Google Shape;3955;p545"/>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56" name="Google Shape;3956;p545"/>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lgn="l">
              <a:lnSpc>
                <a:spcPct val="90000"/>
              </a:lnSpc>
              <a:spcBef>
                <a:spcPts val="500"/>
              </a:spcBef>
              <a:spcAft>
                <a:spcPts val="0"/>
              </a:spcAft>
              <a:buClr>
                <a:schemeClr val="accent5"/>
              </a:buClr>
              <a:buSzPts val="2000"/>
              <a:buNone/>
              <a:defRPr>
                <a:solidFill>
                  <a:schemeClr val="accent5"/>
                </a:solidFill>
              </a:defRPr>
            </a:lvl2pPr>
            <a:lvl3pPr lvl="2" rtl="0" algn="l">
              <a:lnSpc>
                <a:spcPct val="90000"/>
              </a:lnSpc>
              <a:spcBef>
                <a:spcPts val="500"/>
              </a:spcBef>
              <a:spcAft>
                <a:spcPts val="0"/>
              </a:spcAft>
              <a:buClr>
                <a:schemeClr val="accent5"/>
              </a:buClr>
              <a:buSzPts val="1600"/>
              <a:buNone/>
              <a:defRPr>
                <a:solidFill>
                  <a:schemeClr val="accent5"/>
                </a:solidFill>
              </a:defRPr>
            </a:lvl3pPr>
            <a:lvl4pPr lvl="3" rtl="0" algn="l">
              <a:lnSpc>
                <a:spcPct val="90000"/>
              </a:lnSpc>
              <a:spcBef>
                <a:spcPts val="500"/>
              </a:spcBef>
              <a:spcAft>
                <a:spcPts val="0"/>
              </a:spcAft>
              <a:buClr>
                <a:schemeClr val="accent5"/>
              </a:buClr>
              <a:buSzPts val="1600"/>
              <a:buNone/>
              <a:defRPr>
                <a:solidFill>
                  <a:schemeClr val="accent5"/>
                </a:solidFill>
              </a:defRPr>
            </a:lvl4pPr>
            <a:lvl5pPr lvl="4" rtl="0" algn="l">
              <a:lnSpc>
                <a:spcPct val="90000"/>
              </a:lnSpc>
              <a:spcBef>
                <a:spcPts val="500"/>
              </a:spcBef>
              <a:spcAft>
                <a:spcPts val="0"/>
              </a:spcAft>
              <a:buClr>
                <a:schemeClr val="accent5"/>
              </a:buClr>
              <a:buSzPts val="1600"/>
              <a:buNone/>
              <a:defRPr>
                <a:solidFill>
                  <a:schemeClr val="accent5"/>
                </a:solidFill>
              </a:defRPr>
            </a:lvl5pPr>
            <a:lvl6pPr lvl="5" rtl="0" algn="l">
              <a:lnSpc>
                <a:spcPct val="90000"/>
              </a:lnSpc>
              <a:spcBef>
                <a:spcPts val="500"/>
              </a:spcBef>
              <a:spcAft>
                <a:spcPts val="0"/>
              </a:spcAft>
              <a:buClr>
                <a:schemeClr val="accent5"/>
              </a:buClr>
              <a:buSzPts val="1600"/>
              <a:buNone/>
              <a:defRPr>
                <a:solidFill>
                  <a:schemeClr val="accent5"/>
                </a:solidFill>
              </a:defRPr>
            </a:lvl6pPr>
            <a:lvl7pPr lvl="6" rtl="0" algn="l">
              <a:lnSpc>
                <a:spcPct val="90000"/>
              </a:lnSpc>
              <a:spcBef>
                <a:spcPts val="500"/>
              </a:spcBef>
              <a:spcAft>
                <a:spcPts val="0"/>
              </a:spcAft>
              <a:buClr>
                <a:schemeClr val="accent5"/>
              </a:buClr>
              <a:buSzPts val="1600"/>
              <a:buNone/>
              <a:defRPr>
                <a:solidFill>
                  <a:schemeClr val="accent5"/>
                </a:solidFill>
              </a:defRPr>
            </a:lvl7pPr>
            <a:lvl8pPr lvl="7" rtl="0" algn="l">
              <a:lnSpc>
                <a:spcPct val="90000"/>
              </a:lnSpc>
              <a:spcBef>
                <a:spcPts val="500"/>
              </a:spcBef>
              <a:spcAft>
                <a:spcPts val="0"/>
              </a:spcAft>
              <a:buClr>
                <a:schemeClr val="accent5"/>
              </a:buClr>
              <a:buSzPts val="1600"/>
              <a:buNone/>
              <a:defRPr>
                <a:solidFill>
                  <a:schemeClr val="accent5"/>
                </a:solidFill>
              </a:defRPr>
            </a:lvl8pPr>
            <a:lvl9pPr lvl="8" rtl="0" algn="l">
              <a:lnSpc>
                <a:spcPct val="90000"/>
              </a:lnSpc>
              <a:spcBef>
                <a:spcPts val="500"/>
              </a:spcBef>
              <a:spcAft>
                <a:spcPts val="0"/>
              </a:spcAft>
              <a:buClr>
                <a:schemeClr val="accent5"/>
              </a:buClr>
              <a:buSzPts val="1600"/>
              <a:buNone/>
              <a:defRPr>
                <a:solidFill>
                  <a:schemeClr val="accent5"/>
                </a:solidFill>
              </a:defRPr>
            </a:lvl9pPr>
          </a:lstStyle>
          <a:p/>
        </p:txBody>
      </p:sp>
      <p:sp>
        <p:nvSpPr>
          <p:cNvPr id="3957" name="Google Shape;3957;p545"/>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sp>
        <p:nvSpPr>
          <p:cNvPr id="3958" name="Google Shape;3958;p545"/>
          <p:cNvSpPr/>
          <p:nvPr/>
        </p:nvSpPr>
        <p:spPr>
          <a:xfrm>
            <a:off x="3044187" y="377982"/>
            <a:ext cx="6103500" cy="6102000"/>
          </a:xfrm>
          <a:prstGeom prst="star5">
            <a:avLst>
              <a:gd fmla="val 19098" name="adj"/>
              <a:gd fmla="val 105146" name="hf"/>
              <a:gd fmla="val 110557" name="vf"/>
            </a:avLst>
          </a:prstGeom>
          <a:solidFill>
            <a:schemeClr val="accent1"/>
          </a:solidFill>
          <a:ln cap="flat" cmpd="sng" w="25400">
            <a:solidFill>
              <a:srgbClr val="133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321" name="Shape 321"/>
        <p:cNvGrpSpPr/>
        <p:nvPr/>
      </p:nvGrpSpPr>
      <p:grpSpPr>
        <a:xfrm>
          <a:off x="0" y="0"/>
          <a:ext cx="0" cy="0"/>
          <a:chOff x="0" y="0"/>
          <a:chExt cx="0" cy="0"/>
        </a:xfrm>
      </p:grpSpPr>
      <p:sp>
        <p:nvSpPr>
          <p:cNvPr id="322" name="Google Shape;322;p5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3" name="Google Shape;323;p56"/>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4" name="Google Shape;324;p5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56"/>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6" name="Google Shape;326;p56"/>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7" name="Google Shape;327;p56"/>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8" name="Google Shape;328;p56"/>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9" name="Google Shape;329;p56"/>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0" name="Google Shape;330;p56"/>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1" name="Google Shape;331;p56"/>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7 Content A - Basic 11">
    <p:bg>
      <p:bgPr>
        <a:solidFill>
          <a:schemeClr val="lt1"/>
        </a:solidFill>
      </p:bgPr>
    </p:bg>
    <p:spTree>
      <p:nvGrpSpPr>
        <p:cNvPr id="3959" name="Shape 3959"/>
        <p:cNvGrpSpPr/>
        <p:nvPr/>
      </p:nvGrpSpPr>
      <p:grpSpPr>
        <a:xfrm>
          <a:off x="0" y="0"/>
          <a:ext cx="0" cy="0"/>
          <a:chOff x="0" y="0"/>
          <a:chExt cx="0" cy="0"/>
        </a:xfrm>
      </p:grpSpPr>
      <p:sp>
        <p:nvSpPr>
          <p:cNvPr id="3960" name="Google Shape;3960;p54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61" name="Google Shape;3961;p546"/>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962" name="Google Shape;3962;p546"/>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963" name="Google Shape;3963;p54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964" name="Google Shape;3964;p546"/>
          <p:cNvSpPr/>
          <p:nvPr/>
        </p:nvSpPr>
        <p:spPr>
          <a:xfrm>
            <a:off x="3044187" y="377982"/>
            <a:ext cx="6103500" cy="6102000"/>
          </a:xfrm>
          <a:prstGeom prst="star5">
            <a:avLst>
              <a:gd fmla="val 19098" name="adj"/>
              <a:gd fmla="val 105146" name="hf"/>
              <a:gd fmla="val 110557" name="vf"/>
            </a:avLst>
          </a:prstGeom>
          <a:solidFill>
            <a:schemeClr val="accent1"/>
          </a:solidFill>
          <a:ln cap="flat" cmpd="sng" w="25400">
            <a:solidFill>
              <a:srgbClr val="133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965" name="Shape 3965"/>
        <p:cNvGrpSpPr/>
        <p:nvPr/>
      </p:nvGrpSpPr>
      <p:grpSpPr>
        <a:xfrm>
          <a:off x="0" y="0"/>
          <a:ext cx="0" cy="0"/>
          <a:chOff x="0" y="0"/>
          <a:chExt cx="0" cy="0"/>
        </a:xfrm>
      </p:grpSpPr>
      <p:sp>
        <p:nvSpPr>
          <p:cNvPr id="3966" name="Google Shape;3966;p547"/>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967" name="Google Shape;3967;p547"/>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968" name="Google Shape;3968;p547"/>
          <p:cNvPicPr preferRelativeResize="0"/>
          <p:nvPr/>
        </p:nvPicPr>
        <p:blipFill rotWithShape="1">
          <a:blip r:embed="rId2">
            <a:alphaModFix/>
          </a:blip>
          <a:srcRect b="0" l="0" r="0" t="0"/>
          <a:stretch/>
        </p:blipFill>
        <p:spPr>
          <a:xfrm>
            <a:off x="762016" y="609606"/>
            <a:ext cx="2557623" cy="406873"/>
          </a:xfrm>
          <a:prstGeom prst="rect">
            <a:avLst/>
          </a:prstGeom>
          <a:noFill/>
          <a:ln>
            <a:noFill/>
          </a:ln>
        </p:spPr>
      </p:pic>
      <p:cxnSp>
        <p:nvCxnSpPr>
          <p:cNvPr id="3969" name="Google Shape;3969;p547"/>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3970" name="Google Shape;3970;p547"/>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971" name="Google Shape;3971;p54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3972" name="Google Shape;3972;p547"/>
          <p:cNvPicPr preferRelativeResize="0"/>
          <p:nvPr/>
        </p:nvPicPr>
        <p:blipFill rotWithShape="1">
          <a:blip r:embed="rId3">
            <a:alphaModFix/>
          </a:blip>
          <a:srcRect b="0" l="0" r="0" t="0"/>
          <a:stretch/>
        </p:blipFill>
        <p:spPr>
          <a:xfrm>
            <a:off x="6539729" y="608138"/>
            <a:ext cx="5649579" cy="5640317"/>
          </a:xfrm>
          <a:prstGeom prst="rect">
            <a:avLst/>
          </a:prstGeom>
          <a:noFill/>
          <a:ln>
            <a:noFill/>
          </a:ln>
        </p:spPr>
      </p:pic>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973" name="Shape 3973"/>
        <p:cNvGrpSpPr/>
        <p:nvPr/>
      </p:nvGrpSpPr>
      <p:grpSpPr>
        <a:xfrm>
          <a:off x="0" y="0"/>
          <a:ext cx="0" cy="0"/>
          <a:chOff x="0" y="0"/>
          <a:chExt cx="0" cy="0"/>
        </a:xfrm>
      </p:grpSpPr>
      <p:sp>
        <p:nvSpPr>
          <p:cNvPr id="3974" name="Google Shape;3974;p548"/>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75" name="Google Shape;3975;p548"/>
          <p:cNvSpPr/>
          <p:nvPr/>
        </p:nvSpPr>
        <p:spPr>
          <a:xfrm>
            <a:off x="1122849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54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977" name="Google Shape;3977;p548"/>
          <p:cNvSpPr/>
          <p:nvPr/>
        </p:nvSpPr>
        <p:spPr>
          <a:xfrm>
            <a:off x="10207976"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548"/>
          <p:cNvSpPr/>
          <p:nvPr/>
        </p:nvSpPr>
        <p:spPr>
          <a:xfrm rot="10800000">
            <a:off x="10208016"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548"/>
          <p:cNvSpPr/>
          <p:nvPr/>
        </p:nvSpPr>
        <p:spPr>
          <a:xfrm>
            <a:off x="1122849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548"/>
          <p:cNvSpPr/>
          <p:nvPr/>
        </p:nvSpPr>
        <p:spPr>
          <a:xfrm rot="-5400000">
            <a:off x="1121999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3981" name="Google Shape;3981;p548"/>
          <p:cNvSpPr/>
          <p:nvPr/>
        </p:nvSpPr>
        <p:spPr>
          <a:xfrm>
            <a:off x="8242069"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548"/>
          <p:cNvSpPr/>
          <p:nvPr/>
        </p:nvSpPr>
        <p:spPr>
          <a:xfrm>
            <a:off x="8871282"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548"/>
          <p:cNvSpPr/>
          <p:nvPr/>
        </p:nvSpPr>
        <p:spPr>
          <a:xfrm>
            <a:off x="9971438"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3984" name="Shape 3984"/>
        <p:cNvGrpSpPr/>
        <p:nvPr/>
      </p:nvGrpSpPr>
      <p:grpSpPr>
        <a:xfrm>
          <a:off x="0" y="0"/>
          <a:ext cx="0" cy="0"/>
          <a:chOff x="0" y="0"/>
          <a:chExt cx="0" cy="0"/>
        </a:xfrm>
      </p:grpSpPr>
      <p:sp>
        <p:nvSpPr>
          <p:cNvPr id="3985" name="Google Shape;3985;p549"/>
          <p:cNvSpPr/>
          <p:nvPr/>
        </p:nvSpPr>
        <p:spPr>
          <a:xfrm>
            <a:off x="7982164"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549"/>
          <p:cNvSpPr/>
          <p:nvPr/>
        </p:nvSpPr>
        <p:spPr>
          <a:xfrm>
            <a:off x="4295822"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549"/>
          <p:cNvSpPr/>
          <p:nvPr/>
        </p:nvSpPr>
        <p:spPr>
          <a:xfrm>
            <a:off x="609612"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549"/>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89" name="Google Shape;3989;p549"/>
          <p:cNvSpPr txBox="1"/>
          <p:nvPr>
            <p:ph idx="1" type="body"/>
          </p:nvPr>
        </p:nvSpPr>
        <p:spPr>
          <a:xfrm>
            <a:off x="762015"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90" name="Google Shape;3990;p549"/>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991" name="Google Shape;3991;p549"/>
          <p:cNvSpPr txBox="1"/>
          <p:nvPr>
            <p:ph idx="3" type="body"/>
          </p:nvPr>
        </p:nvSpPr>
        <p:spPr>
          <a:xfrm>
            <a:off x="4483692"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92" name="Google Shape;3992;p549"/>
          <p:cNvSpPr txBox="1"/>
          <p:nvPr>
            <p:ph idx="4" type="body"/>
          </p:nvPr>
        </p:nvSpPr>
        <p:spPr>
          <a:xfrm>
            <a:off x="8169968"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93" name="Google Shape;3993;p549"/>
          <p:cNvSpPr txBox="1"/>
          <p:nvPr>
            <p:ph idx="5" type="subTitle"/>
          </p:nvPr>
        </p:nvSpPr>
        <p:spPr>
          <a:xfrm>
            <a:off x="786283"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994" name="Google Shape;3994;p549"/>
          <p:cNvSpPr txBox="1"/>
          <p:nvPr>
            <p:ph idx="6" type="subTitle"/>
          </p:nvPr>
        </p:nvSpPr>
        <p:spPr>
          <a:xfrm>
            <a:off x="4495892"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995" name="Google Shape;3995;p549"/>
          <p:cNvSpPr txBox="1"/>
          <p:nvPr>
            <p:ph idx="7" type="subTitle"/>
          </p:nvPr>
        </p:nvSpPr>
        <p:spPr>
          <a:xfrm>
            <a:off x="8182168"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996" name="Google Shape;3996;p549"/>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3997" name="Shape 3997"/>
        <p:cNvGrpSpPr/>
        <p:nvPr/>
      </p:nvGrpSpPr>
      <p:grpSpPr>
        <a:xfrm>
          <a:off x="0" y="0"/>
          <a:ext cx="0" cy="0"/>
          <a:chOff x="0" y="0"/>
          <a:chExt cx="0" cy="0"/>
        </a:xfrm>
      </p:grpSpPr>
      <p:sp>
        <p:nvSpPr>
          <p:cNvPr id="3998" name="Google Shape;3998;p550"/>
          <p:cNvSpPr/>
          <p:nvPr/>
        </p:nvSpPr>
        <p:spPr>
          <a:xfrm rot="10800000">
            <a:off x="1036269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9" name="Google Shape;3999;p550"/>
          <p:cNvSpPr/>
          <p:nvPr/>
        </p:nvSpPr>
        <p:spPr>
          <a:xfrm rot="10800000">
            <a:off x="1051149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0" name="Google Shape;4000;p550"/>
          <p:cNvSpPr/>
          <p:nvPr/>
        </p:nvSpPr>
        <p:spPr>
          <a:xfrm rot="10800000">
            <a:off x="10656064"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4001" name="Google Shape;4001;p550"/>
          <p:cNvCxnSpPr>
            <a:stCxn id="4000" idx="2"/>
          </p:cNvCxnSpPr>
          <p:nvPr/>
        </p:nvCxnSpPr>
        <p:spPr>
          <a:xfrm rot="10800000">
            <a:off x="10656064"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4002" name="Google Shape;4002;p550"/>
          <p:cNvCxnSpPr>
            <a:stCxn id="3998" idx="2"/>
          </p:cNvCxnSpPr>
          <p:nvPr/>
        </p:nvCxnSpPr>
        <p:spPr>
          <a:xfrm rot="10800000">
            <a:off x="10362697"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4003" name="Google Shape;4003;p550"/>
          <p:cNvCxnSpPr>
            <a:stCxn id="3999" idx="2"/>
          </p:cNvCxnSpPr>
          <p:nvPr/>
        </p:nvCxnSpPr>
        <p:spPr>
          <a:xfrm rot="10800000">
            <a:off x="10511497"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4004" name="Google Shape;4004;p550"/>
          <p:cNvCxnSpPr>
            <a:stCxn id="4000" idx="0"/>
          </p:cNvCxnSpPr>
          <p:nvPr/>
        </p:nvCxnSpPr>
        <p:spPr>
          <a:xfrm>
            <a:off x="10941964"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4005" name="Google Shape;4005;p550"/>
          <p:cNvCxnSpPr>
            <a:stCxn id="3999" idx="0"/>
          </p:cNvCxnSpPr>
          <p:nvPr/>
        </p:nvCxnSpPr>
        <p:spPr>
          <a:xfrm>
            <a:off x="10869997"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4006" name="Google Shape;4006;p550"/>
          <p:cNvCxnSpPr>
            <a:stCxn id="3998" idx="0"/>
          </p:cNvCxnSpPr>
          <p:nvPr/>
        </p:nvCxnSpPr>
        <p:spPr>
          <a:xfrm>
            <a:off x="10795597" y="2855267"/>
            <a:ext cx="456600" cy="0"/>
          </a:xfrm>
          <a:prstGeom prst="straightConnector1">
            <a:avLst/>
          </a:prstGeom>
          <a:noFill/>
          <a:ln cap="flat" cmpd="sng" w="9525">
            <a:solidFill>
              <a:schemeClr val="dk2"/>
            </a:solidFill>
            <a:prstDash val="solid"/>
            <a:round/>
            <a:headEnd len="sm" w="sm" type="none"/>
            <a:tailEnd len="sm" w="sm" type="none"/>
          </a:ln>
        </p:spPr>
      </p:cxnSp>
      <p:sp>
        <p:nvSpPr>
          <p:cNvPr id="4007" name="Google Shape;4007;p550"/>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008" name="Google Shape;4008;p550"/>
          <p:cNvSpPr/>
          <p:nvPr/>
        </p:nvSpPr>
        <p:spPr>
          <a:xfrm>
            <a:off x="1025287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55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010" name="Google Shape;4010;p550"/>
          <p:cNvSpPr/>
          <p:nvPr/>
        </p:nvSpPr>
        <p:spPr>
          <a:xfrm>
            <a:off x="10207976"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550"/>
          <p:cNvSpPr/>
          <p:nvPr/>
        </p:nvSpPr>
        <p:spPr>
          <a:xfrm rot="-5400000">
            <a:off x="10207976"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550"/>
          <p:cNvSpPr/>
          <p:nvPr/>
        </p:nvSpPr>
        <p:spPr>
          <a:xfrm>
            <a:off x="1122849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550"/>
          <p:cNvSpPr/>
          <p:nvPr/>
        </p:nvSpPr>
        <p:spPr>
          <a:xfrm rot="-5400000">
            <a:off x="1121999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550"/>
          <p:cNvSpPr/>
          <p:nvPr/>
        </p:nvSpPr>
        <p:spPr>
          <a:xfrm>
            <a:off x="9726766"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550"/>
          <p:cNvSpPr/>
          <p:nvPr/>
        </p:nvSpPr>
        <p:spPr>
          <a:xfrm>
            <a:off x="8871282"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550"/>
          <p:cNvSpPr/>
          <p:nvPr/>
        </p:nvSpPr>
        <p:spPr>
          <a:xfrm>
            <a:off x="1020261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4017" name="Shape 4017"/>
        <p:cNvGrpSpPr/>
        <p:nvPr/>
      </p:nvGrpSpPr>
      <p:grpSpPr>
        <a:xfrm>
          <a:off x="0" y="0"/>
          <a:ext cx="0" cy="0"/>
          <a:chOff x="0" y="0"/>
          <a:chExt cx="0" cy="0"/>
        </a:xfrm>
      </p:grpSpPr>
      <p:sp>
        <p:nvSpPr>
          <p:cNvPr id="4018" name="Google Shape;4018;p551"/>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019" name="Google Shape;4019;p551"/>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020" name="Google Shape;4020;p551"/>
          <p:cNvPicPr preferRelativeResize="0"/>
          <p:nvPr/>
        </p:nvPicPr>
        <p:blipFill rotWithShape="1">
          <a:blip r:embed="rId2">
            <a:alphaModFix/>
          </a:blip>
          <a:srcRect b="0" l="0" r="0" t="0"/>
          <a:stretch/>
        </p:blipFill>
        <p:spPr>
          <a:xfrm>
            <a:off x="762014" y="609599"/>
            <a:ext cx="2557618" cy="405351"/>
          </a:xfrm>
          <a:prstGeom prst="rect">
            <a:avLst/>
          </a:prstGeom>
          <a:noFill/>
          <a:ln>
            <a:noFill/>
          </a:ln>
        </p:spPr>
      </p:pic>
      <p:cxnSp>
        <p:nvCxnSpPr>
          <p:cNvPr id="4021" name="Google Shape;4021;p551"/>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4022" name="Google Shape;4022;p551"/>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023" name="Google Shape;4023;p551"/>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4024" name="Google Shape;4024;p551"/>
          <p:cNvPicPr preferRelativeResize="0"/>
          <p:nvPr/>
        </p:nvPicPr>
        <p:blipFill rotWithShape="1">
          <a:blip r:embed="rId3">
            <a:alphaModFix/>
          </a:blip>
          <a:srcRect b="0" l="0" r="0" t="0"/>
          <a:stretch/>
        </p:blipFill>
        <p:spPr>
          <a:xfrm>
            <a:off x="6539728" y="608125"/>
            <a:ext cx="5649579" cy="5640317"/>
          </a:xfrm>
          <a:prstGeom prst="rect">
            <a:avLst/>
          </a:prstGeom>
          <a:noFill/>
          <a:ln>
            <a:noFill/>
          </a:ln>
        </p:spPr>
      </p:pic>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025" name="Shape 4025"/>
        <p:cNvGrpSpPr/>
        <p:nvPr/>
      </p:nvGrpSpPr>
      <p:grpSpPr>
        <a:xfrm>
          <a:off x="0" y="0"/>
          <a:ext cx="0" cy="0"/>
          <a:chOff x="0" y="0"/>
          <a:chExt cx="0" cy="0"/>
        </a:xfrm>
      </p:grpSpPr>
      <p:sp>
        <p:nvSpPr>
          <p:cNvPr id="4026" name="Google Shape;4026;p552"/>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027" name="Google Shape;4027;p552"/>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028" name="Google Shape;4028;p552"/>
          <p:cNvPicPr preferRelativeResize="0"/>
          <p:nvPr/>
        </p:nvPicPr>
        <p:blipFill rotWithShape="1">
          <a:blip r:embed="rId2">
            <a:alphaModFix/>
          </a:blip>
          <a:srcRect b="0" l="0" r="0" t="0"/>
          <a:stretch/>
        </p:blipFill>
        <p:spPr>
          <a:xfrm>
            <a:off x="762016" y="609606"/>
            <a:ext cx="2557623" cy="406873"/>
          </a:xfrm>
          <a:prstGeom prst="rect">
            <a:avLst/>
          </a:prstGeom>
          <a:noFill/>
          <a:ln>
            <a:noFill/>
          </a:ln>
        </p:spPr>
      </p:pic>
      <p:cxnSp>
        <p:nvCxnSpPr>
          <p:cNvPr id="4029" name="Google Shape;4029;p552"/>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4030" name="Google Shape;4030;p552"/>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031" name="Google Shape;4031;p552"/>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032" name="Shape 4032"/>
        <p:cNvGrpSpPr/>
        <p:nvPr/>
      </p:nvGrpSpPr>
      <p:grpSpPr>
        <a:xfrm>
          <a:off x="0" y="0"/>
          <a:ext cx="0" cy="0"/>
          <a:chOff x="0" y="0"/>
          <a:chExt cx="0" cy="0"/>
        </a:xfrm>
      </p:grpSpPr>
      <p:sp>
        <p:nvSpPr>
          <p:cNvPr id="4033" name="Google Shape;4033;p553"/>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034" name="Google Shape;4034;p553"/>
          <p:cNvSpPr/>
          <p:nvPr/>
        </p:nvSpPr>
        <p:spPr>
          <a:xfrm>
            <a:off x="1122849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553"/>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036" name="Google Shape;4036;p553"/>
          <p:cNvSpPr/>
          <p:nvPr/>
        </p:nvSpPr>
        <p:spPr>
          <a:xfrm>
            <a:off x="10207976"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553"/>
          <p:cNvSpPr/>
          <p:nvPr/>
        </p:nvSpPr>
        <p:spPr>
          <a:xfrm rot="10800000">
            <a:off x="10208016"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553"/>
          <p:cNvSpPr/>
          <p:nvPr/>
        </p:nvSpPr>
        <p:spPr>
          <a:xfrm>
            <a:off x="1122849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553"/>
          <p:cNvSpPr/>
          <p:nvPr/>
        </p:nvSpPr>
        <p:spPr>
          <a:xfrm rot="-5400000">
            <a:off x="1121999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553"/>
          <p:cNvSpPr/>
          <p:nvPr/>
        </p:nvSpPr>
        <p:spPr>
          <a:xfrm>
            <a:off x="8242069"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553"/>
          <p:cNvSpPr/>
          <p:nvPr/>
        </p:nvSpPr>
        <p:spPr>
          <a:xfrm>
            <a:off x="8871282"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553"/>
          <p:cNvSpPr/>
          <p:nvPr/>
        </p:nvSpPr>
        <p:spPr>
          <a:xfrm>
            <a:off x="9971438"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043" name="Shape 4043"/>
        <p:cNvGrpSpPr/>
        <p:nvPr/>
      </p:nvGrpSpPr>
      <p:grpSpPr>
        <a:xfrm>
          <a:off x="0" y="0"/>
          <a:ext cx="0" cy="0"/>
          <a:chOff x="0" y="0"/>
          <a:chExt cx="0" cy="0"/>
        </a:xfrm>
      </p:grpSpPr>
      <p:sp>
        <p:nvSpPr>
          <p:cNvPr id="4044" name="Google Shape;4044;p554"/>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045" name="Google Shape;4045;p554"/>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046" name="Google Shape;4046;p554"/>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047" name="Google Shape;4047;p554"/>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4048" name="Shape 4048"/>
        <p:cNvGrpSpPr/>
        <p:nvPr/>
      </p:nvGrpSpPr>
      <p:grpSpPr>
        <a:xfrm>
          <a:off x="0" y="0"/>
          <a:ext cx="0" cy="0"/>
          <a:chOff x="0" y="0"/>
          <a:chExt cx="0" cy="0"/>
        </a:xfrm>
      </p:grpSpPr>
      <p:sp>
        <p:nvSpPr>
          <p:cNvPr id="4049" name="Google Shape;4049;p555"/>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050" name="Google Shape;4050;p555"/>
          <p:cNvSpPr txBox="1"/>
          <p:nvPr>
            <p:ph idx="1" type="body"/>
          </p:nvPr>
        </p:nvSpPr>
        <p:spPr>
          <a:xfrm>
            <a:off x="762015"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051" name="Google Shape;4051;p555"/>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052" name="Google Shape;4052;p555"/>
          <p:cNvSpPr txBox="1"/>
          <p:nvPr>
            <p:ph idx="3" type="body"/>
          </p:nvPr>
        </p:nvSpPr>
        <p:spPr>
          <a:xfrm>
            <a:off x="6933809"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053" name="Google Shape;4053;p555"/>
          <p:cNvSpPr txBox="1"/>
          <p:nvPr>
            <p:ph idx="4" type="subTitle"/>
          </p:nvPr>
        </p:nvSpPr>
        <p:spPr>
          <a:xfrm>
            <a:off x="796029"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054" name="Google Shape;4054;p555"/>
          <p:cNvSpPr txBox="1"/>
          <p:nvPr>
            <p:ph idx="5" type="subTitle"/>
          </p:nvPr>
        </p:nvSpPr>
        <p:spPr>
          <a:xfrm>
            <a:off x="6950819"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4055" name="Google Shape;4055;p555"/>
          <p:cNvCxnSpPr/>
          <p:nvPr/>
        </p:nvCxnSpPr>
        <p:spPr>
          <a:xfrm>
            <a:off x="610024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056" name="Google Shape;4056;p555"/>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332" name="Shape 332"/>
        <p:cNvGrpSpPr/>
        <p:nvPr/>
      </p:nvGrpSpPr>
      <p:grpSpPr>
        <a:xfrm>
          <a:off x="0" y="0"/>
          <a:ext cx="0" cy="0"/>
          <a:chOff x="0" y="0"/>
          <a:chExt cx="0" cy="0"/>
        </a:xfrm>
      </p:grpSpPr>
      <p:sp>
        <p:nvSpPr>
          <p:cNvPr id="333" name="Google Shape;333;p57"/>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4" name="Google Shape;334;p57"/>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35" name="Google Shape;335;p57"/>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336" name="Google Shape;336;p57"/>
          <p:cNvCxnSpPr>
            <a:stCxn id="335"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337" name="Google Shape;337;p57"/>
          <p:cNvCxnSpPr>
            <a:stCxn id="333"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338" name="Google Shape;338;p57"/>
          <p:cNvCxnSpPr>
            <a:stCxn id="334"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339" name="Google Shape;339;p57"/>
          <p:cNvCxnSpPr>
            <a:stCxn id="335"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340" name="Google Shape;340;p57"/>
          <p:cNvCxnSpPr>
            <a:stCxn id="334"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341" name="Google Shape;341;p57"/>
          <p:cNvCxnSpPr>
            <a:stCxn id="333"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342" name="Google Shape;342;p5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43" name="Google Shape;343;p57"/>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4" name="Google Shape;344;p5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45" name="Google Shape;345;p57"/>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6" name="Google Shape;346;p57"/>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7" name="Google Shape;347;p57"/>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8" name="Google Shape;348;p57"/>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9" name="Google Shape;349;p57"/>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0" name="Google Shape;350;p57"/>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1" name="Google Shape;351;p57"/>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4057" name="Shape 4057"/>
        <p:cNvGrpSpPr/>
        <p:nvPr/>
      </p:nvGrpSpPr>
      <p:grpSpPr>
        <a:xfrm>
          <a:off x="0" y="0"/>
          <a:ext cx="0" cy="0"/>
          <a:chOff x="0" y="0"/>
          <a:chExt cx="0" cy="0"/>
        </a:xfrm>
      </p:grpSpPr>
      <p:sp>
        <p:nvSpPr>
          <p:cNvPr id="4058" name="Google Shape;4058;p556"/>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059" name="Google Shape;4059;p556"/>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4060" name="Google Shape;4060;p556"/>
          <p:cNvCxnSpPr/>
          <p:nvPr/>
        </p:nvCxnSpPr>
        <p:spPr>
          <a:xfrm>
            <a:off x="7936044"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061" name="Google Shape;4061;p556"/>
          <p:cNvCxnSpPr/>
          <p:nvPr/>
        </p:nvCxnSpPr>
        <p:spPr>
          <a:xfrm>
            <a:off x="4237705"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062" name="Google Shape;4062;p556"/>
          <p:cNvSpPr txBox="1"/>
          <p:nvPr>
            <p:ph idx="2" type="body"/>
          </p:nvPr>
        </p:nvSpPr>
        <p:spPr>
          <a:xfrm>
            <a:off x="762015"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63" name="Google Shape;4063;p556"/>
          <p:cNvSpPr txBox="1"/>
          <p:nvPr>
            <p:ph idx="3" type="body"/>
          </p:nvPr>
        </p:nvSpPr>
        <p:spPr>
          <a:xfrm>
            <a:off x="4483692"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64" name="Google Shape;4064;p556"/>
          <p:cNvSpPr txBox="1"/>
          <p:nvPr>
            <p:ph idx="4" type="body"/>
          </p:nvPr>
        </p:nvSpPr>
        <p:spPr>
          <a:xfrm>
            <a:off x="8169968"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65" name="Google Shape;4065;p556"/>
          <p:cNvSpPr txBox="1"/>
          <p:nvPr>
            <p:ph idx="5" type="subTitle"/>
          </p:nvPr>
        </p:nvSpPr>
        <p:spPr>
          <a:xfrm>
            <a:off x="786283"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4066" name="Google Shape;4066;p556"/>
          <p:cNvSpPr txBox="1"/>
          <p:nvPr>
            <p:ph idx="6" type="subTitle"/>
          </p:nvPr>
        </p:nvSpPr>
        <p:spPr>
          <a:xfrm>
            <a:off x="4495892"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4067" name="Google Shape;4067;p556"/>
          <p:cNvSpPr txBox="1"/>
          <p:nvPr>
            <p:ph idx="7" type="subTitle"/>
          </p:nvPr>
        </p:nvSpPr>
        <p:spPr>
          <a:xfrm>
            <a:off x="8182168"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4068" name="Google Shape;4068;p556"/>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4069" name="Shape 4069"/>
        <p:cNvGrpSpPr/>
        <p:nvPr/>
      </p:nvGrpSpPr>
      <p:grpSpPr>
        <a:xfrm>
          <a:off x="0" y="0"/>
          <a:ext cx="0" cy="0"/>
          <a:chOff x="0" y="0"/>
          <a:chExt cx="0" cy="0"/>
        </a:xfrm>
      </p:grpSpPr>
      <p:sp>
        <p:nvSpPr>
          <p:cNvPr id="4070" name="Google Shape;4070;p557"/>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071" name="Google Shape;4071;p557"/>
          <p:cNvSpPr txBox="1"/>
          <p:nvPr>
            <p:ph idx="1" type="body"/>
          </p:nvPr>
        </p:nvSpPr>
        <p:spPr>
          <a:xfrm>
            <a:off x="762015"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72" name="Google Shape;4072;p557"/>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073" name="Google Shape;4073;p557"/>
          <p:cNvSpPr txBox="1"/>
          <p:nvPr>
            <p:ph idx="3" type="body"/>
          </p:nvPr>
        </p:nvSpPr>
        <p:spPr>
          <a:xfrm>
            <a:off x="4483692"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74" name="Google Shape;4074;p557"/>
          <p:cNvSpPr txBox="1"/>
          <p:nvPr>
            <p:ph idx="4" type="subTitle"/>
          </p:nvPr>
        </p:nvSpPr>
        <p:spPr>
          <a:xfrm>
            <a:off x="786283"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4075" name="Google Shape;4075;p557"/>
          <p:cNvSpPr txBox="1"/>
          <p:nvPr>
            <p:ph idx="5" type="subTitle"/>
          </p:nvPr>
        </p:nvSpPr>
        <p:spPr>
          <a:xfrm>
            <a:off x="4495892"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4076" name="Google Shape;4076;p557"/>
          <p:cNvSpPr txBox="1"/>
          <p:nvPr>
            <p:ph idx="6" type="body"/>
          </p:nvPr>
        </p:nvSpPr>
        <p:spPr>
          <a:xfrm>
            <a:off x="8169968"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77" name="Google Shape;4077;p557"/>
          <p:cNvSpPr txBox="1"/>
          <p:nvPr>
            <p:ph idx="7" type="subTitle"/>
          </p:nvPr>
        </p:nvSpPr>
        <p:spPr>
          <a:xfrm>
            <a:off x="8182168"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4078" name="Google Shape;4078;p557"/>
          <p:cNvCxnSpPr/>
          <p:nvPr/>
        </p:nvCxnSpPr>
        <p:spPr>
          <a:xfrm>
            <a:off x="7936044"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079" name="Google Shape;4079;p557"/>
          <p:cNvCxnSpPr/>
          <p:nvPr/>
        </p:nvCxnSpPr>
        <p:spPr>
          <a:xfrm>
            <a:off x="4237705"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080" name="Google Shape;4080;p55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081" name="Shape 4081"/>
        <p:cNvGrpSpPr/>
        <p:nvPr/>
      </p:nvGrpSpPr>
      <p:grpSpPr>
        <a:xfrm>
          <a:off x="0" y="0"/>
          <a:ext cx="0" cy="0"/>
          <a:chOff x="0" y="0"/>
          <a:chExt cx="0" cy="0"/>
        </a:xfrm>
      </p:grpSpPr>
      <p:sp>
        <p:nvSpPr>
          <p:cNvPr id="4082" name="Google Shape;4082;p558"/>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083" name="Google Shape;4083;p55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084" name="Shape 4084"/>
        <p:cNvGrpSpPr/>
        <p:nvPr/>
      </p:nvGrpSpPr>
      <p:grpSpPr>
        <a:xfrm>
          <a:off x="0" y="0"/>
          <a:ext cx="0" cy="0"/>
          <a:chOff x="0" y="0"/>
          <a:chExt cx="0" cy="0"/>
        </a:xfrm>
      </p:grpSpPr>
      <p:sp>
        <p:nvSpPr>
          <p:cNvPr id="4085" name="Google Shape;4085;p559"/>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4086" name="Google Shape;4086;p559"/>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4087" name="Shape 4087"/>
        <p:cNvGrpSpPr/>
        <p:nvPr/>
      </p:nvGrpSpPr>
      <p:grpSpPr>
        <a:xfrm>
          <a:off x="0" y="0"/>
          <a:ext cx="0" cy="0"/>
          <a:chOff x="0" y="0"/>
          <a:chExt cx="0" cy="0"/>
        </a:xfrm>
      </p:grpSpPr>
      <p:sp>
        <p:nvSpPr>
          <p:cNvPr id="4088" name="Google Shape;4088;p560"/>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089" name="Google Shape;4089;p56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4090" name="Google Shape;4090;p560"/>
          <p:cNvPicPr preferRelativeResize="0"/>
          <p:nvPr/>
        </p:nvPicPr>
        <p:blipFill rotWithShape="1">
          <a:blip r:embed="rId2">
            <a:alphaModFix/>
          </a:blip>
          <a:srcRect b="0" l="0" r="0" t="0"/>
          <a:stretch/>
        </p:blipFill>
        <p:spPr>
          <a:xfrm>
            <a:off x="10669374" y="6474098"/>
            <a:ext cx="188373" cy="188373"/>
          </a:xfrm>
          <a:prstGeom prst="rect">
            <a:avLst/>
          </a:prstGeom>
          <a:noFill/>
          <a:ln>
            <a:noFill/>
          </a:ln>
        </p:spPr>
      </p:pic>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091" name="Shape 4091"/>
        <p:cNvGrpSpPr/>
        <p:nvPr/>
      </p:nvGrpSpPr>
      <p:grpSpPr>
        <a:xfrm>
          <a:off x="0" y="0"/>
          <a:ext cx="0" cy="0"/>
          <a:chOff x="0" y="0"/>
          <a:chExt cx="0" cy="0"/>
        </a:xfrm>
      </p:grpSpPr>
      <p:sp>
        <p:nvSpPr>
          <p:cNvPr id="4092" name="Google Shape;4092;p561"/>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093" name="Google Shape;4093;p561"/>
          <p:cNvSpPr/>
          <p:nvPr/>
        </p:nvSpPr>
        <p:spPr>
          <a:xfrm>
            <a:off x="6025857" y="1825633"/>
            <a:ext cx="55566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561"/>
          <p:cNvSpPr txBox="1"/>
          <p:nvPr>
            <p:ph idx="1" type="body"/>
          </p:nvPr>
        </p:nvSpPr>
        <p:spPr>
          <a:xfrm>
            <a:off x="762015"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095" name="Google Shape;4095;p561"/>
          <p:cNvSpPr txBox="1"/>
          <p:nvPr>
            <p:ph idx="2" type="body"/>
          </p:nvPr>
        </p:nvSpPr>
        <p:spPr>
          <a:xfrm>
            <a:off x="6166393"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096" name="Google Shape;4096;p561"/>
          <p:cNvSpPr txBox="1"/>
          <p:nvPr>
            <p:ph idx="3"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4097" name="Google Shape;4097;p561"/>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098" name="Shape 4098"/>
        <p:cNvGrpSpPr/>
        <p:nvPr/>
      </p:nvGrpSpPr>
      <p:grpSpPr>
        <a:xfrm>
          <a:off x="0" y="0"/>
          <a:ext cx="0" cy="0"/>
          <a:chOff x="0" y="0"/>
          <a:chExt cx="0" cy="0"/>
        </a:xfrm>
      </p:grpSpPr>
      <p:sp>
        <p:nvSpPr>
          <p:cNvPr id="4099" name="Google Shape;4099;p562"/>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100" name="Google Shape;4100;p562"/>
          <p:cNvSpPr/>
          <p:nvPr/>
        </p:nvSpPr>
        <p:spPr>
          <a:xfrm>
            <a:off x="609612" y="1825633"/>
            <a:ext cx="55566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562"/>
          <p:cNvSpPr txBox="1"/>
          <p:nvPr>
            <p:ph idx="1" type="body"/>
          </p:nvPr>
        </p:nvSpPr>
        <p:spPr>
          <a:xfrm>
            <a:off x="7074345"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102" name="Google Shape;4102;p562"/>
          <p:cNvSpPr txBox="1"/>
          <p:nvPr>
            <p:ph idx="2" type="body"/>
          </p:nvPr>
        </p:nvSpPr>
        <p:spPr>
          <a:xfrm>
            <a:off x="759400"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103" name="Google Shape;4103;p562"/>
          <p:cNvSpPr txBox="1"/>
          <p:nvPr>
            <p:ph idx="3"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104" name="Google Shape;4104;p562"/>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105" name="Shape 4105"/>
        <p:cNvGrpSpPr/>
        <p:nvPr/>
      </p:nvGrpSpPr>
      <p:grpSpPr>
        <a:xfrm>
          <a:off x="0" y="0"/>
          <a:ext cx="0" cy="0"/>
          <a:chOff x="0" y="0"/>
          <a:chExt cx="0" cy="0"/>
        </a:xfrm>
      </p:grpSpPr>
      <p:sp>
        <p:nvSpPr>
          <p:cNvPr id="4106" name="Google Shape;4106;p563"/>
          <p:cNvSpPr/>
          <p:nvPr/>
        </p:nvSpPr>
        <p:spPr>
          <a:xfrm>
            <a:off x="609612" y="1825633"/>
            <a:ext cx="109725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563"/>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108" name="Google Shape;4108;p563"/>
          <p:cNvSpPr txBox="1"/>
          <p:nvPr>
            <p:ph idx="1"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109" name="Google Shape;4109;p563"/>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110" name="Google Shape;4110;p563"/>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111" name="Shape 4111"/>
        <p:cNvGrpSpPr/>
        <p:nvPr/>
      </p:nvGrpSpPr>
      <p:grpSpPr>
        <a:xfrm>
          <a:off x="0" y="0"/>
          <a:ext cx="0" cy="0"/>
          <a:chOff x="0" y="0"/>
          <a:chExt cx="0" cy="0"/>
        </a:xfrm>
      </p:grpSpPr>
      <p:sp>
        <p:nvSpPr>
          <p:cNvPr id="4112" name="Google Shape;4112;p564"/>
          <p:cNvSpPr/>
          <p:nvPr/>
        </p:nvSpPr>
        <p:spPr>
          <a:xfrm>
            <a:off x="6163226" y="4147599"/>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564"/>
          <p:cNvSpPr/>
          <p:nvPr/>
        </p:nvSpPr>
        <p:spPr>
          <a:xfrm>
            <a:off x="609612" y="4147599"/>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564"/>
          <p:cNvSpPr/>
          <p:nvPr/>
        </p:nvSpPr>
        <p:spPr>
          <a:xfrm>
            <a:off x="6163226" y="1825633"/>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564"/>
          <p:cNvSpPr/>
          <p:nvPr/>
        </p:nvSpPr>
        <p:spPr>
          <a:xfrm>
            <a:off x="609612" y="1825633"/>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564"/>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117" name="Google Shape;4117;p564"/>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118" name="Google Shape;4118;p564"/>
          <p:cNvSpPr txBox="1"/>
          <p:nvPr>
            <p:ph idx="2" type="subTitle"/>
          </p:nvPr>
        </p:nvSpPr>
        <p:spPr>
          <a:xfrm>
            <a:off x="764916"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119" name="Google Shape;4119;p564"/>
          <p:cNvSpPr txBox="1"/>
          <p:nvPr>
            <p:ph idx="3" type="subTitle"/>
          </p:nvPr>
        </p:nvSpPr>
        <p:spPr>
          <a:xfrm>
            <a:off x="6315230"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120" name="Google Shape;4120;p564"/>
          <p:cNvSpPr txBox="1"/>
          <p:nvPr>
            <p:ph idx="4" type="subTitle"/>
          </p:nvPr>
        </p:nvSpPr>
        <p:spPr>
          <a:xfrm>
            <a:off x="764916"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121" name="Google Shape;4121;p564"/>
          <p:cNvSpPr txBox="1"/>
          <p:nvPr>
            <p:ph idx="5" type="subTitle"/>
          </p:nvPr>
        </p:nvSpPr>
        <p:spPr>
          <a:xfrm>
            <a:off x="6315230"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122" name="Google Shape;4122;p564"/>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4123" name="Shape 4123"/>
        <p:cNvGrpSpPr/>
        <p:nvPr/>
      </p:nvGrpSpPr>
      <p:grpSpPr>
        <a:xfrm>
          <a:off x="0" y="0"/>
          <a:ext cx="0" cy="0"/>
          <a:chOff x="0" y="0"/>
          <a:chExt cx="0" cy="0"/>
        </a:xfrm>
      </p:grpSpPr>
      <p:sp>
        <p:nvSpPr>
          <p:cNvPr id="4124" name="Google Shape;4124;p565"/>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125" name="Google Shape;4125;p565"/>
          <p:cNvSpPr/>
          <p:nvPr/>
        </p:nvSpPr>
        <p:spPr>
          <a:xfrm>
            <a:off x="1022304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565"/>
          <p:cNvSpPr/>
          <p:nvPr/>
        </p:nvSpPr>
        <p:spPr>
          <a:xfrm>
            <a:off x="1121663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7" name="Google Shape;4127;p565"/>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128" name="Google Shape;4128;p565"/>
          <p:cNvSpPr/>
          <p:nvPr/>
        </p:nvSpPr>
        <p:spPr>
          <a:xfrm rot="10800000">
            <a:off x="10205334"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565"/>
          <p:cNvSpPr/>
          <p:nvPr/>
        </p:nvSpPr>
        <p:spPr>
          <a:xfrm rot="-5400000">
            <a:off x="10207976"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565"/>
          <p:cNvSpPr/>
          <p:nvPr/>
        </p:nvSpPr>
        <p:spPr>
          <a:xfrm rot="-5400000">
            <a:off x="8289809"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4131" name="Google Shape;4131;p565"/>
          <p:cNvSpPr/>
          <p:nvPr/>
        </p:nvSpPr>
        <p:spPr>
          <a:xfrm>
            <a:off x="1171104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565"/>
          <p:cNvSpPr/>
          <p:nvPr/>
        </p:nvSpPr>
        <p:spPr>
          <a:xfrm>
            <a:off x="9726766"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565"/>
          <p:cNvSpPr/>
          <p:nvPr/>
        </p:nvSpPr>
        <p:spPr>
          <a:xfrm rot="10800000">
            <a:off x="10205334"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565"/>
          <p:cNvSpPr/>
          <p:nvPr/>
        </p:nvSpPr>
        <p:spPr>
          <a:xfrm rot="-5400000">
            <a:off x="1020529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35" name="Google Shape;4135;p565"/>
          <p:cNvCxnSpPr/>
          <p:nvPr/>
        </p:nvCxnSpPr>
        <p:spPr>
          <a:xfrm>
            <a:off x="11375167"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4136" name="Google Shape;4136;p565"/>
          <p:cNvCxnSpPr/>
          <p:nvPr/>
        </p:nvCxnSpPr>
        <p:spPr>
          <a:xfrm>
            <a:off x="1154110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4137" name="Google Shape;4137;p565"/>
          <p:cNvCxnSpPr/>
          <p:nvPr/>
        </p:nvCxnSpPr>
        <p:spPr>
          <a:xfrm>
            <a:off x="1170704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4138" name="Google Shape;4138;p565"/>
          <p:cNvCxnSpPr/>
          <p:nvPr/>
        </p:nvCxnSpPr>
        <p:spPr>
          <a:xfrm>
            <a:off x="11872977"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4139" name="Google Shape;4139;p565"/>
          <p:cNvCxnSpPr/>
          <p:nvPr/>
        </p:nvCxnSpPr>
        <p:spPr>
          <a:xfrm>
            <a:off x="12038913"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352" name="Shape 352"/>
        <p:cNvGrpSpPr/>
        <p:nvPr/>
      </p:nvGrpSpPr>
      <p:grpSpPr>
        <a:xfrm>
          <a:off x="0" y="0"/>
          <a:ext cx="0" cy="0"/>
          <a:chOff x="0" y="0"/>
          <a:chExt cx="0" cy="0"/>
        </a:xfrm>
      </p:grpSpPr>
      <p:sp>
        <p:nvSpPr>
          <p:cNvPr id="353" name="Google Shape;353;p5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4" name="Google Shape;354;p58"/>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5" name="Google Shape;355;p58"/>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6" name="Google Shape;356;p5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57" name="Google Shape;357;p58"/>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8" name="Google Shape;358;p58"/>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9" name="Google Shape;359;p58"/>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360" name="Google Shape;360;p58"/>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1" name="Google Shape;361;p58"/>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2" name="Google Shape;362;p58"/>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3" name="Google Shape;363;p58"/>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364" name="Google Shape;364;p58"/>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65" name="Google Shape;365;p58"/>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66" name="Google Shape;366;p58"/>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67" name="Google Shape;367;p58"/>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68" name="Google Shape;368;p58"/>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4140" name="Shape 4140"/>
        <p:cNvGrpSpPr/>
        <p:nvPr/>
      </p:nvGrpSpPr>
      <p:grpSpPr>
        <a:xfrm>
          <a:off x="0" y="0"/>
          <a:ext cx="0" cy="0"/>
          <a:chOff x="0" y="0"/>
          <a:chExt cx="0" cy="0"/>
        </a:xfrm>
      </p:grpSpPr>
      <p:sp>
        <p:nvSpPr>
          <p:cNvPr id="4141" name="Google Shape;4141;p566"/>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142" name="Google Shape;4142;p566"/>
          <p:cNvSpPr/>
          <p:nvPr/>
        </p:nvSpPr>
        <p:spPr>
          <a:xfrm>
            <a:off x="1022304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566"/>
          <p:cNvSpPr/>
          <p:nvPr/>
        </p:nvSpPr>
        <p:spPr>
          <a:xfrm>
            <a:off x="1121663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566"/>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145" name="Google Shape;4145;p566"/>
          <p:cNvSpPr/>
          <p:nvPr/>
        </p:nvSpPr>
        <p:spPr>
          <a:xfrm rot="10800000">
            <a:off x="10205334"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566"/>
          <p:cNvSpPr/>
          <p:nvPr/>
        </p:nvSpPr>
        <p:spPr>
          <a:xfrm rot="-5400000">
            <a:off x="10207976"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566"/>
          <p:cNvSpPr/>
          <p:nvPr/>
        </p:nvSpPr>
        <p:spPr>
          <a:xfrm rot="-5400000">
            <a:off x="8289809"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4148" name="Google Shape;4148;p566"/>
          <p:cNvSpPr/>
          <p:nvPr/>
        </p:nvSpPr>
        <p:spPr>
          <a:xfrm>
            <a:off x="1171104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566"/>
          <p:cNvSpPr/>
          <p:nvPr/>
        </p:nvSpPr>
        <p:spPr>
          <a:xfrm>
            <a:off x="9726766"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566"/>
          <p:cNvSpPr/>
          <p:nvPr/>
        </p:nvSpPr>
        <p:spPr>
          <a:xfrm rot="10800000">
            <a:off x="10205334"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566"/>
          <p:cNvSpPr/>
          <p:nvPr/>
        </p:nvSpPr>
        <p:spPr>
          <a:xfrm rot="-5400000">
            <a:off x="1020529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52" name="Google Shape;4152;p566"/>
          <p:cNvCxnSpPr/>
          <p:nvPr/>
        </p:nvCxnSpPr>
        <p:spPr>
          <a:xfrm>
            <a:off x="11375167"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4153" name="Google Shape;4153;p566"/>
          <p:cNvCxnSpPr/>
          <p:nvPr/>
        </p:nvCxnSpPr>
        <p:spPr>
          <a:xfrm>
            <a:off x="1154110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4154" name="Google Shape;4154;p566"/>
          <p:cNvCxnSpPr/>
          <p:nvPr/>
        </p:nvCxnSpPr>
        <p:spPr>
          <a:xfrm>
            <a:off x="1170704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4155" name="Google Shape;4155;p566"/>
          <p:cNvCxnSpPr/>
          <p:nvPr/>
        </p:nvCxnSpPr>
        <p:spPr>
          <a:xfrm>
            <a:off x="11872977"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4156" name="Google Shape;4156;p566"/>
          <p:cNvCxnSpPr/>
          <p:nvPr/>
        </p:nvCxnSpPr>
        <p:spPr>
          <a:xfrm>
            <a:off x="12038913"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4157" name="Shape 4157"/>
        <p:cNvGrpSpPr/>
        <p:nvPr/>
      </p:nvGrpSpPr>
      <p:grpSpPr>
        <a:xfrm>
          <a:off x="0" y="0"/>
          <a:ext cx="0" cy="0"/>
          <a:chOff x="0" y="0"/>
          <a:chExt cx="0" cy="0"/>
        </a:xfrm>
      </p:grpSpPr>
      <p:pic>
        <p:nvPicPr>
          <p:cNvPr id="4158" name="Google Shape;4158;p567"/>
          <p:cNvPicPr preferRelativeResize="0"/>
          <p:nvPr/>
        </p:nvPicPr>
        <p:blipFill rotWithShape="1">
          <a:blip r:embed="rId2">
            <a:alphaModFix/>
          </a:blip>
          <a:srcRect b="0" l="0" r="0" t="0"/>
          <a:stretch/>
        </p:blipFill>
        <p:spPr>
          <a:xfrm>
            <a:off x="3022029" y="2819733"/>
            <a:ext cx="6145024" cy="974022"/>
          </a:xfrm>
          <a:prstGeom prst="rect">
            <a:avLst/>
          </a:prstGeom>
          <a:noFill/>
          <a:ln>
            <a:noFill/>
          </a:ln>
        </p:spPr>
      </p:pic>
      <p:sp>
        <p:nvSpPr>
          <p:cNvPr id="4159" name="Google Shape;4159;p56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1">
  <p:cSld name="7 Content A - Basic_4">
    <p:spTree>
      <p:nvGrpSpPr>
        <p:cNvPr id="4160" name="Shape 4160"/>
        <p:cNvGrpSpPr/>
        <p:nvPr/>
      </p:nvGrpSpPr>
      <p:grpSpPr>
        <a:xfrm>
          <a:off x="0" y="0"/>
          <a:ext cx="0" cy="0"/>
          <a:chOff x="0" y="0"/>
          <a:chExt cx="0" cy="0"/>
        </a:xfrm>
      </p:grpSpPr>
      <p:sp>
        <p:nvSpPr>
          <p:cNvPr id="4161" name="Google Shape;4161;p56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4162" name="Google Shape;4162;p568"/>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4163" name="Google Shape;4163;p56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4164" name="Google Shape;4164;p56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4171" name="Shape 4171"/>
        <p:cNvGrpSpPr/>
        <p:nvPr/>
      </p:nvGrpSpPr>
      <p:grpSpPr>
        <a:xfrm>
          <a:off x="0" y="0"/>
          <a:ext cx="0" cy="0"/>
          <a:chOff x="0" y="0"/>
          <a:chExt cx="0" cy="0"/>
        </a:xfrm>
      </p:grpSpPr>
      <p:sp>
        <p:nvSpPr>
          <p:cNvPr id="4172" name="Google Shape;4172;p570"/>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300"/>
              <a:buFont typeface="Arial"/>
              <a:buNone/>
              <a:defRPr sz="53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173" name="Google Shape;4173;p570"/>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174" name="Google Shape;4174;p570"/>
          <p:cNvPicPr preferRelativeResize="0"/>
          <p:nvPr/>
        </p:nvPicPr>
        <p:blipFill>
          <a:blip r:embed="rId2">
            <a:alphaModFix/>
          </a:blip>
          <a:stretch>
            <a:fillRect/>
          </a:stretch>
        </p:blipFill>
        <p:spPr>
          <a:xfrm>
            <a:off x="6543063" y="609600"/>
            <a:ext cx="5647526" cy="5637390"/>
          </a:xfrm>
          <a:prstGeom prst="rect">
            <a:avLst/>
          </a:prstGeom>
          <a:noFill/>
          <a:ln>
            <a:noFill/>
          </a:ln>
        </p:spPr>
      </p:pic>
      <p:pic>
        <p:nvPicPr>
          <p:cNvPr id="4175" name="Google Shape;4175;p570"/>
          <p:cNvPicPr preferRelativeResize="0"/>
          <p:nvPr/>
        </p:nvPicPr>
        <p:blipFill rotWithShape="1">
          <a:blip r:embed="rId3">
            <a:alphaModFix/>
          </a:blip>
          <a:srcRect b="0" l="0" r="0" t="0"/>
          <a:stretch/>
        </p:blipFill>
        <p:spPr>
          <a:xfrm>
            <a:off x="761998" y="609599"/>
            <a:ext cx="2558260" cy="405452"/>
          </a:xfrm>
          <a:prstGeom prst="rect">
            <a:avLst/>
          </a:prstGeom>
          <a:noFill/>
          <a:ln>
            <a:noFill/>
          </a:ln>
        </p:spPr>
      </p:pic>
      <p:cxnSp>
        <p:nvCxnSpPr>
          <p:cNvPr id="4176" name="Google Shape;4176;p570"/>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177" name="Google Shape;4177;p570"/>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178" name="Google Shape;4178;p57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4179" name="Shape 4179"/>
        <p:cNvGrpSpPr/>
        <p:nvPr/>
      </p:nvGrpSpPr>
      <p:grpSpPr>
        <a:xfrm>
          <a:off x="0" y="0"/>
          <a:ext cx="0" cy="0"/>
          <a:chOff x="0" y="0"/>
          <a:chExt cx="0" cy="0"/>
        </a:xfrm>
      </p:grpSpPr>
      <p:sp>
        <p:nvSpPr>
          <p:cNvPr id="4180" name="Google Shape;4180;p571"/>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300"/>
              <a:buFont typeface="Arial"/>
              <a:buNone/>
              <a:defRPr sz="53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181" name="Google Shape;4181;p571"/>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182" name="Google Shape;4182;p571"/>
          <p:cNvPicPr preferRelativeResize="0"/>
          <p:nvPr/>
        </p:nvPicPr>
        <p:blipFill>
          <a:blip r:embed="rId2">
            <a:alphaModFix/>
          </a:blip>
          <a:stretch>
            <a:fillRect/>
          </a:stretch>
        </p:blipFill>
        <p:spPr>
          <a:xfrm>
            <a:off x="762000" y="609606"/>
            <a:ext cx="2558261" cy="406975"/>
          </a:xfrm>
          <a:prstGeom prst="rect">
            <a:avLst/>
          </a:prstGeom>
          <a:noFill/>
          <a:ln>
            <a:noFill/>
          </a:ln>
        </p:spPr>
      </p:pic>
      <p:pic>
        <p:nvPicPr>
          <p:cNvPr id="4183" name="Google Shape;4183;p571"/>
          <p:cNvPicPr preferRelativeResize="0"/>
          <p:nvPr/>
        </p:nvPicPr>
        <p:blipFill>
          <a:blip r:embed="rId3">
            <a:alphaModFix/>
          </a:blip>
          <a:stretch>
            <a:fillRect/>
          </a:stretch>
        </p:blipFill>
        <p:spPr>
          <a:xfrm>
            <a:off x="6543067" y="609600"/>
            <a:ext cx="5647523" cy="5637390"/>
          </a:xfrm>
          <a:prstGeom prst="rect">
            <a:avLst/>
          </a:prstGeom>
          <a:noFill/>
          <a:ln>
            <a:noFill/>
          </a:ln>
        </p:spPr>
      </p:pic>
      <p:cxnSp>
        <p:nvCxnSpPr>
          <p:cNvPr id="4184" name="Google Shape;4184;p571"/>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185" name="Google Shape;4185;p571"/>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186" name="Google Shape;4186;p57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4187" name="Shape 4187"/>
        <p:cNvGrpSpPr/>
        <p:nvPr/>
      </p:nvGrpSpPr>
      <p:grpSpPr>
        <a:xfrm>
          <a:off x="0" y="0"/>
          <a:ext cx="0" cy="0"/>
          <a:chOff x="0" y="0"/>
          <a:chExt cx="0" cy="0"/>
        </a:xfrm>
      </p:grpSpPr>
      <p:sp>
        <p:nvSpPr>
          <p:cNvPr id="4188" name="Google Shape;4188;p572"/>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300"/>
              <a:buFont typeface="Arial"/>
              <a:buNone/>
              <a:defRPr sz="53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189" name="Google Shape;4189;p572"/>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190" name="Google Shape;4190;p572"/>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4191" name="Google Shape;4191;p572"/>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192" name="Google Shape;4192;p572"/>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193" name="Google Shape;4193;p57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194" name="Shape 4194"/>
        <p:cNvGrpSpPr/>
        <p:nvPr/>
      </p:nvGrpSpPr>
      <p:grpSpPr>
        <a:xfrm>
          <a:off x="0" y="0"/>
          <a:ext cx="0" cy="0"/>
          <a:chOff x="0" y="0"/>
          <a:chExt cx="0" cy="0"/>
        </a:xfrm>
      </p:grpSpPr>
      <p:sp>
        <p:nvSpPr>
          <p:cNvPr id="4195" name="Google Shape;4195;p573"/>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300"/>
              <a:buFont typeface="Arial"/>
              <a:buNone/>
              <a:defRPr sz="53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196" name="Google Shape;4196;p57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197" name="Google Shape;4197;p573"/>
          <p:cNvPicPr preferRelativeResize="0"/>
          <p:nvPr/>
        </p:nvPicPr>
        <p:blipFill>
          <a:blip r:embed="rId2">
            <a:alphaModFix/>
          </a:blip>
          <a:stretch>
            <a:fillRect/>
          </a:stretch>
        </p:blipFill>
        <p:spPr>
          <a:xfrm>
            <a:off x="762000" y="609606"/>
            <a:ext cx="2558261" cy="406975"/>
          </a:xfrm>
          <a:prstGeom prst="rect">
            <a:avLst/>
          </a:prstGeom>
          <a:noFill/>
          <a:ln>
            <a:noFill/>
          </a:ln>
        </p:spPr>
      </p:pic>
      <p:cxnSp>
        <p:nvCxnSpPr>
          <p:cNvPr id="4198" name="Google Shape;4198;p573"/>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199" name="Google Shape;4199;p573"/>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200" name="Google Shape;4200;p57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201" name="Shape 4201"/>
        <p:cNvGrpSpPr/>
        <p:nvPr/>
      </p:nvGrpSpPr>
      <p:grpSpPr>
        <a:xfrm>
          <a:off x="0" y="0"/>
          <a:ext cx="0" cy="0"/>
          <a:chOff x="0" y="0"/>
          <a:chExt cx="0" cy="0"/>
        </a:xfrm>
      </p:grpSpPr>
      <p:sp>
        <p:nvSpPr>
          <p:cNvPr id="4202" name="Google Shape;4202;p57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4203" name="Google Shape;4203;p57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4204" name="Google Shape;4204;p57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205" name="Google Shape;4205;p57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a Title &amp; Subtitle">
  <p:cSld name="OBJECT_1_2">
    <p:bg>
      <p:bgPr>
        <a:solidFill>
          <a:schemeClr val="lt1"/>
        </a:solidFill>
      </p:bgPr>
    </p:bg>
    <p:spTree>
      <p:nvGrpSpPr>
        <p:cNvPr id="4206" name="Shape 4206"/>
        <p:cNvGrpSpPr/>
        <p:nvPr/>
      </p:nvGrpSpPr>
      <p:grpSpPr>
        <a:xfrm>
          <a:off x="0" y="0"/>
          <a:ext cx="0" cy="0"/>
          <a:chOff x="0" y="0"/>
          <a:chExt cx="0" cy="0"/>
        </a:xfrm>
      </p:grpSpPr>
      <p:sp>
        <p:nvSpPr>
          <p:cNvPr id="4207" name="Google Shape;4207;p57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08" name="Google Shape;4208;p575"/>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4209" name="Google Shape;4209;p57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4210" name="Shape 4210"/>
        <p:cNvGrpSpPr/>
        <p:nvPr/>
      </p:nvGrpSpPr>
      <p:grpSpPr>
        <a:xfrm>
          <a:off x="0" y="0"/>
          <a:ext cx="0" cy="0"/>
          <a:chOff x="0" y="0"/>
          <a:chExt cx="0" cy="0"/>
        </a:xfrm>
      </p:grpSpPr>
      <p:sp>
        <p:nvSpPr>
          <p:cNvPr id="4211" name="Google Shape;4211;p57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12" name="Google Shape;4212;p57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1" name="Google Shape;371;p59"/>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2" name="Google Shape;372;p5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73" name="Google Shape;373;p59"/>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4" name="Google Shape;374;p59"/>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5" name="Google Shape;375;p59"/>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6" name="Google Shape;376;p59"/>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377" name="Google Shape;377;p59"/>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8" name="Google Shape;378;p59"/>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9" name="Google Shape;379;p59"/>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213" name="Shape 4213"/>
        <p:cNvGrpSpPr/>
        <p:nvPr/>
      </p:nvGrpSpPr>
      <p:grpSpPr>
        <a:xfrm>
          <a:off x="0" y="0"/>
          <a:ext cx="0" cy="0"/>
          <a:chOff x="0" y="0"/>
          <a:chExt cx="0" cy="0"/>
        </a:xfrm>
      </p:grpSpPr>
      <p:sp>
        <p:nvSpPr>
          <p:cNvPr id="4214" name="Google Shape;4214;p57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4215" name="Google Shape;4215;p57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4216" name="Google Shape;4216;p57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217" name="Google Shape;4217;p57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4218" name="Shape 4218"/>
        <p:cNvGrpSpPr/>
        <p:nvPr/>
      </p:nvGrpSpPr>
      <p:grpSpPr>
        <a:xfrm>
          <a:off x="0" y="0"/>
          <a:ext cx="0" cy="0"/>
          <a:chOff x="0" y="0"/>
          <a:chExt cx="0" cy="0"/>
        </a:xfrm>
      </p:grpSpPr>
      <p:sp>
        <p:nvSpPr>
          <p:cNvPr id="4219" name="Google Shape;4219;p57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20" name="Google Shape;4220;p57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cxnSp>
        <p:nvCxnSpPr>
          <p:cNvPr id="4221" name="Google Shape;4221;p578"/>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222" name="Google Shape;4222;p578"/>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23" name="Google Shape;4223;p578"/>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24" name="Google Shape;4224;p578"/>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100"/>
              <a:buNone/>
              <a:defRPr b="1" sz="2100"/>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225" name="Google Shape;4225;p578"/>
          <p:cNvSpPr txBox="1"/>
          <p:nvPr>
            <p:ph idx="5" type="subTitle"/>
          </p:nvPr>
        </p:nvSpPr>
        <p:spPr>
          <a:xfrm>
            <a:off x="6935300" y="1970333"/>
            <a:ext cx="44859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100"/>
              <a:buNone/>
              <a:defRPr b="1" sz="2100"/>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226" name="Google Shape;4226;p57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4227" name="Shape 4227"/>
        <p:cNvGrpSpPr/>
        <p:nvPr/>
      </p:nvGrpSpPr>
      <p:grpSpPr>
        <a:xfrm>
          <a:off x="0" y="0"/>
          <a:ext cx="0" cy="0"/>
          <a:chOff x="0" y="0"/>
          <a:chExt cx="0" cy="0"/>
        </a:xfrm>
      </p:grpSpPr>
      <p:sp>
        <p:nvSpPr>
          <p:cNvPr id="4228" name="Google Shape;4228;p57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4229" name="Google Shape;4229;p579"/>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30" name="Google Shape;4230;p579"/>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4231" name="Google Shape;4231;p579"/>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32" name="Google Shape;4232;p579"/>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233" name="Google Shape;4233;p579"/>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4234" name="Google Shape;4234;p579"/>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235" name="Google Shape;4235;p57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4236" name="Shape 4236"/>
        <p:cNvGrpSpPr/>
        <p:nvPr/>
      </p:nvGrpSpPr>
      <p:grpSpPr>
        <a:xfrm>
          <a:off x="0" y="0"/>
          <a:ext cx="0" cy="0"/>
          <a:chOff x="0" y="0"/>
          <a:chExt cx="0" cy="0"/>
        </a:xfrm>
      </p:grpSpPr>
      <p:sp>
        <p:nvSpPr>
          <p:cNvPr id="4237" name="Google Shape;4237;p58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4238" name="Google Shape;4238;p58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cxnSp>
        <p:nvCxnSpPr>
          <p:cNvPr id="4239" name="Google Shape;4239;p580"/>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240" name="Google Shape;4240;p580"/>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241" name="Google Shape;4241;p580"/>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4242" name="Google Shape;4242;p580"/>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4243" name="Google Shape;4243;p580"/>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44" name="Google Shape;4244;p580"/>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245" name="Google Shape;4245;p580"/>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246" name="Google Shape;4246;p580"/>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247" name="Google Shape;4247;p58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4248" name="Shape 4248"/>
        <p:cNvGrpSpPr/>
        <p:nvPr/>
      </p:nvGrpSpPr>
      <p:grpSpPr>
        <a:xfrm>
          <a:off x="0" y="0"/>
          <a:ext cx="0" cy="0"/>
          <a:chOff x="0" y="0"/>
          <a:chExt cx="0" cy="0"/>
        </a:xfrm>
      </p:grpSpPr>
      <p:sp>
        <p:nvSpPr>
          <p:cNvPr id="4249" name="Google Shape;4249;p58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4250" name="Google Shape;4250;p581"/>
          <p:cNvSpPr txBox="1"/>
          <p:nvPr>
            <p:ph idx="1" type="body"/>
          </p:nvPr>
        </p:nvSpPr>
        <p:spPr>
          <a:xfrm>
            <a:off x="7620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51" name="Google Shape;4251;p581"/>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4252" name="Google Shape;4252;p581"/>
          <p:cNvSpPr txBox="1"/>
          <p:nvPr>
            <p:ph idx="3" type="body"/>
          </p:nvPr>
        </p:nvSpPr>
        <p:spPr>
          <a:xfrm>
            <a:off x="44836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53" name="Google Shape;4253;p581"/>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254" name="Google Shape;4254;p581"/>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255" name="Google Shape;4255;p581"/>
          <p:cNvSpPr txBox="1"/>
          <p:nvPr>
            <p:ph idx="6" type="body"/>
          </p:nvPr>
        </p:nvSpPr>
        <p:spPr>
          <a:xfrm>
            <a:off x="81698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56" name="Google Shape;4256;p581"/>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4257" name="Google Shape;4257;p581"/>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258" name="Google Shape;4258;p581"/>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259" name="Google Shape;4259;p58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4260" name="Shape 4260"/>
        <p:cNvGrpSpPr/>
        <p:nvPr/>
      </p:nvGrpSpPr>
      <p:grpSpPr>
        <a:xfrm>
          <a:off x="0" y="0"/>
          <a:ext cx="0" cy="0"/>
          <a:chOff x="0" y="0"/>
          <a:chExt cx="0" cy="0"/>
        </a:xfrm>
      </p:grpSpPr>
      <p:sp>
        <p:nvSpPr>
          <p:cNvPr id="4261" name="Google Shape;4261;p582"/>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62" name="Google Shape;4262;p582"/>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63" name="Google Shape;4263;p582"/>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64" name="Google Shape;4264;p58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4265" name="Google Shape;4265;p582"/>
          <p:cNvSpPr txBox="1"/>
          <p:nvPr>
            <p:ph idx="1"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4266" name="Google Shape;4266;p582"/>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4267" name="Google Shape;4267;p582"/>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68" name="Google Shape;4268;p582"/>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69" name="Google Shape;4269;p582"/>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270" name="Google Shape;4270;p582"/>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271" name="Google Shape;4271;p582"/>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272" name="Google Shape;4272;p58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273" name="Shape 4273"/>
        <p:cNvGrpSpPr/>
        <p:nvPr/>
      </p:nvGrpSpPr>
      <p:grpSpPr>
        <a:xfrm>
          <a:off x="0" y="0"/>
          <a:ext cx="0" cy="0"/>
          <a:chOff x="0" y="0"/>
          <a:chExt cx="0" cy="0"/>
        </a:xfrm>
      </p:grpSpPr>
      <p:sp>
        <p:nvSpPr>
          <p:cNvPr id="4274" name="Google Shape;4274;p58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4275" name="Google Shape;4275;p583"/>
          <p:cNvSpPr/>
          <p:nvPr/>
        </p:nvSpPr>
        <p:spPr>
          <a:xfrm>
            <a:off x="6025733"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76" name="Google Shape;4276;p583"/>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77" name="Google Shape;4277;p583"/>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78" name="Google Shape;4278;p583"/>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4279" name="Google Shape;4279;p58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280" name="Shape 4280"/>
        <p:cNvGrpSpPr/>
        <p:nvPr/>
      </p:nvGrpSpPr>
      <p:grpSpPr>
        <a:xfrm>
          <a:off x="0" y="0"/>
          <a:ext cx="0" cy="0"/>
          <a:chOff x="0" y="0"/>
          <a:chExt cx="0" cy="0"/>
        </a:xfrm>
      </p:grpSpPr>
      <p:sp>
        <p:nvSpPr>
          <p:cNvPr id="4281" name="Google Shape;4281;p58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4282" name="Google Shape;4282;p584"/>
          <p:cNvSpPr/>
          <p:nvPr/>
        </p:nvSpPr>
        <p:spPr>
          <a:xfrm>
            <a:off x="609600"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83" name="Google Shape;4283;p584"/>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84" name="Google Shape;4284;p584"/>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85" name="Google Shape;4285;p584"/>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4286" name="Google Shape;4286;p58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287" name="Shape 4287"/>
        <p:cNvGrpSpPr/>
        <p:nvPr/>
      </p:nvGrpSpPr>
      <p:grpSpPr>
        <a:xfrm>
          <a:off x="0" y="0"/>
          <a:ext cx="0" cy="0"/>
          <a:chOff x="0" y="0"/>
          <a:chExt cx="0" cy="0"/>
        </a:xfrm>
      </p:grpSpPr>
      <p:sp>
        <p:nvSpPr>
          <p:cNvPr id="4288" name="Google Shape;4288;p585"/>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89" name="Google Shape;4289;p58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4290" name="Google Shape;4290;p585"/>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291" name="Google Shape;4291;p585"/>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4292" name="Google Shape;4292;p58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293" name="Shape 4293"/>
        <p:cNvGrpSpPr/>
        <p:nvPr/>
      </p:nvGrpSpPr>
      <p:grpSpPr>
        <a:xfrm>
          <a:off x="0" y="0"/>
          <a:ext cx="0" cy="0"/>
          <a:chOff x="0" y="0"/>
          <a:chExt cx="0" cy="0"/>
        </a:xfrm>
      </p:grpSpPr>
      <p:sp>
        <p:nvSpPr>
          <p:cNvPr id="4294" name="Google Shape;4294;p586"/>
          <p:cNvSpPr/>
          <p:nvPr/>
        </p:nvSpPr>
        <p:spPr>
          <a:xfrm>
            <a:off x="61631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95" name="Google Shape;4295;p586"/>
          <p:cNvSpPr/>
          <p:nvPr/>
        </p:nvSpPr>
        <p:spPr>
          <a:xfrm>
            <a:off x="6096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96" name="Google Shape;4296;p586"/>
          <p:cNvSpPr/>
          <p:nvPr/>
        </p:nvSpPr>
        <p:spPr>
          <a:xfrm>
            <a:off x="61631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97" name="Google Shape;4297;p586"/>
          <p:cNvSpPr/>
          <p:nvPr/>
        </p:nvSpPr>
        <p:spPr>
          <a:xfrm>
            <a:off x="6096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98" name="Google Shape;4298;p58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4299" name="Google Shape;4299;p58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4300" name="Google Shape;4300;p586"/>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301" name="Google Shape;4301;p586"/>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302" name="Google Shape;4302;p586"/>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303" name="Google Shape;4303;p586"/>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304" name="Google Shape;4304;p58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380" name="Shape 380"/>
        <p:cNvGrpSpPr/>
        <p:nvPr/>
      </p:nvGrpSpPr>
      <p:grpSpPr>
        <a:xfrm>
          <a:off x="0" y="0"/>
          <a:ext cx="0" cy="0"/>
          <a:chOff x="0" y="0"/>
          <a:chExt cx="0" cy="0"/>
        </a:xfrm>
      </p:grpSpPr>
      <p:sp>
        <p:nvSpPr>
          <p:cNvPr id="381" name="Google Shape;381;p60"/>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82" name="Google Shape;382;p60"/>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83" name="Google Shape;383;p60"/>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384" name="Google Shape;384;p60"/>
          <p:cNvCxnSpPr>
            <a:stCxn id="383"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60"/>
          <p:cNvCxnSpPr>
            <a:stCxn id="381"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386" name="Google Shape;386;p60"/>
          <p:cNvCxnSpPr>
            <a:stCxn id="382"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387" name="Google Shape;387;p60"/>
          <p:cNvCxnSpPr>
            <a:stCxn id="383"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60"/>
          <p:cNvCxnSpPr>
            <a:stCxn id="382"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60"/>
          <p:cNvCxnSpPr>
            <a:stCxn id="381"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390" name="Google Shape;390;p6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91" name="Google Shape;391;p60"/>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2" name="Google Shape;392;p6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60"/>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4" name="Google Shape;394;p60"/>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5" name="Google Shape;395;p60"/>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6" name="Google Shape;396;p60"/>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7" name="Google Shape;397;p60"/>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8" name="Google Shape;398;p60"/>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9" name="Google Shape;399;p60"/>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305" name="Shape 4305"/>
        <p:cNvGrpSpPr/>
        <p:nvPr/>
      </p:nvGrpSpPr>
      <p:grpSpPr>
        <a:xfrm>
          <a:off x="0" y="0"/>
          <a:ext cx="0" cy="0"/>
          <a:chOff x="0" y="0"/>
          <a:chExt cx="0" cy="0"/>
        </a:xfrm>
      </p:grpSpPr>
      <p:sp>
        <p:nvSpPr>
          <p:cNvPr id="4306" name="Google Shape;4306;p587"/>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07" name="Google Shape;4307;p58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308" name="Shape 4308"/>
        <p:cNvGrpSpPr/>
        <p:nvPr/>
      </p:nvGrpSpPr>
      <p:grpSpPr>
        <a:xfrm>
          <a:off x="0" y="0"/>
          <a:ext cx="0" cy="0"/>
          <a:chOff x="0" y="0"/>
          <a:chExt cx="0" cy="0"/>
        </a:xfrm>
      </p:grpSpPr>
      <p:sp>
        <p:nvSpPr>
          <p:cNvPr id="4309" name="Google Shape;4309;p588"/>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10" name="Google Shape;4310;p58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311" name="Shape 4311"/>
        <p:cNvGrpSpPr/>
        <p:nvPr/>
      </p:nvGrpSpPr>
      <p:grpSpPr>
        <a:xfrm>
          <a:off x="0" y="0"/>
          <a:ext cx="0" cy="0"/>
          <a:chOff x="0" y="0"/>
          <a:chExt cx="0" cy="0"/>
        </a:xfrm>
      </p:grpSpPr>
      <p:sp>
        <p:nvSpPr>
          <p:cNvPr id="4312" name="Google Shape;4312;p589"/>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13" name="Google Shape;4313;p58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4314" name="Shape 4314"/>
        <p:cNvGrpSpPr/>
        <p:nvPr/>
      </p:nvGrpSpPr>
      <p:grpSpPr>
        <a:xfrm>
          <a:off x="0" y="0"/>
          <a:ext cx="0" cy="0"/>
          <a:chOff x="0" y="0"/>
          <a:chExt cx="0" cy="0"/>
        </a:xfrm>
      </p:grpSpPr>
      <p:sp>
        <p:nvSpPr>
          <p:cNvPr id="4315" name="Google Shape;4315;p590"/>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16" name="Google Shape;4316;p59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4317" name="Google Shape;4317;p590"/>
          <p:cNvPicPr preferRelativeResize="0"/>
          <p:nvPr/>
        </p:nvPicPr>
        <p:blipFill>
          <a:blip r:embed="rId2">
            <a:alphaModFix/>
          </a:blip>
          <a:stretch>
            <a:fillRect/>
          </a:stretch>
        </p:blipFill>
        <p:spPr>
          <a:xfrm>
            <a:off x="10669156" y="6474098"/>
            <a:ext cx="188420" cy="188420"/>
          </a:xfrm>
          <a:prstGeom prst="rect">
            <a:avLst/>
          </a:prstGeom>
          <a:noFill/>
          <a:ln>
            <a:noFill/>
          </a:ln>
        </p:spPr>
      </p:pic>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318" name="Shape 4318"/>
        <p:cNvGrpSpPr/>
        <p:nvPr/>
      </p:nvGrpSpPr>
      <p:grpSpPr>
        <a:xfrm>
          <a:off x="0" y="0"/>
          <a:ext cx="0" cy="0"/>
          <a:chOff x="0" y="0"/>
          <a:chExt cx="0" cy="0"/>
        </a:xfrm>
      </p:grpSpPr>
      <p:sp>
        <p:nvSpPr>
          <p:cNvPr id="4319" name="Google Shape;4319;p59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20" name="Google Shape;4320;p591"/>
          <p:cNvSpPr/>
          <p:nvPr/>
        </p:nvSpPr>
        <p:spPr>
          <a:xfrm>
            <a:off x="112282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1" name="Google Shape;4321;p59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322" name="Google Shape;4322;p591"/>
          <p:cNvSpPr/>
          <p:nvPr/>
        </p:nvSpPr>
        <p:spPr>
          <a:xfrm>
            <a:off x="10207767"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3" name="Google Shape;4323;p591"/>
          <p:cNvSpPr/>
          <p:nvPr/>
        </p:nvSpPr>
        <p:spPr>
          <a:xfrm rot="10800000">
            <a:off x="10207767"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4" name="Google Shape;4324;p591"/>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5" name="Google Shape;4325;p591"/>
          <p:cNvSpPr/>
          <p:nvPr/>
        </p:nvSpPr>
        <p:spPr>
          <a:xfrm rot="-5400000">
            <a:off x="11219767"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6" name="Google Shape;4326;p591"/>
          <p:cNvSpPr/>
          <p:nvPr/>
        </p:nvSpPr>
        <p:spPr>
          <a:xfrm>
            <a:off x="8241900"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7" name="Google Shape;4327;p591"/>
          <p:cNvSpPr/>
          <p:nvPr/>
        </p:nvSpPr>
        <p:spPr>
          <a:xfrm>
            <a:off x="8871100"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8" name="Google Shape;4328;p591"/>
          <p:cNvSpPr/>
          <p:nvPr/>
        </p:nvSpPr>
        <p:spPr>
          <a:xfrm>
            <a:off x="9971233"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4329" name="Shape 4329"/>
        <p:cNvGrpSpPr/>
        <p:nvPr/>
      </p:nvGrpSpPr>
      <p:grpSpPr>
        <a:xfrm>
          <a:off x="0" y="0"/>
          <a:ext cx="0" cy="0"/>
          <a:chOff x="0" y="0"/>
          <a:chExt cx="0" cy="0"/>
        </a:xfrm>
      </p:grpSpPr>
      <p:sp>
        <p:nvSpPr>
          <p:cNvPr id="4330" name="Google Shape;4330;p592"/>
          <p:cNvSpPr/>
          <p:nvPr/>
        </p:nvSpPr>
        <p:spPr>
          <a:xfrm rot="10800000">
            <a:off x="10362767"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31" name="Google Shape;4331;p592"/>
          <p:cNvSpPr/>
          <p:nvPr/>
        </p:nvSpPr>
        <p:spPr>
          <a:xfrm rot="10800000">
            <a:off x="10511567"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332" name="Google Shape;4332;p592"/>
          <p:cNvSpPr/>
          <p:nvPr/>
        </p:nvSpPr>
        <p:spPr>
          <a:xfrm rot="10800000">
            <a:off x="10655533"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4333" name="Google Shape;4333;p592"/>
          <p:cNvCxnSpPr>
            <a:stCxn id="4332" idx="2"/>
          </p:cNvCxnSpPr>
          <p:nvPr/>
        </p:nvCxnSpPr>
        <p:spPr>
          <a:xfrm rot="10800000">
            <a:off x="106555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4334" name="Google Shape;4334;p592"/>
          <p:cNvCxnSpPr>
            <a:stCxn id="4330" idx="2"/>
          </p:cNvCxnSpPr>
          <p:nvPr/>
        </p:nvCxnSpPr>
        <p:spPr>
          <a:xfrm rot="10800000">
            <a:off x="103627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4335" name="Google Shape;4335;p592"/>
          <p:cNvCxnSpPr>
            <a:stCxn id="4331" idx="2"/>
          </p:cNvCxnSpPr>
          <p:nvPr/>
        </p:nvCxnSpPr>
        <p:spPr>
          <a:xfrm rot="10800000">
            <a:off x="105115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4336" name="Google Shape;4336;p592"/>
          <p:cNvCxnSpPr>
            <a:stCxn id="4332" idx="0"/>
          </p:cNvCxnSpPr>
          <p:nvPr/>
        </p:nvCxnSpPr>
        <p:spPr>
          <a:xfrm>
            <a:off x="10941583" y="2561733"/>
            <a:ext cx="326100" cy="0"/>
          </a:xfrm>
          <a:prstGeom prst="straightConnector1">
            <a:avLst/>
          </a:prstGeom>
          <a:noFill/>
          <a:ln cap="flat" cmpd="sng" w="9525">
            <a:solidFill>
              <a:schemeClr val="lt2"/>
            </a:solidFill>
            <a:prstDash val="solid"/>
            <a:round/>
            <a:headEnd len="med" w="med" type="none"/>
            <a:tailEnd len="med" w="med" type="none"/>
          </a:ln>
        </p:spPr>
      </p:cxnSp>
      <p:cxnSp>
        <p:nvCxnSpPr>
          <p:cNvPr id="4337" name="Google Shape;4337;p592"/>
          <p:cNvCxnSpPr>
            <a:stCxn id="4331" idx="0"/>
          </p:cNvCxnSpPr>
          <p:nvPr/>
        </p:nvCxnSpPr>
        <p:spPr>
          <a:xfrm>
            <a:off x="1086991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4338" name="Google Shape;4338;p592"/>
          <p:cNvCxnSpPr>
            <a:stCxn id="4330" idx="0"/>
          </p:cNvCxnSpPr>
          <p:nvPr/>
        </p:nvCxnSpPr>
        <p:spPr>
          <a:xfrm>
            <a:off x="10795517" y="2855267"/>
            <a:ext cx="456900" cy="0"/>
          </a:xfrm>
          <a:prstGeom prst="straightConnector1">
            <a:avLst/>
          </a:prstGeom>
          <a:noFill/>
          <a:ln cap="flat" cmpd="sng" w="9525">
            <a:solidFill>
              <a:schemeClr val="lt2"/>
            </a:solidFill>
            <a:prstDash val="solid"/>
            <a:round/>
            <a:headEnd len="med" w="med" type="none"/>
            <a:tailEnd len="med" w="med" type="none"/>
          </a:ln>
        </p:spPr>
      </p:cxnSp>
      <p:sp>
        <p:nvSpPr>
          <p:cNvPr id="4339" name="Google Shape;4339;p59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40" name="Google Shape;4340;p592"/>
          <p:cNvSpPr/>
          <p:nvPr/>
        </p:nvSpPr>
        <p:spPr>
          <a:xfrm>
            <a:off x="102526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1" name="Google Shape;4341;p59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342" name="Google Shape;4342;p592"/>
          <p:cNvSpPr/>
          <p:nvPr/>
        </p:nvSpPr>
        <p:spPr>
          <a:xfrm>
            <a:off x="10207767"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3" name="Google Shape;4343;p592"/>
          <p:cNvSpPr/>
          <p:nvPr/>
        </p:nvSpPr>
        <p:spPr>
          <a:xfrm rot="-5400000">
            <a:off x="10207767"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4" name="Google Shape;4344;p592"/>
          <p:cNvSpPr/>
          <p:nvPr/>
        </p:nvSpPr>
        <p:spPr>
          <a:xfrm>
            <a:off x="11228267"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5" name="Google Shape;4345;p592"/>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6" name="Google Shape;4346;p592"/>
          <p:cNvSpPr/>
          <p:nvPr/>
        </p:nvSpPr>
        <p:spPr>
          <a:xfrm>
            <a:off x="9726567"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7" name="Google Shape;4347;p592"/>
          <p:cNvSpPr/>
          <p:nvPr/>
        </p:nvSpPr>
        <p:spPr>
          <a:xfrm>
            <a:off x="8871100"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8" name="Google Shape;4348;p592"/>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4349" name="Shape 4349"/>
        <p:cNvGrpSpPr/>
        <p:nvPr/>
      </p:nvGrpSpPr>
      <p:grpSpPr>
        <a:xfrm>
          <a:off x="0" y="0"/>
          <a:ext cx="0" cy="0"/>
          <a:chOff x="0" y="0"/>
          <a:chExt cx="0" cy="0"/>
        </a:xfrm>
      </p:grpSpPr>
      <p:sp>
        <p:nvSpPr>
          <p:cNvPr id="4350" name="Google Shape;4350;p59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51" name="Google Shape;4351;p593"/>
          <p:cNvSpPr/>
          <p:nvPr/>
        </p:nvSpPr>
        <p:spPr>
          <a:xfrm>
            <a:off x="10222833"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52" name="Google Shape;4352;p593"/>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53" name="Google Shape;4353;p59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354" name="Google Shape;4354;p593"/>
          <p:cNvSpPr/>
          <p:nvPr/>
        </p:nvSpPr>
        <p:spPr>
          <a:xfrm rot="10800000">
            <a:off x="10205083"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55" name="Google Shape;4355;p593"/>
          <p:cNvSpPr/>
          <p:nvPr/>
        </p:nvSpPr>
        <p:spPr>
          <a:xfrm rot="-5400000">
            <a:off x="10207767"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56" name="Google Shape;4356;p593"/>
          <p:cNvSpPr/>
          <p:nvPr/>
        </p:nvSpPr>
        <p:spPr>
          <a:xfrm rot="-5400000">
            <a:off x="8289638"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4357" name="Google Shape;4357;p593"/>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58" name="Google Shape;4358;p593"/>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59" name="Google Shape;4359;p593"/>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60" name="Google Shape;4360;p593"/>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361" name="Google Shape;4361;p593"/>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4362" name="Google Shape;4362;p593"/>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4363" name="Google Shape;4363;p593"/>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4364" name="Google Shape;4364;p593"/>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4365" name="Google Shape;4365;p593"/>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4366" name="Shape 4366"/>
        <p:cNvGrpSpPr/>
        <p:nvPr/>
      </p:nvGrpSpPr>
      <p:grpSpPr>
        <a:xfrm>
          <a:off x="0" y="0"/>
          <a:ext cx="0" cy="0"/>
          <a:chOff x="0" y="0"/>
          <a:chExt cx="0" cy="0"/>
        </a:xfrm>
      </p:grpSpPr>
      <p:sp>
        <p:nvSpPr>
          <p:cNvPr id="4367" name="Google Shape;4367;p59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68" name="Google Shape;4368;p594"/>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69" name="Google Shape;4369;p59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370" name="Google Shape;4370;p594"/>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71" name="Google Shape;4371;p594"/>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72" name="Google Shape;4372;p594"/>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73" name="Google Shape;4373;p594"/>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lt2"/>
              </a:solidFill>
            </a:endParaRPr>
          </a:p>
        </p:txBody>
      </p:sp>
      <p:sp>
        <p:nvSpPr>
          <p:cNvPr id="4374" name="Google Shape;4374;p594"/>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75" name="Google Shape;4375;p594"/>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76" name="Google Shape;4376;p594"/>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4377" name="Shape 4377"/>
        <p:cNvGrpSpPr/>
        <p:nvPr/>
      </p:nvGrpSpPr>
      <p:grpSpPr>
        <a:xfrm>
          <a:off x="0" y="0"/>
          <a:ext cx="0" cy="0"/>
          <a:chOff x="0" y="0"/>
          <a:chExt cx="0" cy="0"/>
        </a:xfrm>
      </p:grpSpPr>
      <p:sp>
        <p:nvSpPr>
          <p:cNvPr id="4378" name="Google Shape;4378;p595"/>
          <p:cNvSpPr/>
          <p:nvPr/>
        </p:nvSpPr>
        <p:spPr>
          <a:xfrm rot="10800000">
            <a:off x="10362767"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379" name="Google Shape;4379;p595"/>
          <p:cNvSpPr/>
          <p:nvPr/>
        </p:nvSpPr>
        <p:spPr>
          <a:xfrm rot="10800000">
            <a:off x="10511567"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380" name="Google Shape;4380;p595"/>
          <p:cNvSpPr/>
          <p:nvPr/>
        </p:nvSpPr>
        <p:spPr>
          <a:xfrm rot="10800000">
            <a:off x="10655533"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4381" name="Google Shape;4381;p595"/>
          <p:cNvCxnSpPr>
            <a:stCxn id="4380" idx="2"/>
          </p:cNvCxnSpPr>
          <p:nvPr/>
        </p:nvCxnSpPr>
        <p:spPr>
          <a:xfrm rot="10800000">
            <a:off x="106555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4382" name="Google Shape;4382;p595"/>
          <p:cNvCxnSpPr>
            <a:stCxn id="4378" idx="2"/>
          </p:cNvCxnSpPr>
          <p:nvPr/>
        </p:nvCxnSpPr>
        <p:spPr>
          <a:xfrm rot="10800000">
            <a:off x="103627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4383" name="Google Shape;4383;p595"/>
          <p:cNvCxnSpPr>
            <a:stCxn id="4379" idx="2"/>
          </p:cNvCxnSpPr>
          <p:nvPr/>
        </p:nvCxnSpPr>
        <p:spPr>
          <a:xfrm rot="10800000">
            <a:off x="105115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4384" name="Google Shape;4384;p595"/>
          <p:cNvCxnSpPr>
            <a:stCxn id="4380" idx="0"/>
          </p:cNvCxnSpPr>
          <p:nvPr/>
        </p:nvCxnSpPr>
        <p:spPr>
          <a:xfrm>
            <a:off x="10941583" y="2561733"/>
            <a:ext cx="326100" cy="0"/>
          </a:xfrm>
          <a:prstGeom prst="straightConnector1">
            <a:avLst/>
          </a:prstGeom>
          <a:noFill/>
          <a:ln cap="flat" cmpd="sng" w="9525">
            <a:solidFill>
              <a:schemeClr val="dk2"/>
            </a:solidFill>
            <a:prstDash val="solid"/>
            <a:round/>
            <a:headEnd len="med" w="med" type="none"/>
            <a:tailEnd len="med" w="med" type="none"/>
          </a:ln>
        </p:spPr>
      </p:cxnSp>
      <p:cxnSp>
        <p:nvCxnSpPr>
          <p:cNvPr id="4385" name="Google Shape;4385;p595"/>
          <p:cNvCxnSpPr>
            <a:stCxn id="4379" idx="0"/>
          </p:cNvCxnSpPr>
          <p:nvPr/>
        </p:nvCxnSpPr>
        <p:spPr>
          <a:xfrm>
            <a:off x="1086991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4386" name="Google Shape;4386;p595"/>
          <p:cNvCxnSpPr>
            <a:stCxn id="4378" idx="0"/>
          </p:cNvCxnSpPr>
          <p:nvPr/>
        </p:nvCxnSpPr>
        <p:spPr>
          <a:xfrm>
            <a:off x="10795517" y="2855267"/>
            <a:ext cx="456900" cy="0"/>
          </a:xfrm>
          <a:prstGeom prst="straightConnector1">
            <a:avLst/>
          </a:prstGeom>
          <a:noFill/>
          <a:ln cap="flat" cmpd="sng" w="9525">
            <a:solidFill>
              <a:schemeClr val="dk2"/>
            </a:solidFill>
            <a:prstDash val="solid"/>
            <a:round/>
            <a:headEnd len="med" w="med" type="none"/>
            <a:tailEnd len="med" w="med" type="none"/>
          </a:ln>
        </p:spPr>
      </p:cxnSp>
      <p:sp>
        <p:nvSpPr>
          <p:cNvPr id="4387" name="Google Shape;4387;p59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88" name="Google Shape;4388;p595"/>
          <p:cNvSpPr/>
          <p:nvPr/>
        </p:nvSpPr>
        <p:spPr>
          <a:xfrm>
            <a:off x="102526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89" name="Google Shape;4389;p59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390" name="Google Shape;4390;p595"/>
          <p:cNvSpPr/>
          <p:nvPr/>
        </p:nvSpPr>
        <p:spPr>
          <a:xfrm>
            <a:off x="10207767"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1" name="Google Shape;4391;p595"/>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2" name="Google Shape;4392;p595"/>
          <p:cNvSpPr/>
          <p:nvPr/>
        </p:nvSpPr>
        <p:spPr>
          <a:xfrm>
            <a:off x="11228267"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3" name="Google Shape;4393;p595"/>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4" name="Google Shape;4394;p595"/>
          <p:cNvSpPr/>
          <p:nvPr/>
        </p:nvSpPr>
        <p:spPr>
          <a:xfrm>
            <a:off x="9726567"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5" name="Google Shape;4395;p595"/>
          <p:cNvSpPr/>
          <p:nvPr/>
        </p:nvSpPr>
        <p:spPr>
          <a:xfrm>
            <a:off x="8871100"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6" name="Google Shape;4396;p595"/>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4397" name="Shape 4397"/>
        <p:cNvGrpSpPr/>
        <p:nvPr/>
      </p:nvGrpSpPr>
      <p:grpSpPr>
        <a:xfrm>
          <a:off x="0" y="0"/>
          <a:ext cx="0" cy="0"/>
          <a:chOff x="0" y="0"/>
          <a:chExt cx="0" cy="0"/>
        </a:xfrm>
      </p:grpSpPr>
      <p:sp>
        <p:nvSpPr>
          <p:cNvPr id="4398" name="Google Shape;4398;p59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99" name="Google Shape;4399;p596"/>
          <p:cNvSpPr/>
          <p:nvPr/>
        </p:nvSpPr>
        <p:spPr>
          <a:xfrm>
            <a:off x="10222833"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0" name="Google Shape;4400;p596"/>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1" name="Google Shape;4401;p59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402" name="Google Shape;4402;p596"/>
          <p:cNvSpPr/>
          <p:nvPr/>
        </p:nvSpPr>
        <p:spPr>
          <a:xfrm rot="10800000">
            <a:off x="10205083"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3" name="Google Shape;4403;p596"/>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4" name="Google Shape;4404;p596"/>
          <p:cNvSpPr/>
          <p:nvPr/>
        </p:nvSpPr>
        <p:spPr>
          <a:xfrm rot="-5400000">
            <a:off x="8289638"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4405" name="Google Shape;4405;p596"/>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6" name="Google Shape;4406;p596"/>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7" name="Google Shape;4407;p596"/>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8" name="Google Shape;4408;p596"/>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409" name="Google Shape;4409;p596"/>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410" name="Google Shape;4410;p596"/>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411" name="Google Shape;4411;p596"/>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412" name="Google Shape;4412;p596"/>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413" name="Google Shape;4413;p596"/>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400" name="Shape 400"/>
        <p:cNvGrpSpPr/>
        <p:nvPr/>
      </p:nvGrpSpPr>
      <p:grpSpPr>
        <a:xfrm>
          <a:off x="0" y="0"/>
          <a:ext cx="0" cy="0"/>
          <a:chOff x="0" y="0"/>
          <a:chExt cx="0" cy="0"/>
        </a:xfrm>
      </p:grpSpPr>
      <p:sp>
        <p:nvSpPr>
          <p:cNvPr id="401" name="Google Shape;401;p6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02" name="Google Shape;402;p61"/>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3" name="Google Shape;403;p61"/>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4" name="Google Shape;404;p6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61"/>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6" name="Google Shape;406;p61"/>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7" name="Google Shape;407;p61"/>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408" name="Google Shape;408;p61"/>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9" name="Google Shape;409;p61"/>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0" name="Google Shape;410;p61"/>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1" name="Google Shape;411;p61"/>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412" name="Google Shape;412;p61"/>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61"/>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61"/>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61"/>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16" name="Google Shape;416;p61"/>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4414" name="Shape 4414"/>
        <p:cNvGrpSpPr/>
        <p:nvPr/>
      </p:nvGrpSpPr>
      <p:grpSpPr>
        <a:xfrm>
          <a:off x="0" y="0"/>
          <a:ext cx="0" cy="0"/>
          <a:chOff x="0" y="0"/>
          <a:chExt cx="0" cy="0"/>
        </a:xfrm>
      </p:grpSpPr>
      <p:pic>
        <p:nvPicPr>
          <p:cNvPr id="4415" name="Google Shape;4415;p597"/>
          <p:cNvPicPr preferRelativeResize="0"/>
          <p:nvPr/>
        </p:nvPicPr>
        <p:blipFill rotWithShape="1">
          <a:blip r:embed="rId2">
            <a:alphaModFix/>
          </a:blip>
          <a:srcRect b="0" l="0" r="0" t="0"/>
          <a:stretch/>
        </p:blipFill>
        <p:spPr>
          <a:xfrm>
            <a:off x="3021967" y="2819733"/>
            <a:ext cx="6146561" cy="974266"/>
          </a:xfrm>
          <a:prstGeom prst="rect">
            <a:avLst/>
          </a:prstGeom>
          <a:noFill/>
          <a:ln>
            <a:noFill/>
          </a:ln>
        </p:spPr>
      </p:pic>
      <p:sp>
        <p:nvSpPr>
          <p:cNvPr id="4416" name="Google Shape;4416;p59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4417" name="Shape 4417"/>
        <p:cNvGrpSpPr/>
        <p:nvPr/>
      </p:nvGrpSpPr>
      <p:grpSpPr>
        <a:xfrm>
          <a:off x="0" y="0"/>
          <a:ext cx="0" cy="0"/>
          <a:chOff x="0" y="0"/>
          <a:chExt cx="0" cy="0"/>
        </a:xfrm>
      </p:grpSpPr>
      <p:pic>
        <p:nvPicPr>
          <p:cNvPr id="4418" name="Google Shape;4418;p598"/>
          <p:cNvPicPr preferRelativeResize="0"/>
          <p:nvPr/>
        </p:nvPicPr>
        <p:blipFill>
          <a:blip r:embed="rId2">
            <a:alphaModFix/>
          </a:blip>
          <a:stretch>
            <a:fillRect/>
          </a:stretch>
        </p:blipFill>
        <p:spPr>
          <a:xfrm>
            <a:off x="3021951" y="2819748"/>
            <a:ext cx="6146563" cy="977790"/>
          </a:xfrm>
          <a:prstGeom prst="rect">
            <a:avLst/>
          </a:prstGeom>
          <a:noFill/>
          <a:ln>
            <a:noFill/>
          </a:ln>
        </p:spPr>
      </p:pic>
      <p:sp>
        <p:nvSpPr>
          <p:cNvPr id="4419" name="Google Shape;4419;p59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20" name="Shape 4420"/>
        <p:cNvGrpSpPr/>
        <p:nvPr/>
      </p:nvGrpSpPr>
      <p:grpSpPr>
        <a:xfrm>
          <a:off x="0" y="0"/>
          <a:ext cx="0" cy="0"/>
          <a:chOff x="0" y="0"/>
          <a:chExt cx="0" cy="0"/>
        </a:xfrm>
      </p:grpSpPr>
      <p:sp>
        <p:nvSpPr>
          <p:cNvPr id="4421" name="Google Shape;4421;p599"/>
          <p:cNvSpPr txBox="1"/>
          <p:nvPr>
            <p:ph idx="12" type="sldNum"/>
          </p:nvPr>
        </p:nvSpPr>
        <p:spPr>
          <a:xfrm>
            <a:off x="10869294"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22" name="Shape 4422"/>
        <p:cNvGrpSpPr/>
        <p:nvPr/>
      </p:nvGrpSpPr>
      <p:grpSpPr>
        <a:xfrm>
          <a:off x="0" y="0"/>
          <a:ext cx="0" cy="0"/>
          <a:chOff x="0" y="0"/>
          <a:chExt cx="0" cy="0"/>
        </a:xfrm>
      </p:grpSpPr>
      <p:sp>
        <p:nvSpPr>
          <p:cNvPr id="4423" name="Google Shape;4423;p600"/>
          <p:cNvSpPr txBox="1"/>
          <p:nvPr>
            <p:ph type="title"/>
          </p:nvPr>
        </p:nvSpPr>
        <p:spPr>
          <a:xfrm>
            <a:off x="455987" y="556374"/>
            <a:ext cx="11297400" cy="813900"/>
          </a:xfrm>
          <a:prstGeom prst="rect">
            <a:avLst/>
          </a:prstGeom>
          <a:noFill/>
          <a:ln>
            <a:noFill/>
          </a:ln>
        </p:spPr>
        <p:txBody>
          <a:bodyPr anchorCtr="0" anchor="t" bIns="91425" lIns="0" spcFirstLastPara="1" rIns="146275" wrap="square" tIns="91425">
            <a:noAutofit/>
          </a:bodyPr>
          <a:lstStyle>
            <a:lvl1pPr lvl="0" rtl="0" algn="l">
              <a:lnSpc>
                <a:spcPct val="90000"/>
              </a:lnSpc>
              <a:spcBef>
                <a:spcPts val="0"/>
              </a:spcBef>
              <a:spcAft>
                <a:spcPts val="0"/>
              </a:spcAft>
              <a:buClr>
                <a:schemeClr val="dk1"/>
              </a:buClr>
              <a:buSzPts val="1700"/>
              <a:buNone/>
              <a:defRPr/>
            </a:lvl1pPr>
            <a:lvl2pPr lvl="1" rtl="0" algn="l">
              <a:lnSpc>
                <a:spcPct val="100000"/>
              </a:lnSpc>
              <a:spcBef>
                <a:spcPts val="0"/>
              </a:spcBef>
              <a:spcAft>
                <a:spcPts val="0"/>
              </a:spcAft>
              <a:buSzPts val="13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300"/>
              <a:buNone/>
              <a:defRPr/>
            </a:lvl5pPr>
            <a:lvl6pPr lvl="5" rtl="0" algn="l">
              <a:lnSpc>
                <a:spcPct val="100000"/>
              </a:lnSpc>
              <a:spcBef>
                <a:spcPts val="0"/>
              </a:spcBef>
              <a:spcAft>
                <a:spcPts val="0"/>
              </a:spcAft>
              <a:buSzPts val="1300"/>
              <a:buNone/>
              <a:defRPr/>
            </a:lvl6pPr>
            <a:lvl7pPr lvl="6" rtl="0" algn="l">
              <a:lnSpc>
                <a:spcPct val="100000"/>
              </a:lnSpc>
              <a:spcBef>
                <a:spcPts val="0"/>
              </a:spcBef>
              <a:spcAft>
                <a:spcPts val="0"/>
              </a:spcAft>
              <a:buSzPts val="1300"/>
              <a:buNone/>
              <a:defRPr/>
            </a:lvl7pPr>
            <a:lvl8pPr lvl="7" rtl="0" algn="l">
              <a:lnSpc>
                <a:spcPct val="100000"/>
              </a:lnSpc>
              <a:spcBef>
                <a:spcPts val="0"/>
              </a:spcBef>
              <a:spcAft>
                <a:spcPts val="0"/>
              </a:spcAft>
              <a:buSzPts val="1300"/>
              <a:buNone/>
              <a:defRPr/>
            </a:lvl8pPr>
            <a:lvl9pPr lvl="8" rtl="0" algn="l">
              <a:lnSpc>
                <a:spcPct val="100000"/>
              </a:lnSpc>
              <a:spcBef>
                <a:spcPts val="0"/>
              </a:spcBef>
              <a:spcAft>
                <a:spcPts val="0"/>
              </a:spcAft>
              <a:buSzPts val="1300"/>
              <a:buNone/>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 2">
    <p:spTree>
      <p:nvGrpSpPr>
        <p:cNvPr id="4424" name="Shape 4424"/>
        <p:cNvGrpSpPr/>
        <p:nvPr/>
      </p:nvGrpSpPr>
      <p:grpSpPr>
        <a:xfrm>
          <a:off x="0" y="0"/>
          <a:ext cx="0" cy="0"/>
          <a:chOff x="0" y="0"/>
          <a:chExt cx="0" cy="0"/>
        </a:xfrm>
      </p:grpSpPr>
      <p:sp>
        <p:nvSpPr>
          <p:cNvPr id="4425" name="Google Shape;4425;p60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26" name="Google Shape;4426;p601"/>
          <p:cNvSpPr txBox="1"/>
          <p:nvPr>
            <p:ph idx="1" type="body"/>
          </p:nvPr>
        </p:nvSpPr>
        <p:spPr>
          <a:xfrm>
            <a:off x="460547" y="1567543"/>
            <a:ext cx="11259900" cy="43110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 No Logo">
  <p:cSld name="Title Only_1">
    <p:spTree>
      <p:nvGrpSpPr>
        <p:cNvPr id="4427" name="Shape 4427"/>
        <p:cNvGrpSpPr/>
        <p:nvPr/>
      </p:nvGrpSpPr>
      <p:grpSpPr>
        <a:xfrm>
          <a:off x="0" y="0"/>
          <a:ext cx="0" cy="0"/>
          <a:chOff x="0" y="0"/>
          <a:chExt cx="0" cy="0"/>
        </a:xfrm>
      </p:grpSpPr>
      <p:sp>
        <p:nvSpPr>
          <p:cNvPr id="4428" name="Google Shape;4428;p60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29" name="Google Shape;4429;p602"/>
          <p:cNvSpPr/>
          <p:nvPr/>
        </p:nvSpPr>
        <p:spPr>
          <a:xfrm>
            <a:off x="283750" y="6184075"/>
            <a:ext cx="1634100" cy="52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30" name="Shape 4430"/>
        <p:cNvGrpSpPr/>
        <p:nvPr/>
      </p:nvGrpSpPr>
      <p:grpSpPr>
        <a:xfrm>
          <a:off x="0" y="0"/>
          <a:ext cx="0" cy="0"/>
          <a:chOff x="0" y="0"/>
          <a:chExt cx="0" cy="0"/>
        </a:xfrm>
      </p:grpSpPr>
      <p:sp>
        <p:nvSpPr>
          <p:cNvPr id="4431" name="Google Shape;4431;p60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spcBef>
                <a:spcPts val="0"/>
              </a:spcBef>
              <a:spcAft>
                <a:spcPts val="0"/>
              </a:spcAft>
              <a:buClr>
                <a:schemeClr val="lt1"/>
              </a:buClr>
              <a:buSzPts val="3700"/>
              <a:buFont typeface="Source Sans Pro"/>
              <a:buNone/>
              <a:defRPr/>
            </a:lvl1pPr>
            <a:lvl2pPr lvl="1" rtl="0" algn="l">
              <a:spcBef>
                <a:spcPts val="0"/>
              </a:spcBef>
              <a:spcAft>
                <a:spcPts val="0"/>
              </a:spcAft>
              <a:buClr>
                <a:schemeClr val="dk1"/>
              </a:buClr>
              <a:buSzPts val="3700"/>
              <a:buFont typeface="Arial"/>
              <a:buNone/>
              <a:defRPr/>
            </a:lvl2pPr>
            <a:lvl3pPr lvl="2" rtl="0" algn="l">
              <a:spcBef>
                <a:spcPts val="0"/>
              </a:spcBef>
              <a:spcAft>
                <a:spcPts val="0"/>
              </a:spcAft>
              <a:buClr>
                <a:schemeClr val="dk1"/>
              </a:buClr>
              <a:buSzPts val="3700"/>
              <a:buFont typeface="Arial"/>
              <a:buNone/>
              <a:defRPr/>
            </a:lvl3pPr>
            <a:lvl4pPr lvl="3" rtl="0" algn="l">
              <a:spcBef>
                <a:spcPts val="0"/>
              </a:spcBef>
              <a:spcAft>
                <a:spcPts val="0"/>
              </a:spcAft>
              <a:buClr>
                <a:schemeClr val="dk1"/>
              </a:buClr>
              <a:buSzPts val="3700"/>
              <a:buFont typeface="Arial"/>
              <a:buNone/>
              <a:defRPr/>
            </a:lvl4pPr>
            <a:lvl5pPr lvl="4" rtl="0" algn="l">
              <a:spcBef>
                <a:spcPts val="0"/>
              </a:spcBef>
              <a:spcAft>
                <a:spcPts val="0"/>
              </a:spcAft>
              <a:buClr>
                <a:schemeClr val="dk1"/>
              </a:buClr>
              <a:buSzPts val="3700"/>
              <a:buFont typeface="Arial"/>
              <a:buNone/>
              <a:defRPr/>
            </a:lvl5pPr>
            <a:lvl6pPr lvl="5" rtl="0" algn="l">
              <a:spcBef>
                <a:spcPts val="0"/>
              </a:spcBef>
              <a:spcAft>
                <a:spcPts val="0"/>
              </a:spcAft>
              <a:buClr>
                <a:schemeClr val="dk1"/>
              </a:buClr>
              <a:buSzPts val="3700"/>
              <a:buFont typeface="Arial"/>
              <a:buNone/>
              <a:defRPr/>
            </a:lvl6pPr>
            <a:lvl7pPr lvl="6" rtl="0" algn="l">
              <a:spcBef>
                <a:spcPts val="0"/>
              </a:spcBef>
              <a:spcAft>
                <a:spcPts val="0"/>
              </a:spcAft>
              <a:buClr>
                <a:schemeClr val="dk1"/>
              </a:buClr>
              <a:buSzPts val="3700"/>
              <a:buFont typeface="Arial"/>
              <a:buNone/>
              <a:defRPr/>
            </a:lvl7pPr>
            <a:lvl8pPr lvl="7" rtl="0" algn="l">
              <a:spcBef>
                <a:spcPts val="0"/>
              </a:spcBef>
              <a:spcAft>
                <a:spcPts val="0"/>
              </a:spcAft>
              <a:buClr>
                <a:schemeClr val="dk1"/>
              </a:buClr>
              <a:buSzPts val="3700"/>
              <a:buFont typeface="Arial"/>
              <a:buNone/>
              <a:defRPr/>
            </a:lvl8pPr>
            <a:lvl9pPr lvl="8" rtl="0" algn="l">
              <a:spcBef>
                <a:spcPts val="0"/>
              </a:spcBef>
              <a:spcAft>
                <a:spcPts val="0"/>
              </a:spcAft>
              <a:buClr>
                <a:schemeClr val="dk1"/>
              </a:buClr>
              <a:buSzPts val="3700"/>
              <a:buFont typeface="Arial"/>
              <a:buNone/>
              <a:defRPr/>
            </a:lvl9pPr>
          </a:lstStyle>
          <a:p/>
        </p:txBody>
      </p:sp>
      <p:sp>
        <p:nvSpPr>
          <p:cNvPr id="4432" name="Google Shape;4432;p60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00000"/>
              </a:lnSpc>
              <a:spcBef>
                <a:spcPts val="0"/>
              </a:spcBef>
              <a:spcAft>
                <a:spcPts val="0"/>
              </a:spcAft>
              <a:buClr>
                <a:schemeClr val="lt1"/>
              </a:buClr>
              <a:buSzPts val="2400"/>
              <a:buChar char="●"/>
              <a:defRPr/>
            </a:lvl1pPr>
            <a:lvl2pPr indent="-349250" lvl="1" marL="914400" rtl="0" algn="l">
              <a:lnSpc>
                <a:spcPct val="100000"/>
              </a:lnSpc>
              <a:spcBef>
                <a:spcPts val="2100"/>
              </a:spcBef>
              <a:spcAft>
                <a:spcPts val="0"/>
              </a:spcAft>
              <a:buClr>
                <a:schemeClr val="lt1"/>
              </a:buClr>
              <a:buSzPts val="1900"/>
              <a:buChar char="○"/>
              <a:defRPr/>
            </a:lvl2pPr>
            <a:lvl3pPr indent="-349250" lvl="2" marL="1371600" rtl="0" algn="l">
              <a:lnSpc>
                <a:spcPct val="100000"/>
              </a:lnSpc>
              <a:spcBef>
                <a:spcPts val="2100"/>
              </a:spcBef>
              <a:spcAft>
                <a:spcPts val="0"/>
              </a:spcAft>
              <a:buClr>
                <a:schemeClr val="lt1"/>
              </a:buClr>
              <a:buSzPts val="1900"/>
              <a:buChar char="■"/>
              <a:defRPr/>
            </a:lvl3pPr>
            <a:lvl4pPr indent="-349250" lvl="3" marL="1828800" rtl="0" algn="l">
              <a:lnSpc>
                <a:spcPct val="100000"/>
              </a:lnSpc>
              <a:spcBef>
                <a:spcPts val="2100"/>
              </a:spcBef>
              <a:spcAft>
                <a:spcPts val="0"/>
              </a:spcAft>
              <a:buClr>
                <a:schemeClr val="lt1"/>
              </a:buClr>
              <a:buSzPts val="1900"/>
              <a:buChar char="●"/>
              <a:defRPr/>
            </a:lvl4pPr>
            <a:lvl5pPr indent="-349250" lvl="4" marL="2286000" rtl="0" algn="l">
              <a:lnSpc>
                <a:spcPct val="100000"/>
              </a:lnSpc>
              <a:spcBef>
                <a:spcPts val="2100"/>
              </a:spcBef>
              <a:spcAft>
                <a:spcPts val="0"/>
              </a:spcAft>
              <a:buClr>
                <a:schemeClr val="lt1"/>
              </a:buClr>
              <a:buSzPts val="1900"/>
              <a:buChar char="○"/>
              <a:defRPr/>
            </a:lvl5pPr>
            <a:lvl6pPr indent="-349250" lvl="5" marL="2743200" rtl="0" algn="l">
              <a:spcBef>
                <a:spcPts val="2100"/>
              </a:spcBef>
              <a:spcAft>
                <a:spcPts val="0"/>
              </a:spcAft>
              <a:buClr>
                <a:schemeClr val="dk1"/>
              </a:buClr>
              <a:buSzPts val="1900"/>
              <a:buChar char="■"/>
              <a:defRPr/>
            </a:lvl6pPr>
            <a:lvl7pPr indent="-349250" lvl="6" marL="3200400" rtl="0" algn="l">
              <a:spcBef>
                <a:spcPts val="2100"/>
              </a:spcBef>
              <a:spcAft>
                <a:spcPts val="0"/>
              </a:spcAft>
              <a:buClr>
                <a:schemeClr val="dk1"/>
              </a:buClr>
              <a:buSzPts val="1900"/>
              <a:buChar char="●"/>
              <a:defRPr/>
            </a:lvl7pPr>
            <a:lvl8pPr indent="-349250" lvl="7" marL="3657600" rtl="0" algn="l">
              <a:spcBef>
                <a:spcPts val="2100"/>
              </a:spcBef>
              <a:spcAft>
                <a:spcPts val="0"/>
              </a:spcAft>
              <a:buClr>
                <a:schemeClr val="dk1"/>
              </a:buClr>
              <a:buSzPts val="1900"/>
              <a:buChar char="○"/>
              <a:defRPr/>
            </a:lvl8pPr>
            <a:lvl9pPr indent="-349250" lvl="8" marL="4114800" rtl="0" algn="l">
              <a:spcBef>
                <a:spcPts val="2100"/>
              </a:spcBef>
              <a:spcAft>
                <a:spcPts val="2100"/>
              </a:spcAft>
              <a:buClr>
                <a:schemeClr val="dk1"/>
              </a:buClr>
              <a:buSzPts val="1900"/>
              <a:buChar char="■"/>
              <a:defRPr/>
            </a:lvl9pPr>
          </a:lstStyle>
          <a:p/>
        </p:txBody>
      </p:sp>
      <p:sp>
        <p:nvSpPr>
          <p:cNvPr id="4433" name="Google Shape;4433;p603"/>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0" lvl="1"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2pPr>
            <a:lvl3pPr indent="0" lvl="2"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indent="0" lvl="3"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4pPr>
            <a:lvl5pPr indent="0" lvl="4"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5pPr>
            <a:lvl6pPr indent="0" lvl="5"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6pPr>
            <a:lvl7pPr indent="0" lvl="6"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7pPr>
            <a:lvl8pPr indent="0" lvl="7"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8pPr>
            <a:lvl9pPr indent="0" lvl="8"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4434" name="Shape 4434"/>
        <p:cNvGrpSpPr/>
        <p:nvPr/>
      </p:nvGrpSpPr>
      <p:grpSpPr>
        <a:xfrm>
          <a:off x="0" y="0"/>
          <a:ext cx="0" cy="0"/>
          <a:chOff x="0" y="0"/>
          <a:chExt cx="0" cy="0"/>
        </a:xfrm>
      </p:grpSpPr>
      <p:pic>
        <p:nvPicPr>
          <p:cNvPr id="4435" name="Google Shape;4435;p604"/>
          <p:cNvPicPr preferRelativeResize="0"/>
          <p:nvPr/>
        </p:nvPicPr>
        <p:blipFill rotWithShape="1">
          <a:blip r:embed="rId2">
            <a:alphaModFix/>
          </a:blip>
          <a:srcRect b="0" l="0" r="0" t="0"/>
          <a:stretch/>
        </p:blipFill>
        <p:spPr>
          <a:xfrm>
            <a:off x="460980" y="6348390"/>
            <a:ext cx="1358350" cy="211580"/>
          </a:xfrm>
          <a:prstGeom prst="rect">
            <a:avLst/>
          </a:prstGeom>
          <a:noFill/>
          <a:ln>
            <a:noFill/>
          </a:ln>
        </p:spPr>
      </p:pic>
      <p:sp>
        <p:nvSpPr>
          <p:cNvPr id="4436" name="Google Shape;4436;p604"/>
          <p:cNvSpPr txBox="1"/>
          <p:nvPr/>
        </p:nvSpPr>
        <p:spPr>
          <a:xfrm>
            <a:off x="10068353" y="0"/>
            <a:ext cx="22869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rgbClr val="FF0000"/>
                </a:solidFill>
                <a:latin typeface="Arial"/>
                <a:ea typeface="Arial"/>
                <a:cs typeface="Arial"/>
                <a:sym typeface="Arial"/>
              </a:rPr>
              <a:t>DRAFT</a:t>
            </a:r>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bg>
      <p:bgPr>
        <a:solidFill>
          <a:schemeClr val="lt1"/>
        </a:solidFill>
      </p:bgPr>
    </p:bg>
    <p:spTree>
      <p:nvGrpSpPr>
        <p:cNvPr id="4437" name="Shape 4437"/>
        <p:cNvGrpSpPr/>
        <p:nvPr/>
      </p:nvGrpSpPr>
      <p:grpSpPr>
        <a:xfrm>
          <a:off x="0" y="0"/>
          <a:ext cx="0" cy="0"/>
          <a:chOff x="0" y="0"/>
          <a:chExt cx="0" cy="0"/>
        </a:xfrm>
      </p:grpSpPr>
      <p:pic>
        <p:nvPicPr>
          <p:cNvPr id="4438" name="Google Shape;4438;p605"/>
          <p:cNvPicPr preferRelativeResize="0"/>
          <p:nvPr/>
        </p:nvPicPr>
        <p:blipFill rotWithShape="1">
          <a:blip r:embed="rId2">
            <a:alphaModFix amt="66000"/>
          </a:blip>
          <a:srcRect b="0" l="0" r="0" t="0"/>
          <a:stretch/>
        </p:blipFill>
        <p:spPr>
          <a:xfrm>
            <a:off x="0" y="0"/>
            <a:ext cx="12188948" cy="6856284"/>
          </a:xfrm>
          <a:prstGeom prst="rect">
            <a:avLst/>
          </a:prstGeom>
          <a:noFill/>
          <a:ln>
            <a:noFill/>
          </a:ln>
        </p:spPr>
      </p:pic>
      <p:sp>
        <p:nvSpPr>
          <p:cNvPr id="4439" name="Google Shape;4439;p60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267"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7"/>
            </a:lvl2pPr>
            <a:lvl3pPr lvl="2" rtl="0" algn="l">
              <a:lnSpc>
                <a:spcPct val="100000"/>
              </a:lnSpc>
              <a:spcBef>
                <a:spcPts val="0"/>
              </a:spcBef>
              <a:spcAft>
                <a:spcPts val="0"/>
              </a:spcAft>
              <a:buSzPts val="1100"/>
              <a:buNone/>
              <a:defRPr sz="1867"/>
            </a:lvl3pPr>
            <a:lvl4pPr lvl="3" rtl="0" algn="l">
              <a:lnSpc>
                <a:spcPct val="100000"/>
              </a:lnSpc>
              <a:spcBef>
                <a:spcPts val="0"/>
              </a:spcBef>
              <a:spcAft>
                <a:spcPts val="0"/>
              </a:spcAft>
              <a:buSzPts val="1100"/>
              <a:buNone/>
              <a:defRPr sz="1867"/>
            </a:lvl4pPr>
            <a:lvl5pPr lvl="4" rtl="0" algn="l">
              <a:lnSpc>
                <a:spcPct val="100000"/>
              </a:lnSpc>
              <a:spcBef>
                <a:spcPts val="0"/>
              </a:spcBef>
              <a:spcAft>
                <a:spcPts val="0"/>
              </a:spcAft>
              <a:buSzPts val="1100"/>
              <a:buNone/>
              <a:defRPr sz="1867"/>
            </a:lvl5pPr>
            <a:lvl6pPr lvl="5" rtl="0" algn="l">
              <a:lnSpc>
                <a:spcPct val="100000"/>
              </a:lnSpc>
              <a:spcBef>
                <a:spcPts val="0"/>
              </a:spcBef>
              <a:spcAft>
                <a:spcPts val="0"/>
              </a:spcAft>
              <a:buSzPts val="1100"/>
              <a:buNone/>
              <a:defRPr sz="1867"/>
            </a:lvl6pPr>
            <a:lvl7pPr lvl="6" rtl="0" algn="l">
              <a:lnSpc>
                <a:spcPct val="100000"/>
              </a:lnSpc>
              <a:spcBef>
                <a:spcPts val="0"/>
              </a:spcBef>
              <a:spcAft>
                <a:spcPts val="0"/>
              </a:spcAft>
              <a:buSzPts val="1100"/>
              <a:buNone/>
              <a:defRPr sz="1867"/>
            </a:lvl7pPr>
            <a:lvl8pPr lvl="7" rtl="0" algn="l">
              <a:lnSpc>
                <a:spcPct val="100000"/>
              </a:lnSpc>
              <a:spcBef>
                <a:spcPts val="0"/>
              </a:spcBef>
              <a:spcAft>
                <a:spcPts val="0"/>
              </a:spcAft>
              <a:buSzPts val="1100"/>
              <a:buNone/>
              <a:defRPr sz="1867"/>
            </a:lvl8pPr>
            <a:lvl9pPr lvl="8" rtl="0" algn="l">
              <a:lnSpc>
                <a:spcPct val="100000"/>
              </a:lnSpc>
              <a:spcBef>
                <a:spcPts val="0"/>
              </a:spcBef>
              <a:spcAft>
                <a:spcPts val="0"/>
              </a:spcAft>
              <a:buSzPts val="1100"/>
              <a:buNone/>
              <a:defRPr sz="1867"/>
            </a:lvl9pPr>
          </a:lstStyle>
          <a:p/>
        </p:txBody>
      </p:sp>
      <p:sp>
        <p:nvSpPr>
          <p:cNvPr id="4440" name="Google Shape;4440;p605"/>
          <p:cNvSpPr txBox="1"/>
          <p:nvPr>
            <p:ph idx="1" type="body"/>
          </p:nvPr>
        </p:nvSpPr>
        <p:spPr>
          <a:xfrm>
            <a:off x="749432" y="1334052"/>
            <a:ext cx="106746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067"/>
              </a:spcBef>
              <a:spcAft>
                <a:spcPts val="0"/>
              </a:spcAft>
              <a:buClr>
                <a:schemeClr val="accent1"/>
              </a:buClr>
              <a:buSzPts val="2000"/>
              <a:buFont typeface="DM Sans"/>
              <a:buChar char="•"/>
              <a:defRPr i="0" sz="2667" u="none" cap="none" strike="noStrike">
                <a:solidFill>
                  <a:schemeClr val="dk1"/>
                </a:solidFill>
                <a:latin typeface="DM Sans"/>
                <a:ea typeface="DM Sans"/>
                <a:cs typeface="DM Sans"/>
                <a:sym typeface="DM Sans"/>
              </a:defRPr>
            </a:lvl1pPr>
            <a:lvl2pPr indent="-330200" lvl="1" marL="914400" marR="0" rtl="0" algn="l">
              <a:lnSpc>
                <a:spcPct val="115000"/>
              </a:lnSpc>
              <a:spcBef>
                <a:spcPts val="533"/>
              </a:spcBef>
              <a:spcAft>
                <a:spcPts val="0"/>
              </a:spcAft>
              <a:buClr>
                <a:schemeClr val="accent4"/>
              </a:buClr>
              <a:buSzPts val="1600"/>
              <a:buFont typeface="DM Sans"/>
              <a:buChar char="•"/>
              <a:defRPr i="0" sz="2133"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4441" name="Google Shape;4441;p605"/>
          <p:cNvSpPr txBox="1"/>
          <p:nvPr>
            <p:ph idx="12" type="sldNum"/>
          </p:nvPr>
        </p:nvSpPr>
        <p:spPr>
          <a:xfrm>
            <a:off x="10869183" y="6351635"/>
            <a:ext cx="6669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3">
    <p:spTree>
      <p:nvGrpSpPr>
        <p:cNvPr id="4442" name="Shape 4442"/>
        <p:cNvGrpSpPr/>
        <p:nvPr/>
      </p:nvGrpSpPr>
      <p:grpSpPr>
        <a:xfrm>
          <a:off x="0" y="0"/>
          <a:ext cx="0" cy="0"/>
          <a:chOff x="0" y="0"/>
          <a:chExt cx="0" cy="0"/>
        </a:xfrm>
      </p:grpSpPr>
      <p:sp>
        <p:nvSpPr>
          <p:cNvPr id="4443" name="Google Shape;4443;p60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44" name="Google Shape;4444;p606"/>
          <p:cNvSpPr txBox="1"/>
          <p:nvPr>
            <p:ph idx="1" type="body"/>
          </p:nvPr>
        </p:nvSpPr>
        <p:spPr>
          <a:xfrm>
            <a:off x="460979" y="1585913"/>
            <a:ext cx="11259900" cy="45912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000"/>
              </a:spcBef>
              <a:spcAft>
                <a:spcPts val="0"/>
              </a:spcAft>
              <a:buClr>
                <a:schemeClr val="accent2"/>
              </a:buClr>
              <a:buSzPts val="2100"/>
              <a:buFont typeface="Noto Sans Symbols"/>
              <a:buChar char="▪"/>
              <a:defRPr/>
            </a:lvl1pPr>
            <a:lvl2pPr indent="-314325" lvl="1" marL="914400" rtl="0" algn="l">
              <a:lnSpc>
                <a:spcPct val="90000"/>
              </a:lnSpc>
              <a:spcBef>
                <a:spcPts val="500"/>
              </a:spcBef>
              <a:spcAft>
                <a:spcPts val="0"/>
              </a:spcAft>
              <a:buClr>
                <a:schemeClr val="accent2"/>
              </a:buClr>
              <a:buSzPts val="1350"/>
              <a:buChar char="▪"/>
              <a:defRPr sz="2400"/>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417" name="Shape 417"/>
        <p:cNvGrpSpPr/>
        <p:nvPr/>
      </p:nvGrpSpPr>
      <p:grpSpPr>
        <a:xfrm>
          <a:off x="0" y="0"/>
          <a:ext cx="0" cy="0"/>
          <a:chOff x="0" y="0"/>
          <a:chExt cx="0" cy="0"/>
        </a:xfrm>
      </p:grpSpPr>
      <p:pic>
        <p:nvPicPr>
          <p:cNvPr id="418" name="Google Shape;418;p62"/>
          <p:cNvPicPr preferRelativeResize="0"/>
          <p:nvPr/>
        </p:nvPicPr>
        <p:blipFill rotWithShape="1">
          <a:blip r:embed="rId2">
            <a:alphaModFix/>
          </a:blip>
          <a:srcRect b="0" l="0" r="0" t="0"/>
          <a:stretch/>
        </p:blipFill>
        <p:spPr>
          <a:xfrm>
            <a:off x="3021967" y="2819733"/>
            <a:ext cx="6145024" cy="974022"/>
          </a:xfrm>
          <a:prstGeom prst="rect">
            <a:avLst/>
          </a:prstGeom>
          <a:noFill/>
          <a:ln>
            <a:noFill/>
          </a:ln>
        </p:spPr>
      </p:pic>
      <p:sp>
        <p:nvSpPr>
          <p:cNvPr id="419" name="Google Shape;419;p6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4">
    <p:spTree>
      <p:nvGrpSpPr>
        <p:cNvPr id="4445" name="Shape 4445"/>
        <p:cNvGrpSpPr/>
        <p:nvPr/>
      </p:nvGrpSpPr>
      <p:grpSpPr>
        <a:xfrm>
          <a:off x="0" y="0"/>
          <a:ext cx="0" cy="0"/>
          <a:chOff x="0" y="0"/>
          <a:chExt cx="0" cy="0"/>
        </a:xfrm>
      </p:grpSpPr>
      <p:sp>
        <p:nvSpPr>
          <p:cNvPr id="4446" name="Google Shape;4446;p60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47" name="Google Shape;4447;p607"/>
          <p:cNvSpPr txBox="1"/>
          <p:nvPr>
            <p:ph idx="1" type="body"/>
          </p:nvPr>
        </p:nvSpPr>
        <p:spPr>
          <a:xfrm>
            <a:off x="460979" y="1585913"/>
            <a:ext cx="11259900" cy="45912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000"/>
              </a:spcBef>
              <a:spcAft>
                <a:spcPts val="0"/>
              </a:spcAft>
              <a:buClr>
                <a:schemeClr val="accent2"/>
              </a:buClr>
              <a:buSzPts val="2100"/>
              <a:buFont typeface="Noto Sans Symbols"/>
              <a:buChar char="▪"/>
              <a:defRPr/>
            </a:lvl1pPr>
            <a:lvl2pPr indent="-314325" lvl="1" marL="914400" rtl="0" algn="l">
              <a:lnSpc>
                <a:spcPct val="90000"/>
              </a:lnSpc>
              <a:spcBef>
                <a:spcPts val="500"/>
              </a:spcBef>
              <a:spcAft>
                <a:spcPts val="0"/>
              </a:spcAft>
              <a:buClr>
                <a:schemeClr val="accent2"/>
              </a:buClr>
              <a:buSzPts val="1350"/>
              <a:buChar char="▪"/>
              <a:defRPr sz="2400"/>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5">
    <p:spTree>
      <p:nvGrpSpPr>
        <p:cNvPr id="4448" name="Shape 4448"/>
        <p:cNvGrpSpPr/>
        <p:nvPr/>
      </p:nvGrpSpPr>
      <p:grpSpPr>
        <a:xfrm>
          <a:off x="0" y="0"/>
          <a:ext cx="0" cy="0"/>
          <a:chOff x="0" y="0"/>
          <a:chExt cx="0" cy="0"/>
        </a:xfrm>
      </p:grpSpPr>
      <p:sp>
        <p:nvSpPr>
          <p:cNvPr id="4449" name="Google Shape;4449;p608"/>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50" name="Google Shape;4450;p608"/>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OBJECT_1_1_1">
    <p:bg>
      <p:bgPr>
        <a:solidFill>
          <a:schemeClr val="dk1"/>
        </a:solidFill>
      </p:bgPr>
    </p:bg>
    <p:spTree>
      <p:nvGrpSpPr>
        <p:cNvPr id="4451" name="Shape 4451"/>
        <p:cNvGrpSpPr/>
        <p:nvPr/>
      </p:nvGrpSpPr>
      <p:grpSpPr>
        <a:xfrm>
          <a:off x="0" y="0"/>
          <a:ext cx="0" cy="0"/>
          <a:chOff x="0" y="0"/>
          <a:chExt cx="0" cy="0"/>
        </a:xfrm>
      </p:grpSpPr>
      <p:sp>
        <p:nvSpPr>
          <p:cNvPr id="4452" name="Google Shape;4452;p60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pic>
        <p:nvPicPr>
          <p:cNvPr id="4453" name="Google Shape;4453;p609"/>
          <p:cNvPicPr preferRelativeResize="0"/>
          <p:nvPr/>
        </p:nvPicPr>
        <p:blipFill>
          <a:blip r:embed="rId2">
            <a:alphaModFix/>
          </a:blip>
          <a:stretch>
            <a:fillRect/>
          </a:stretch>
        </p:blipFill>
        <p:spPr>
          <a:xfrm>
            <a:off x="761991" y="6442164"/>
            <a:ext cx="678805" cy="230309"/>
          </a:xfrm>
          <a:prstGeom prst="rect">
            <a:avLst/>
          </a:prstGeom>
          <a:noFill/>
          <a:ln>
            <a:noFill/>
          </a:ln>
        </p:spPr>
      </p:pic>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p:cSld name="1_Title and Content">
    <p:spTree>
      <p:nvGrpSpPr>
        <p:cNvPr id="4454" name="Shape 4454"/>
        <p:cNvGrpSpPr/>
        <p:nvPr/>
      </p:nvGrpSpPr>
      <p:grpSpPr>
        <a:xfrm>
          <a:off x="0" y="0"/>
          <a:ext cx="0" cy="0"/>
          <a:chOff x="0" y="0"/>
          <a:chExt cx="0" cy="0"/>
        </a:xfrm>
      </p:grpSpPr>
      <p:sp>
        <p:nvSpPr>
          <p:cNvPr id="4455" name="Google Shape;4455;p610"/>
          <p:cNvSpPr txBox="1"/>
          <p:nvPr>
            <p:ph type="title"/>
          </p:nvPr>
        </p:nvSpPr>
        <p:spPr>
          <a:xfrm>
            <a:off x="460979" y="365126"/>
            <a:ext cx="112602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56" name="Google Shape;4456;p610"/>
          <p:cNvSpPr txBox="1"/>
          <p:nvPr>
            <p:ph idx="1" type="body"/>
          </p:nvPr>
        </p:nvSpPr>
        <p:spPr>
          <a:xfrm>
            <a:off x="460547" y="1567543"/>
            <a:ext cx="11260200" cy="43110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p:spTree>
      <p:nvGrpSpPr>
        <p:cNvPr id="4457" name="Shape 4457"/>
        <p:cNvGrpSpPr/>
        <p:nvPr/>
      </p:nvGrpSpPr>
      <p:grpSpPr>
        <a:xfrm>
          <a:off x="0" y="0"/>
          <a:ext cx="0" cy="0"/>
          <a:chOff x="0" y="0"/>
          <a:chExt cx="0" cy="0"/>
        </a:xfrm>
      </p:grpSpPr>
      <p:sp>
        <p:nvSpPr>
          <p:cNvPr id="4458" name="Google Shape;4458;p611"/>
          <p:cNvSpPr txBox="1"/>
          <p:nvPr>
            <p:ph type="title"/>
          </p:nvPr>
        </p:nvSpPr>
        <p:spPr>
          <a:xfrm>
            <a:off x="457200" y="365760"/>
            <a:ext cx="11256300" cy="9966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59" name="Google Shape;4459;p611"/>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1480" lvl="0" marL="457200" rtl="0" algn="l">
              <a:lnSpc>
                <a:spcPct val="100000"/>
              </a:lnSpc>
              <a:spcBef>
                <a:spcPts val="0"/>
              </a:spcBef>
              <a:spcAft>
                <a:spcPts val="0"/>
              </a:spcAft>
              <a:buSzPts val="288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4466" name="Shape 4466"/>
        <p:cNvGrpSpPr/>
        <p:nvPr/>
      </p:nvGrpSpPr>
      <p:grpSpPr>
        <a:xfrm>
          <a:off x="0" y="0"/>
          <a:ext cx="0" cy="0"/>
          <a:chOff x="0" y="0"/>
          <a:chExt cx="0" cy="0"/>
        </a:xfrm>
      </p:grpSpPr>
      <p:sp>
        <p:nvSpPr>
          <p:cNvPr id="4467" name="Google Shape;4467;p613"/>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68" name="Google Shape;4468;p61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469" name="Google Shape;4469;p613"/>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4470" name="Google Shape;4470;p613"/>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471" name="Google Shape;4471;p613"/>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472" name="Google Shape;4472;p61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4473" name="Google Shape;4473;p613"/>
          <p:cNvPicPr preferRelativeResize="0"/>
          <p:nvPr/>
        </p:nvPicPr>
        <p:blipFill>
          <a:blip r:embed="rId3">
            <a:alphaModFix/>
          </a:blip>
          <a:stretch>
            <a:fillRect/>
          </a:stretch>
        </p:blipFill>
        <p:spPr>
          <a:xfrm>
            <a:off x="6539594" y="608125"/>
            <a:ext cx="5649581" cy="5640317"/>
          </a:xfrm>
          <a:prstGeom prst="rect">
            <a:avLst/>
          </a:prstGeom>
          <a:noFill/>
          <a:ln>
            <a:noFill/>
          </a:ln>
        </p:spPr>
      </p:pic>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4474" name="Shape 4474"/>
        <p:cNvGrpSpPr/>
        <p:nvPr/>
      </p:nvGrpSpPr>
      <p:grpSpPr>
        <a:xfrm>
          <a:off x="0" y="0"/>
          <a:ext cx="0" cy="0"/>
          <a:chOff x="0" y="0"/>
          <a:chExt cx="0" cy="0"/>
        </a:xfrm>
      </p:grpSpPr>
      <p:sp>
        <p:nvSpPr>
          <p:cNvPr id="4475" name="Google Shape;4475;p614"/>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76" name="Google Shape;4476;p61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477" name="Google Shape;4477;p614"/>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4478" name="Google Shape;4478;p614"/>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479" name="Google Shape;4479;p614"/>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480" name="Google Shape;4480;p61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4481" name="Google Shape;4481;p614"/>
          <p:cNvPicPr preferRelativeResize="0"/>
          <p:nvPr/>
        </p:nvPicPr>
        <p:blipFill>
          <a:blip r:embed="rId3">
            <a:alphaModFix/>
          </a:blip>
          <a:stretch>
            <a:fillRect/>
          </a:stretch>
        </p:blipFill>
        <p:spPr>
          <a:xfrm>
            <a:off x="6539595" y="608138"/>
            <a:ext cx="5649581" cy="5640317"/>
          </a:xfrm>
          <a:prstGeom prst="rect">
            <a:avLst/>
          </a:prstGeom>
          <a:noFill/>
          <a:ln>
            <a:noFill/>
          </a:ln>
        </p:spPr>
      </p:pic>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4482" name="Shape 4482"/>
        <p:cNvGrpSpPr/>
        <p:nvPr/>
      </p:nvGrpSpPr>
      <p:grpSpPr>
        <a:xfrm>
          <a:off x="0" y="0"/>
          <a:ext cx="0" cy="0"/>
          <a:chOff x="0" y="0"/>
          <a:chExt cx="0" cy="0"/>
        </a:xfrm>
      </p:grpSpPr>
      <p:sp>
        <p:nvSpPr>
          <p:cNvPr id="4483" name="Google Shape;4483;p615"/>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84" name="Google Shape;4484;p615"/>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485" name="Google Shape;4485;p615"/>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4486" name="Google Shape;4486;p615"/>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487" name="Google Shape;4487;p615"/>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488" name="Google Shape;4488;p61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489" name="Shape 4489"/>
        <p:cNvGrpSpPr/>
        <p:nvPr/>
      </p:nvGrpSpPr>
      <p:grpSpPr>
        <a:xfrm>
          <a:off x="0" y="0"/>
          <a:ext cx="0" cy="0"/>
          <a:chOff x="0" y="0"/>
          <a:chExt cx="0" cy="0"/>
        </a:xfrm>
      </p:grpSpPr>
      <p:sp>
        <p:nvSpPr>
          <p:cNvPr id="4490" name="Google Shape;4490;p616"/>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91" name="Google Shape;4491;p61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492" name="Google Shape;4492;p616"/>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4493" name="Google Shape;4493;p61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494" name="Google Shape;4494;p61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495" name="Google Shape;4495;p61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496" name="Shape 4496"/>
        <p:cNvGrpSpPr/>
        <p:nvPr/>
      </p:nvGrpSpPr>
      <p:grpSpPr>
        <a:xfrm>
          <a:off x="0" y="0"/>
          <a:ext cx="0" cy="0"/>
          <a:chOff x="0" y="0"/>
          <a:chExt cx="0" cy="0"/>
        </a:xfrm>
      </p:grpSpPr>
      <p:sp>
        <p:nvSpPr>
          <p:cNvPr id="4497" name="Google Shape;4497;p61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498" name="Google Shape;4498;p61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499" name="Google Shape;4499;p61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500" name="Google Shape;4500;p61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8"/>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8"/>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420" name="Shape 420"/>
        <p:cNvGrpSpPr/>
        <p:nvPr/>
      </p:nvGrpSpPr>
      <p:grpSpPr>
        <a:xfrm>
          <a:off x="0" y="0"/>
          <a:ext cx="0" cy="0"/>
          <a:chOff x="0" y="0"/>
          <a:chExt cx="0" cy="0"/>
        </a:xfrm>
      </p:grpSpPr>
      <p:pic>
        <p:nvPicPr>
          <p:cNvPr id="421" name="Google Shape;421;p63"/>
          <p:cNvPicPr preferRelativeResize="0"/>
          <p:nvPr/>
        </p:nvPicPr>
        <p:blipFill>
          <a:blip r:embed="rId2">
            <a:alphaModFix/>
          </a:blip>
          <a:stretch>
            <a:fillRect/>
          </a:stretch>
        </p:blipFill>
        <p:spPr>
          <a:xfrm>
            <a:off x="3021951" y="2819748"/>
            <a:ext cx="6145026" cy="977545"/>
          </a:xfrm>
          <a:prstGeom prst="rect">
            <a:avLst/>
          </a:prstGeom>
          <a:noFill/>
          <a:ln>
            <a:noFill/>
          </a:ln>
        </p:spPr>
      </p:pic>
      <p:sp>
        <p:nvSpPr>
          <p:cNvPr id="422" name="Google Shape;422;p6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501" name="Shape 4501"/>
        <p:cNvGrpSpPr/>
        <p:nvPr/>
      </p:nvGrpSpPr>
      <p:grpSpPr>
        <a:xfrm>
          <a:off x="0" y="0"/>
          <a:ext cx="0" cy="0"/>
          <a:chOff x="0" y="0"/>
          <a:chExt cx="0" cy="0"/>
        </a:xfrm>
      </p:grpSpPr>
      <p:sp>
        <p:nvSpPr>
          <p:cNvPr id="4502" name="Google Shape;4502;p61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03" name="Google Shape;4503;p61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504" name="Google Shape;4504;p61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505" name="Google Shape;4505;p61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4506" name="Shape 4506"/>
        <p:cNvGrpSpPr/>
        <p:nvPr/>
      </p:nvGrpSpPr>
      <p:grpSpPr>
        <a:xfrm>
          <a:off x="0" y="0"/>
          <a:ext cx="0" cy="0"/>
          <a:chOff x="0" y="0"/>
          <a:chExt cx="0" cy="0"/>
        </a:xfrm>
      </p:grpSpPr>
      <p:sp>
        <p:nvSpPr>
          <p:cNvPr id="4507" name="Google Shape;4507;p61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08" name="Google Shape;4508;p61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4509" name="Google Shape;4509;p619"/>
          <p:cNvCxnSpPr/>
          <p:nvPr/>
        </p:nvCxnSpPr>
        <p:spPr>
          <a:xfrm>
            <a:off x="6100084" y="1892033"/>
            <a:ext cx="6000" cy="3497100"/>
          </a:xfrm>
          <a:prstGeom prst="straightConnector1">
            <a:avLst/>
          </a:prstGeom>
          <a:noFill/>
          <a:ln cap="flat" cmpd="sng" w="9525">
            <a:solidFill>
              <a:srgbClr val="EF6450"/>
            </a:solidFill>
            <a:prstDash val="solid"/>
            <a:miter lim="800000"/>
            <a:headEnd len="med" w="med" type="oval"/>
            <a:tailEnd len="med" w="med" type="oval"/>
          </a:ln>
        </p:spPr>
      </p:cxnSp>
      <p:sp>
        <p:nvSpPr>
          <p:cNvPr id="4510" name="Google Shape;4510;p619"/>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511" name="Google Shape;4511;p619"/>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512" name="Google Shape;4512;p619"/>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513" name="Google Shape;4513;p619"/>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514" name="Google Shape;4514;p61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4515" name="Shape 4515"/>
        <p:cNvGrpSpPr/>
        <p:nvPr/>
      </p:nvGrpSpPr>
      <p:grpSpPr>
        <a:xfrm>
          <a:off x="0" y="0"/>
          <a:ext cx="0" cy="0"/>
          <a:chOff x="0" y="0"/>
          <a:chExt cx="0" cy="0"/>
        </a:xfrm>
      </p:grpSpPr>
      <p:sp>
        <p:nvSpPr>
          <p:cNvPr id="4516" name="Google Shape;4516;p62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17" name="Google Shape;4517;p620"/>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518" name="Google Shape;4518;p620"/>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519" name="Google Shape;4519;p620"/>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520" name="Google Shape;4520;p620"/>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521" name="Google Shape;4521;p620"/>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4522" name="Google Shape;4522;p620"/>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523" name="Google Shape;4523;p62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4524" name="Shape 4524"/>
        <p:cNvGrpSpPr/>
        <p:nvPr/>
      </p:nvGrpSpPr>
      <p:grpSpPr>
        <a:xfrm>
          <a:off x="0" y="0"/>
          <a:ext cx="0" cy="0"/>
          <a:chOff x="0" y="0"/>
          <a:chExt cx="0" cy="0"/>
        </a:xfrm>
      </p:grpSpPr>
      <p:sp>
        <p:nvSpPr>
          <p:cNvPr id="4525" name="Google Shape;4525;p62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26" name="Google Shape;4526;p62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4527" name="Google Shape;4527;p621"/>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528" name="Google Shape;4528;p621"/>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529" name="Google Shape;4529;p621"/>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30" name="Google Shape;4530;p621"/>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31" name="Google Shape;4531;p621"/>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32" name="Google Shape;4532;p621"/>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533" name="Google Shape;4533;p621"/>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534" name="Google Shape;4534;p621"/>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535" name="Google Shape;4535;p62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4536" name="Shape 4536"/>
        <p:cNvGrpSpPr/>
        <p:nvPr/>
      </p:nvGrpSpPr>
      <p:grpSpPr>
        <a:xfrm>
          <a:off x="0" y="0"/>
          <a:ext cx="0" cy="0"/>
          <a:chOff x="0" y="0"/>
          <a:chExt cx="0" cy="0"/>
        </a:xfrm>
      </p:grpSpPr>
      <p:sp>
        <p:nvSpPr>
          <p:cNvPr id="4537" name="Google Shape;4537;p62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38" name="Google Shape;4538;p622"/>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39" name="Google Shape;4539;p622"/>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540" name="Google Shape;4540;p622"/>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41" name="Google Shape;4541;p622"/>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542" name="Google Shape;4542;p622"/>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543" name="Google Shape;4543;p622"/>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44" name="Google Shape;4544;p622"/>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4545" name="Google Shape;4545;p622"/>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546" name="Google Shape;4546;p622"/>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547" name="Google Shape;4547;p62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4548" name="Shape 4548"/>
        <p:cNvGrpSpPr/>
        <p:nvPr/>
      </p:nvGrpSpPr>
      <p:grpSpPr>
        <a:xfrm>
          <a:off x="0" y="0"/>
          <a:ext cx="0" cy="0"/>
          <a:chOff x="0" y="0"/>
          <a:chExt cx="0" cy="0"/>
        </a:xfrm>
      </p:grpSpPr>
      <p:sp>
        <p:nvSpPr>
          <p:cNvPr id="4549" name="Google Shape;4549;p623"/>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50" name="Google Shape;4550;p623"/>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51" name="Google Shape;4551;p623"/>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52" name="Google Shape;4552;p62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53" name="Google Shape;4553;p623"/>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54" name="Google Shape;4554;p623"/>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555" name="Google Shape;4555;p623"/>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56" name="Google Shape;4556;p623"/>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57" name="Google Shape;4557;p623"/>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558" name="Google Shape;4558;p623"/>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559" name="Google Shape;4559;p623"/>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560" name="Google Shape;4560;p62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561" name="Shape 4561"/>
        <p:cNvGrpSpPr/>
        <p:nvPr/>
      </p:nvGrpSpPr>
      <p:grpSpPr>
        <a:xfrm>
          <a:off x="0" y="0"/>
          <a:ext cx="0" cy="0"/>
          <a:chOff x="0" y="0"/>
          <a:chExt cx="0" cy="0"/>
        </a:xfrm>
      </p:grpSpPr>
      <p:sp>
        <p:nvSpPr>
          <p:cNvPr id="4562" name="Google Shape;4562;p62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63" name="Google Shape;4563;p624"/>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64" name="Google Shape;4564;p624"/>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565" name="Google Shape;4565;p624"/>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566" name="Google Shape;4566;p624"/>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4567" name="Google Shape;4567;p62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568" name="Shape 4568"/>
        <p:cNvGrpSpPr/>
        <p:nvPr/>
      </p:nvGrpSpPr>
      <p:grpSpPr>
        <a:xfrm>
          <a:off x="0" y="0"/>
          <a:ext cx="0" cy="0"/>
          <a:chOff x="0" y="0"/>
          <a:chExt cx="0" cy="0"/>
        </a:xfrm>
      </p:grpSpPr>
      <p:sp>
        <p:nvSpPr>
          <p:cNvPr id="4569" name="Google Shape;4569;p62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70" name="Google Shape;4570;p625"/>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71" name="Google Shape;4571;p625"/>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572" name="Google Shape;4572;p625"/>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573" name="Google Shape;4573;p625"/>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574" name="Google Shape;4574;p62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575" name="Shape 4575"/>
        <p:cNvGrpSpPr/>
        <p:nvPr/>
      </p:nvGrpSpPr>
      <p:grpSpPr>
        <a:xfrm>
          <a:off x="0" y="0"/>
          <a:ext cx="0" cy="0"/>
          <a:chOff x="0" y="0"/>
          <a:chExt cx="0" cy="0"/>
        </a:xfrm>
      </p:grpSpPr>
      <p:sp>
        <p:nvSpPr>
          <p:cNvPr id="4576" name="Google Shape;4576;p626"/>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77" name="Google Shape;4577;p62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78" name="Google Shape;4578;p626"/>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579" name="Google Shape;4579;p626"/>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580" name="Google Shape;4580;p62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581" name="Shape 4581"/>
        <p:cNvGrpSpPr/>
        <p:nvPr/>
      </p:nvGrpSpPr>
      <p:grpSpPr>
        <a:xfrm>
          <a:off x="0" y="0"/>
          <a:ext cx="0" cy="0"/>
          <a:chOff x="0" y="0"/>
          <a:chExt cx="0" cy="0"/>
        </a:xfrm>
      </p:grpSpPr>
      <p:sp>
        <p:nvSpPr>
          <p:cNvPr id="4582" name="Google Shape;4582;p627"/>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83" name="Google Shape;4583;p627"/>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84" name="Google Shape;4584;p627"/>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85" name="Google Shape;4585;p627"/>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86" name="Google Shape;4586;p62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87" name="Google Shape;4587;p62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588" name="Google Shape;4588;p627"/>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589" name="Google Shape;4589;p627"/>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590" name="Google Shape;4590;p627"/>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591" name="Google Shape;4591;p627"/>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592" name="Google Shape;4592;p62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3" name="Shape 423"/>
        <p:cNvGrpSpPr/>
        <p:nvPr/>
      </p:nvGrpSpPr>
      <p:grpSpPr>
        <a:xfrm>
          <a:off x="0" y="0"/>
          <a:ext cx="0" cy="0"/>
          <a:chOff x="0" y="0"/>
          <a:chExt cx="0" cy="0"/>
        </a:xfrm>
      </p:grpSpPr>
      <p:sp>
        <p:nvSpPr>
          <p:cNvPr id="424" name="Google Shape;424;p6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25" name="Google Shape;425;p64"/>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593" name="Shape 4593"/>
        <p:cNvGrpSpPr/>
        <p:nvPr/>
      </p:nvGrpSpPr>
      <p:grpSpPr>
        <a:xfrm>
          <a:off x="0" y="0"/>
          <a:ext cx="0" cy="0"/>
          <a:chOff x="0" y="0"/>
          <a:chExt cx="0" cy="0"/>
        </a:xfrm>
      </p:grpSpPr>
      <p:sp>
        <p:nvSpPr>
          <p:cNvPr id="4594" name="Google Shape;4594;p628"/>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95" name="Google Shape;4595;p62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4596" name="Shape 4596"/>
        <p:cNvGrpSpPr/>
        <p:nvPr/>
      </p:nvGrpSpPr>
      <p:grpSpPr>
        <a:xfrm>
          <a:off x="0" y="0"/>
          <a:ext cx="0" cy="0"/>
          <a:chOff x="0" y="0"/>
          <a:chExt cx="0" cy="0"/>
        </a:xfrm>
      </p:grpSpPr>
      <p:sp>
        <p:nvSpPr>
          <p:cNvPr id="4597" name="Google Shape;4597;p62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598" name="Google Shape;4598;p629"/>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599" name="Shape 4599"/>
        <p:cNvGrpSpPr/>
        <p:nvPr/>
      </p:nvGrpSpPr>
      <p:grpSpPr>
        <a:xfrm>
          <a:off x="0" y="0"/>
          <a:ext cx="0" cy="0"/>
          <a:chOff x="0" y="0"/>
          <a:chExt cx="0" cy="0"/>
        </a:xfrm>
      </p:grpSpPr>
      <p:sp>
        <p:nvSpPr>
          <p:cNvPr id="4600" name="Google Shape;4600;p630"/>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01" name="Google Shape;4601;p63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602" name="Shape 4602"/>
        <p:cNvGrpSpPr/>
        <p:nvPr/>
      </p:nvGrpSpPr>
      <p:grpSpPr>
        <a:xfrm>
          <a:off x="0" y="0"/>
          <a:ext cx="0" cy="0"/>
          <a:chOff x="0" y="0"/>
          <a:chExt cx="0" cy="0"/>
        </a:xfrm>
      </p:grpSpPr>
      <p:sp>
        <p:nvSpPr>
          <p:cNvPr id="4603" name="Google Shape;4603;p631"/>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604" name="Google Shape;4604;p63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4605" name="Shape 4605"/>
        <p:cNvGrpSpPr/>
        <p:nvPr/>
      </p:nvGrpSpPr>
      <p:grpSpPr>
        <a:xfrm>
          <a:off x="0" y="0"/>
          <a:ext cx="0" cy="0"/>
          <a:chOff x="0" y="0"/>
          <a:chExt cx="0" cy="0"/>
        </a:xfrm>
      </p:grpSpPr>
      <p:sp>
        <p:nvSpPr>
          <p:cNvPr id="4606" name="Google Shape;4606;p632"/>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07" name="Google Shape;4607;p63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4608" name="Google Shape;4608;p632"/>
          <p:cNvPicPr preferRelativeResize="0"/>
          <p:nvPr/>
        </p:nvPicPr>
        <p:blipFill>
          <a:blip r:embed="rId2">
            <a:alphaModFix/>
          </a:blip>
          <a:stretch>
            <a:fillRect/>
          </a:stretch>
        </p:blipFill>
        <p:spPr>
          <a:xfrm>
            <a:off x="10669156" y="6474098"/>
            <a:ext cx="188372" cy="188372"/>
          </a:xfrm>
          <a:prstGeom prst="rect">
            <a:avLst/>
          </a:prstGeom>
          <a:noFill/>
          <a:ln>
            <a:noFill/>
          </a:ln>
        </p:spPr>
      </p:pic>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609" name="Shape 4609"/>
        <p:cNvGrpSpPr/>
        <p:nvPr/>
      </p:nvGrpSpPr>
      <p:grpSpPr>
        <a:xfrm>
          <a:off x="0" y="0"/>
          <a:ext cx="0" cy="0"/>
          <a:chOff x="0" y="0"/>
          <a:chExt cx="0" cy="0"/>
        </a:xfrm>
      </p:grpSpPr>
      <p:sp>
        <p:nvSpPr>
          <p:cNvPr id="4610" name="Google Shape;4610;p63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11" name="Google Shape;4611;p633"/>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12" name="Google Shape;4612;p63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613" name="Google Shape;4613;p633"/>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14" name="Google Shape;4614;p633"/>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15" name="Google Shape;4615;p633"/>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16" name="Google Shape;4616;p633"/>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17" name="Google Shape;4617;p633"/>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18" name="Google Shape;4618;p633"/>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19" name="Google Shape;4619;p633"/>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4620" name="Shape 4620"/>
        <p:cNvGrpSpPr/>
        <p:nvPr/>
      </p:nvGrpSpPr>
      <p:grpSpPr>
        <a:xfrm>
          <a:off x="0" y="0"/>
          <a:ext cx="0" cy="0"/>
          <a:chOff x="0" y="0"/>
          <a:chExt cx="0" cy="0"/>
        </a:xfrm>
      </p:grpSpPr>
      <p:sp>
        <p:nvSpPr>
          <p:cNvPr id="4621" name="Google Shape;4621;p634"/>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22" name="Google Shape;4622;p634"/>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4623" name="Google Shape;4623;p634"/>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4624" name="Google Shape;4624;p634"/>
          <p:cNvCxnSpPr>
            <a:stCxn id="4623"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4625" name="Google Shape;4625;p634"/>
          <p:cNvCxnSpPr>
            <a:stCxn id="4621"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4626" name="Google Shape;4626;p634"/>
          <p:cNvCxnSpPr>
            <a:stCxn id="4622"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4627" name="Google Shape;4627;p634"/>
          <p:cNvCxnSpPr>
            <a:stCxn id="4623"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4628" name="Google Shape;4628;p634"/>
          <p:cNvCxnSpPr>
            <a:stCxn id="4622"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4629" name="Google Shape;4629;p634"/>
          <p:cNvCxnSpPr>
            <a:stCxn id="4621"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4630" name="Google Shape;4630;p63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31" name="Google Shape;4631;p634"/>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32" name="Google Shape;4632;p63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633" name="Google Shape;4633;p634"/>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34" name="Google Shape;4634;p634"/>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35" name="Google Shape;4635;p634"/>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36" name="Google Shape;4636;p634"/>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37" name="Google Shape;4637;p634"/>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38" name="Google Shape;4638;p634"/>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39" name="Google Shape;4639;p634"/>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4640" name="Shape 4640"/>
        <p:cNvGrpSpPr/>
        <p:nvPr/>
      </p:nvGrpSpPr>
      <p:grpSpPr>
        <a:xfrm>
          <a:off x="0" y="0"/>
          <a:ext cx="0" cy="0"/>
          <a:chOff x="0" y="0"/>
          <a:chExt cx="0" cy="0"/>
        </a:xfrm>
      </p:grpSpPr>
      <p:sp>
        <p:nvSpPr>
          <p:cNvPr id="4641" name="Google Shape;4641;p63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42" name="Google Shape;4642;p635"/>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43" name="Google Shape;4643;p635"/>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44" name="Google Shape;4644;p63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645" name="Google Shape;4645;p635"/>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46" name="Google Shape;4646;p635"/>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47" name="Google Shape;4647;p635"/>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4648" name="Google Shape;4648;p635"/>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49" name="Google Shape;4649;p635"/>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50" name="Google Shape;4650;p635"/>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51" name="Google Shape;4651;p635"/>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4652" name="Google Shape;4652;p635"/>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4653" name="Google Shape;4653;p635"/>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4654" name="Google Shape;4654;p635"/>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4655" name="Google Shape;4655;p635"/>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4656" name="Google Shape;4656;p635"/>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4657" name="Shape 4657"/>
        <p:cNvGrpSpPr/>
        <p:nvPr/>
      </p:nvGrpSpPr>
      <p:grpSpPr>
        <a:xfrm>
          <a:off x="0" y="0"/>
          <a:ext cx="0" cy="0"/>
          <a:chOff x="0" y="0"/>
          <a:chExt cx="0" cy="0"/>
        </a:xfrm>
      </p:grpSpPr>
      <p:sp>
        <p:nvSpPr>
          <p:cNvPr id="4658" name="Google Shape;4658;p63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59" name="Google Shape;4659;p636"/>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60" name="Google Shape;4660;p63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661" name="Google Shape;4661;p636"/>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62" name="Google Shape;4662;p636"/>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63" name="Google Shape;4663;p636"/>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64" name="Google Shape;4664;p636"/>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4665" name="Google Shape;4665;p636"/>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66" name="Google Shape;4666;p636"/>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67" name="Google Shape;4667;p636"/>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4668" name="Shape 4668"/>
        <p:cNvGrpSpPr/>
        <p:nvPr/>
      </p:nvGrpSpPr>
      <p:grpSpPr>
        <a:xfrm>
          <a:off x="0" y="0"/>
          <a:ext cx="0" cy="0"/>
          <a:chOff x="0" y="0"/>
          <a:chExt cx="0" cy="0"/>
        </a:xfrm>
      </p:grpSpPr>
      <p:sp>
        <p:nvSpPr>
          <p:cNvPr id="4669" name="Google Shape;4669;p637"/>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4670" name="Google Shape;4670;p637"/>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4671" name="Google Shape;4671;p637"/>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4672" name="Google Shape;4672;p637"/>
          <p:cNvCxnSpPr>
            <a:stCxn id="4671"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4673" name="Google Shape;4673;p637"/>
          <p:cNvCxnSpPr>
            <a:stCxn id="4669"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4674" name="Google Shape;4674;p637"/>
          <p:cNvCxnSpPr>
            <a:stCxn id="4670"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4675" name="Google Shape;4675;p637"/>
          <p:cNvCxnSpPr>
            <a:stCxn id="4671"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4676" name="Google Shape;4676;p637"/>
          <p:cNvCxnSpPr>
            <a:stCxn id="4670"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4677" name="Google Shape;4677;p637"/>
          <p:cNvCxnSpPr>
            <a:stCxn id="4669"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4678" name="Google Shape;4678;p63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79" name="Google Shape;4679;p637"/>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80" name="Google Shape;4680;p63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681" name="Google Shape;4681;p637"/>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82" name="Google Shape;4682;p637"/>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83" name="Google Shape;4683;p637"/>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84" name="Google Shape;4684;p637"/>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85" name="Google Shape;4685;p637"/>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86" name="Google Shape;4686;p637"/>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87" name="Google Shape;4687;p637"/>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 2">
    <p:spTree>
      <p:nvGrpSpPr>
        <p:cNvPr id="426" name="Shape 426"/>
        <p:cNvGrpSpPr/>
        <p:nvPr/>
      </p:nvGrpSpPr>
      <p:grpSpPr>
        <a:xfrm>
          <a:off x="0" y="0"/>
          <a:ext cx="0" cy="0"/>
          <a:chOff x="0" y="0"/>
          <a:chExt cx="0" cy="0"/>
        </a:xfrm>
      </p:grpSpPr>
      <p:sp>
        <p:nvSpPr>
          <p:cNvPr id="427" name="Google Shape;427;p6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28" name="Google Shape;428;p65"/>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57200" lvl="0" marL="457200" marR="0" rtl="0" algn="l">
              <a:lnSpc>
                <a:spcPct val="90000"/>
              </a:lnSpc>
              <a:spcBef>
                <a:spcPts val="1100"/>
              </a:spcBef>
              <a:spcAft>
                <a:spcPts val="0"/>
              </a:spcAft>
              <a:buClr>
                <a:schemeClr val="accent2"/>
              </a:buClr>
              <a:buSzPts val="3600"/>
              <a:buFont typeface="Barlow"/>
              <a:buChar char="▪"/>
              <a:defRPr i="0" sz="3600" u="none" cap="none" strike="noStrike">
                <a:solidFill>
                  <a:schemeClr val="accent1"/>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u="none" cap="none" strike="noStrike">
                <a:solidFill>
                  <a:srgbClr val="3A3838"/>
                </a:solidFill>
                <a:latin typeface="Barlow"/>
                <a:ea typeface="Barlow"/>
                <a:cs typeface="Barlow"/>
                <a:sym typeface="Barlow"/>
              </a:defRPr>
            </a:lvl3pPr>
            <a:lvl4pPr indent="-349250" lvl="3" marL="1828800" marR="0" rtl="0" algn="l">
              <a:lnSpc>
                <a:spcPct val="90000"/>
              </a:lnSpc>
              <a:spcBef>
                <a:spcPts val="500"/>
              </a:spcBef>
              <a:spcAft>
                <a:spcPts val="0"/>
              </a:spcAft>
              <a:buClr>
                <a:schemeClr val="accent2"/>
              </a:buClr>
              <a:buSzPts val="1900"/>
              <a:buFont typeface="Barlow"/>
              <a:buChar char="▪"/>
              <a:defRPr i="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u="none" cap="none" strike="noStrike">
                <a:solidFill>
                  <a:schemeClr val="dk1"/>
                </a:solidFill>
                <a:latin typeface="Barlow"/>
                <a:ea typeface="Barlow"/>
                <a:cs typeface="Barlow"/>
                <a:sym typeface="Barlow"/>
              </a:defRPr>
            </a:lvl9pPr>
          </a:lstStyle>
          <a:p/>
        </p:txBody>
      </p:sp>
      <p:sp>
        <p:nvSpPr>
          <p:cNvPr id="429" name="Google Shape;429;p65"/>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accent1"/>
                </a:solidFill>
                <a:latin typeface="Barlow"/>
                <a:ea typeface="Barlow"/>
                <a:cs typeface="Barlow"/>
                <a:sym typeface="Barlow"/>
              </a:defRPr>
            </a:lvl1pPr>
            <a:lvl2pPr lvl="1" rtl="0">
              <a:buNone/>
              <a:defRPr sz="1700">
                <a:solidFill>
                  <a:schemeClr val="accent1"/>
                </a:solidFill>
                <a:latin typeface="Barlow"/>
                <a:ea typeface="Barlow"/>
                <a:cs typeface="Barlow"/>
                <a:sym typeface="Barlow"/>
              </a:defRPr>
            </a:lvl2pPr>
            <a:lvl3pPr lvl="2" rtl="0">
              <a:buNone/>
              <a:defRPr sz="1700">
                <a:solidFill>
                  <a:schemeClr val="accent1"/>
                </a:solidFill>
                <a:latin typeface="Barlow"/>
                <a:ea typeface="Barlow"/>
                <a:cs typeface="Barlow"/>
                <a:sym typeface="Barlow"/>
              </a:defRPr>
            </a:lvl3pPr>
            <a:lvl4pPr lvl="3" rtl="0">
              <a:buNone/>
              <a:defRPr sz="1700">
                <a:solidFill>
                  <a:schemeClr val="accent1"/>
                </a:solidFill>
                <a:latin typeface="Barlow"/>
                <a:ea typeface="Barlow"/>
                <a:cs typeface="Barlow"/>
                <a:sym typeface="Barlow"/>
              </a:defRPr>
            </a:lvl4pPr>
            <a:lvl5pPr lvl="4" rtl="0">
              <a:buNone/>
              <a:defRPr sz="1700">
                <a:solidFill>
                  <a:schemeClr val="accent1"/>
                </a:solidFill>
                <a:latin typeface="Barlow"/>
                <a:ea typeface="Barlow"/>
                <a:cs typeface="Barlow"/>
                <a:sym typeface="Barlow"/>
              </a:defRPr>
            </a:lvl5pPr>
            <a:lvl6pPr lvl="5" rtl="0">
              <a:buNone/>
              <a:defRPr sz="1700">
                <a:solidFill>
                  <a:schemeClr val="accent1"/>
                </a:solidFill>
                <a:latin typeface="Barlow"/>
                <a:ea typeface="Barlow"/>
                <a:cs typeface="Barlow"/>
                <a:sym typeface="Barlow"/>
              </a:defRPr>
            </a:lvl6pPr>
            <a:lvl7pPr lvl="6" rtl="0">
              <a:buNone/>
              <a:defRPr sz="1700">
                <a:solidFill>
                  <a:schemeClr val="accent1"/>
                </a:solidFill>
                <a:latin typeface="Barlow"/>
                <a:ea typeface="Barlow"/>
                <a:cs typeface="Barlow"/>
                <a:sym typeface="Barlow"/>
              </a:defRPr>
            </a:lvl7pPr>
            <a:lvl8pPr lvl="7" rtl="0">
              <a:buNone/>
              <a:defRPr sz="1700">
                <a:solidFill>
                  <a:schemeClr val="accent1"/>
                </a:solidFill>
                <a:latin typeface="Barlow"/>
                <a:ea typeface="Barlow"/>
                <a:cs typeface="Barlow"/>
                <a:sym typeface="Barlow"/>
              </a:defRPr>
            </a:lvl8pPr>
            <a:lvl9pPr lvl="8" rtl="0">
              <a:buNone/>
              <a:defRPr sz="1700">
                <a:solidFill>
                  <a:schemeClr val="accent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4688" name="Shape 4688"/>
        <p:cNvGrpSpPr/>
        <p:nvPr/>
      </p:nvGrpSpPr>
      <p:grpSpPr>
        <a:xfrm>
          <a:off x="0" y="0"/>
          <a:ext cx="0" cy="0"/>
          <a:chOff x="0" y="0"/>
          <a:chExt cx="0" cy="0"/>
        </a:xfrm>
      </p:grpSpPr>
      <p:sp>
        <p:nvSpPr>
          <p:cNvPr id="4689" name="Google Shape;4689;p63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90" name="Google Shape;4690;p638"/>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91" name="Google Shape;4691;p638"/>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92" name="Google Shape;4692;p63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693" name="Google Shape;4693;p638"/>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94" name="Google Shape;4694;p638"/>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95" name="Google Shape;4695;p638"/>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4696" name="Google Shape;4696;p638"/>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97" name="Google Shape;4697;p638"/>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98" name="Google Shape;4698;p638"/>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99" name="Google Shape;4699;p638"/>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4700" name="Google Shape;4700;p638"/>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701" name="Google Shape;4701;p638"/>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702" name="Google Shape;4702;p638"/>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703" name="Google Shape;4703;p638"/>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704" name="Google Shape;4704;p638"/>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4705" name="Shape 4705"/>
        <p:cNvGrpSpPr/>
        <p:nvPr/>
      </p:nvGrpSpPr>
      <p:grpSpPr>
        <a:xfrm>
          <a:off x="0" y="0"/>
          <a:ext cx="0" cy="0"/>
          <a:chOff x="0" y="0"/>
          <a:chExt cx="0" cy="0"/>
        </a:xfrm>
      </p:grpSpPr>
      <p:pic>
        <p:nvPicPr>
          <p:cNvPr id="4706" name="Google Shape;4706;p639"/>
          <p:cNvPicPr preferRelativeResize="0"/>
          <p:nvPr/>
        </p:nvPicPr>
        <p:blipFill rotWithShape="1">
          <a:blip r:embed="rId2">
            <a:alphaModFix/>
          </a:blip>
          <a:srcRect b="0" l="0" r="0" t="0"/>
          <a:stretch/>
        </p:blipFill>
        <p:spPr>
          <a:xfrm>
            <a:off x="3021967" y="2819733"/>
            <a:ext cx="6145024" cy="974022"/>
          </a:xfrm>
          <a:prstGeom prst="rect">
            <a:avLst/>
          </a:prstGeom>
          <a:noFill/>
          <a:ln>
            <a:noFill/>
          </a:ln>
        </p:spPr>
      </p:pic>
      <p:sp>
        <p:nvSpPr>
          <p:cNvPr id="4707" name="Google Shape;4707;p63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4708" name="Shape 4708"/>
        <p:cNvGrpSpPr/>
        <p:nvPr/>
      </p:nvGrpSpPr>
      <p:grpSpPr>
        <a:xfrm>
          <a:off x="0" y="0"/>
          <a:ext cx="0" cy="0"/>
          <a:chOff x="0" y="0"/>
          <a:chExt cx="0" cy="0"/>
        </a:xfrm>
      </p:grpSpPr>
      <p:pic>
        <p:nvPicPr>
          <p:cNvPr id="4709" name="Google Shape;4709;p640"/>
          <p:cNvPicPr preferRelativeResize="0"/>
          <p:nvPr/>
        </p:nvPicPr>
        <p:blipFill>
          <a:blip r:embed="rId2">
            <a:alphaModFix/>
          </a:blip>
          <a:stretch>
            <a:fillRect/>
          </a:stretch>
        </p:blipFill>
        <p:spPr>
          <a:xfrm>
            <a:off x="3021951" y="2819748"/>
            <a:ext cx="6145026" cy="977545"/>
          </a:xfrm>
          <a:prstGeom prst="rect">
            <a:avLst/>
          </a:prstGeom>
          <a:noFill/>
          <a:ln>
            <a:noFill/>
          </a:ln>
        </p:spPr>
      </p:pic>
      <p:sp>
        <p:nvSpPr>
          <p:cNvPr id="4710" name="Google Shape;4710;p64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1">
  <p:cSld name="BLANK_3">
    <p:spTree>
      <p:nvGrpSpPr>
        <p:cNvPr id="4711" name="Shape 4711"/>
        <p:cNvGrpSpPr/>
        <p:nvPr/>
      </p:nvGrpSpPr>
      <p:grpSpPr>
        <a:xfrm>
          <a:off x="0" y="0"/>
          <a:ext cx="0" cy="0"/>
          <a:chOff x="0" y="0"/>
          <a:chExt cx="0" cy="0"/>
        </a:xfrm>
      </p:grpSpPr>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12" name="Shape 4712"/>
        <p:cNvGrpSpPr/>
        <p:nvPr/>
      </p:nvGrpSpPr>
      <p:grpSpPr>
        <a:xfrm>
          <a:off x="0" y="0"/>
          <a:ext cx="0" cy="0"/>
          <a:chOff x="0" y="0"/>
          <a:chExt cx="0" cy="0"/>
        </a:xfrm>
      </p:grpSpPr>
      <p:sp>
        <p:nvSpPr>
          <p:cNvPr id="4713" name="Google Shape;4713;p642"/>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Font typeface="DM Sans"/>
              <a:buNone/>
              <a:defRPr>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714" name="Google Shape;4714;p642"/>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Font typeface="Barlow"/>
              <a:buChar char="•"/>
              <a:defRPr>
                <a:latin typeface="Barlow"/>
                <a:ea typeface="Barlow"/>
                <a:cs typeface="Barlow"/>
                <a:sym typeface="Barlow"/>
              </a:defRPr>
            </a:lvl1pPr>
            <a:lvl2pPr indent="-355600" lvl="1" marL="914400" rtl="0">
              <a:spcBef>
                <a:spcPts val="500"/>
              </a:spcBef>
              <a:spcAft>
                <a:spcPts val="0"/>
              </a:spcAft>
              <a:buSzPts val="2000"/>
              <a:buFont typeface="Barlow"/>
              <a:buChar char="•"/>
              <a:defRPr>
                <a:latin typeface="Barlow"/>
                <a:ea typeface="Barlow"/>
                <a:cs typeface="Barlow"/>
                <a:sym typeface="Barlow"/>
              </a:defRPr>
            </a:lvl2pPr>
            <a:lvl3pPr indent="-330200" lvl="2" marL="1371600" rtl="0">
              <a:spcBef>
                <a:spcPts val="500"/>
              </a:spcBef>
              <a:spcAft>
                <a:spcPts val="0"/>
              </a:spcAft>
              <a:buSzPts val="1600"/>
              <a:buFont typeface="Barlow"/>
              <a:buChar char="•"/>
              <a:defRPr>
                <a:latin typeface="Barlow"/>
                <a:ea typeface="Barlow"/>
                <a:cs typeface="Barlow"/>
                <a:sym typeface="Barlow"/>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4715" name="Google Shape;4715;p642"/>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4">
  <p:cSld name="BLANK_4">
    <p:spTree>
      <p:nvGrpSpPr>
        <p:cNvPr id="4716" name="Shape 4716"/>
        <p:cNvGrpSpPr/>
        <p:nvPr/>
      </p:nvGrpSpPr>
      <p:grpSpPr>
        <a:xfrm>
          <a:off x="0" y="0"/>
          <a:ext cx="0" cy="0"/>
          <a:chOff x="0" y="0"/>
          <a:chExt cx="0" cy="0"/>
        </a:xfrm>
      </p:grpSpPr>
      <p:sp>
        <p:nvSpPr>
          <p:cNvPr id="4717" name="Google Shape;4717;p643"/>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18" name="Shape 4718"/>
        <p:cNvGrpSpPr/>
        <p:nvPr/>
      </p:nvGrpSpPr>
      <p:grpSpPr>
        <a:xfrm>
          <a:off x="0" y="0"/>
          <a:ext cx="0" cy="0"/>
          <a:chOff x="0" y="0"/>
          <a:chExt cx="0" cy="0"/>
        </a:xfrm>
      </p:grpSpPr>
      <p:sp>
        <p:nvSpPr>
          <p:cNvPr id="4719" name="Google Shape;4719;p644"/>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720" name="Google Shape;4720;p644"/>
          <p:cNvSpPr txBox="1"/>
          <p:nvPr>
            <p:ph idx="1" type="body"/>
          </p:nvPr>
        </p:nvSpPr>
        <p:spPr>
          <a:xfrm>
            <a:off x="415600" y="1536633"/>
            <a:ext cx="5333100" cy="4555200"/>
          </a:xfrm>
          <a:prstGeom prst="rect">
            <a:avLst/>
          </a:prstGeom>
        </p:spPr>
        <p:txBody>
          <a:bodyPr anchorCtr="0" anchor="t" bIns="0" lIns="0" spcFirstLastPara="1" rIns="0" wrap="square" tIns="0">
            <a:noAutofit/>
          </a:bodyPr>
          <a:lstStyle>
            <a:lvl1pPr indent="-349250" lvl="0" marL="457200" rtl="0">
              <a:spcBef>
                <a:spcPts val="1100"/>
              </a:spcBef>
              <a:spcAft>
                <a:spcPts val="0"/>
              </a:spcAft>
              <a:buSzPts val="1900"/>
              <a:buChar char="•"/>
              <a:defRPr sz="1900"/>
            </a:lvl1pPr>
            <a:lvl2pPr indent="-330200" lvl="1" marL="914400" rtl="0">
              <a:spcBef>
                <a:spcPts val="500"/>
              </a:spcBef>
              <a:spcAft>
                <a:spcPts val="0"/>
              </a:spcAft>
              <a:buSzPts val="1600"/>
              <a:buChar char="•"/>
              <a:defRPr sz="1600"/>
            </a:lvl2pPr>
            <a:lvl3pPr indent="-330200" lvl="2" marL="1371600" rtl="0">
              <a:spcBef>
                <a:spcPts val="500"/>
              </a:spcBef>
              <a:spcAft>
                <a:spcPts val="0"/>
              </a:spcAft>
              <a:buSzPts val="1600"/>
              <a:buChar char="•"/>
              <a:defRPr sz="1600"/>
            </a:lvl3pPr>
            <a:lvl4pPr indent="-330200" lvl="3" marL="1828800" rtl="0">
              <a:spcBef>
                <a:spcPts val="500"/>
              </a:spcBef>
              <a:spcAft>
                <a:spcPts val="0"/>
              </a:spcAft>
              <a:buSzPts val="1600"/>
              <a:buChar char="•"/>
              <a:defRPr sz="1600"/>
            </a:lvl4pPr>
            <a:lvl5pPr indent="-330200" lvl="4" marL="2286000" rtl="0">
              <a:spcBef>
                <a:spcPts val="500"/>
              </a:spcBef>
              <a:spcAft>
                <a:spcPts val="0"/>
              </a:spcAft>
              <a:buSzPts val="1600"/>
              <a:buChar char="•"/>
              <a:defRPr sz="1600"/>
            </a:lvl5pPr>
            <a:lvl6pPr indent="-330200" lvl="5" marL="2743200" rtl="0">
              <a:spcBef>
                <a:spcPts val="500"/>
              </a:spcBef>
              <a:spcAft>
                <a:spcPts val="0"/>
              </a:spcAft>
              <a:buSzPts val="1600"/>
              <a:buChar char="•"/>
              <a:defRPr sz="1600"/>
            </a:lvl6pPr>
            <a:lvl7pPr indent="-330200" lvl="6" marL="3200400" rtl="0">
              <a:spcBef>
                <a:spcPts val="500"/>
              </a:spcBef>
              <a:spcAft>
                <a:spcPts val="0"/>
              </a:spcAft>
              <a:buSzPts val="1600"/>
              <a:buChar char="•"/>
              <a:defRPr sz="1600"/>
            </a:lvl7pPr>
            <a:lvl8pPr indent="-330200" lvl="7" marL="3657600" rtl="0">
              <a:spcBef>
                <a:spcPts val="500"/>
              </a:spcBef>
              <a:spcAft>
                <a:spcPts val="0"/>
              </a:spcAft>
              <a:buSzPts val="1600"/>
              <a:buChar char="•"/>
              <a:defRPr sz="1600"/>
            </a:lvl8pPr>
            <a:lvl9pPr indent="-330200" lvl="8" marL="4114800" rtl="0">
              <a:spcBef>
                <a:spcPts val="500"/>
              </a:spcBef>
              <a:spcAft>
                <a:spcPts val="0"/>
              </a:spcAft>
              <a:buSzPts val="1600"/>
              <a:buChar char="•"/>
              <a:defRPr sz="1600"/>
            </a:lvl9pPr>
          </a:lstStyle>
          <a:p/>
        </p:txBody>
      </p:sp>
      <p:sp>
        <p:nvSpPr>
          <p:cNvPr id="4721" name="Google Shape;4721;p644"/>
          <p:cNvSpPr txBox="1"/>
          <p:nvPr>
            <p:ph idx="2" type="body"/>
          </p:nvPr>
        </p:nvSpPr>
        <p:spPr>
          <a:xfrm>
            <a:off x="6443200" y="1536633"/>
            <a:ext cx="5333100" cy="4555200"/>
          </a:xfrm>
          <a:prstGeom prst="rect">
            <a:avLst/>
          </a:prstGeom>
        </p:spPr>
        <p:txBody>
          <a:bodyPr anchorCtr="0" anchor="t" bIns="0" lIns="0" spcFirstLastPara="1" rIns="0" wrap="square" tIns="0">
            <a:noAutofit/>
          </a:bodyPr>
          <a:lstStyle>
            <a:lvl1pPr indent="-349250" lvl="0" marL="457200" rtl="0">
              <a:spcBef>
                <a:spcPts val="1100"/>
              </a:spcBef>
              <a:spcAft>
                <a:spcPts val="0"/>
              </a:spcAft>
              <a:buSzPts val="1900"/>
              <a:buChar char="•"/>
              <a:defRPr sz="1900"/>
            </a:lvl1pPr>
            <a:lvl2pPr indent="-330200" lvl="1" marL="914400" rtl="0">
              <a:spcBef>
                <a:spcPts val="500"/>
              </a:spcBef>
              <a:spcAft>
                <a:spcPts val="0"/>
              </a:spcAft>
              <a:buSzPts val="1600"/>
              <a:buChar char="•"/>
              <a:defRPr sz="1600"/>
            </a:lvl2pPr>
            <a:lvl3pPr indent="-330200" lvl="2" marL="1371600" rtl="0">
              <a:spcBef>
                <a:spcPts val="500"/>
              </a:spcBef>
              <a:spcAft>
                <a:spcPts val="0"/>
              </a:spcAft>
              <a:buSzPts val="1600"/>
              <a:buChar char="•"/>
              <a:defRPr sz="1600"/>
            </a:lvl3pPr>
            <a:lvl4pPr indent="-330200" lvl="3" marL="1828800" rtl="0">
              <a:spcBef>
                <a:spcPts val="500"/>
              </a:spcBef>
              <a:spcAft>
                <a:spcPts val="0"/>
              </a:spcAft>
              <a:buSzPts val="1600"/>
              <a:buChar char="•"/>
              <a:defRPr sz="1600"/>
            </a:lvl4pPr>
            <a:lvl5pPr indent="-330200" lvl="4" marL="2286000" rtl="0">
              <a:spcBef>
                <a:spcPts val="500"/>
              </a:spcBef>
              <a:spcAft>
                <a:spcPts val="0"/>
              </a:spcAft>
              <a:buSzPts val="1600"/>
              <a:buChar char="•"/>
              <a:defRPr sz="1600"/>
            </a:lvl5pPr>
            <a:lvl6pPr indent="-330200" lvl="5" marL="2743200" rtl="0">
              <a:spcBef>
                <a:spcPts val="500"/>
              </a:spcBef>
              <a:spcAft>
                <a:spcPts val="0"/>
              </a:spcAft>
              <a:buSzPts val="1600"/>
              <a:buChar char="•"/>
              <a:defRPr sz="1600"/>
            </a:lvl6pPr>
            <a:lvl7pPr indent="-330200" lvl="6" marL="3200400" rtl="0">
              <a:spcBef>
                <a:spcPts val="500"/>
              </a:spcBef>
              <a:spcAft>
                <a:spcPts val="0"/>
              </a:spcAft>
              <a:buSzPts val="1600"/>
              <a:buChar char="•"/>
              <a:defRPr sz="1600"/>
            </a:lvl7pPr>
            <a:lvl8pPr indent="-330200" lvl="7" marL="3657600" rtl="0">
              <a:spcBef>
                <a:spcPts val="500"/>
              </a:spcBef>
              <a:spcAft>
                <a:spcPts val="0"/>
              </a:spcAft>
              <a:buSzPts val="1600"/>
              <a:buChar char="•"/>
              <a:defRPr sz="1600"/>
            </a:lvl8pPr>
            <a:lvl9pPr indent="-330200" lvl="8" marL="4114800" rtl="0">
              <a:spcBef>
                <a:spcPts val="500"/>
              </a:spcBef>
              <a:spcAft>
                <a:spcPts val="0"/>
              </a:spcAft>
              <a:buSzPts val="1600"/>
              <a:buChar char="•"/>
              <a:defRPr sz="1600"/>
            </a:lvl9pPr>
          </a:lstStyle>
          <a:p/>
        </p:txBody>
      </p:sp>
      <p:sp>
        <p:nvSpPr>
          <p:cNvPr id="4722" name="Google Shape;4722;p644"/>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bg>
      <p:bgPr>
        <a:solidFill>
          <a:schemeClr val="lt1"/>
        </a:solidFill>
      </p:bgPr>
    </p:bg>
    <p:spTree>
      <p:nvGrpSpPr>
        <p:cNvPr id="4723" name="Shape 4723"/>
        <p:cNvGrpSpPr/>
        <p:nvPr/>
      </p:nvGrpSpPr>
      <p:grpSpPr>
        <a:xfrm>
          <a:off x="0" y="0"/>
          <a:ext cx="0" cy="0"/>
          <a:chOff x="0" y="0"/>
          <a:chExt cx="0" cy="0"/>
        </a:xfrm>
      </p:grpSpPr>
      <p:sp>
        <p:nvSpPr>
          <p:cNvPr id="4724" name="Google Shape;4724;p64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725" name="Google Shape;4725;p645"/>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726" name="Google Shape;4726;p645"/>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733" name="Shape 4733"/>
        <p:cNvGrpSpPr/>
        <p:nvPr/>
      </p:nvGrpSpPr>
      <p:grpSpPr>
        <a:xfrm>
          <a:off x="0" y="0"/>
          <a:ext cx="0" cy="0"/>
          <a:chOff x="0" y="0"/>
          <a:chExt cx="0" cy="0"/>
        </a:xfrm>
      </p:grpSpPr>
      <p:sp>
        <p:nvSpPr>
          <p:cNvPr id="4734" name="Google Shape;4734;p64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735" name="Google Shape;4735;p647"/>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736" name="Google Shape;4736;p64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737" name="Google Shape;4737;p647"/>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4738" name="Shape 4738"/>
        <p:cNvGrpSpPr/>
        <p:nvPr/>
      </p:nvGrpSpPr>
      <p:grpSpPr>
        <a:xfrm>
          <a:off x="0" y="0"/>
          <a:ext cx="0" cy="0"/>
          <a:chOff x="0" y="0"/>
          <a:chExt cx="0" cy="0"/>
        </a:xfrm>
      </p:grpSpPr>
      <p:sp>
        <p:nvSpPr>
          <p:cNvPr id="4739" name="Google Shape;4739;p64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400"/>
              <a:buFont typeface="DM Sans Medium"/>
              <a:buNone/>
              <a:defRPr i="0" sz="4266"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800"/>
              <a:buNone/>
              <a:defRPr sz="1866"/>
            </a:lvl2pPr>
            <a:lvl3pPr lvl="2" rtl="0" algn="l">
              <a:lnSpc>
                <a:spcPct val="100000"/>
              </a:lnSpc>
              <a:spcBef>
                <a:spcPts val="0"/>
              </a:spcBef>
              <a:spcAft>
                <a:spcPts val="0"/>
              </a:spcAft>
              <a:buSzPts val="800"/>
              <a:buNone/>
              <a:defRPr sz="1866"/>
            </a:lvl3pPr>
            <a:lvl4pPr lvl="3" rtl="0" algn="l">
              <a:lnSpc>
                <a:spcPct val="100000"/>
              </a:lnSpc>
              <a:spcBef>
                <a:spcPts val="0"/>
              </a:spcBef>
              <a:spcAft>
                <a:spcPts val="0"/>
              </a:spcAft>
              <a:buSzPts val="800"/>
              <a:buNone/>
              <a:defRPr sz="1866"/>
            </a:lvl4pPr>
            <a:lvl5pPr lvl="4" rtl="0" algn="l">
              <a:lnSpc>
                <a:spcPct val="100000"/>
              </a:lnSpc>
              <a:spcBef>
                <a:spcPts val="0"/>
              </a:spcBef>
              <a:spcAft>
                <a:spcPts val="0"/>
              </a:spcAft>
              <a:buSzPts val="800"/>
              <a:buNone/>
              <a:defRPr sz="1866"/>
            </a:lvl5pPr>
            <a:lvl6pPr lvl="5" rtl="0" algn="l">
              <a:lnSpc>
                <a:spcPct val="100000"/>
              </a:lnSpc>
              <a:spcBef>
                <a:spcPts val="0"/>
              </a:spcBef>
              <a:spcAft>
                <a:spcPts val="0"/>
              </a:spcAft>
              <a:buSzPts val="800"/>
              <a:buNone/>
              <a:defRPr sz="1866"/>
            </a:lvl6pPr>
            <a:lvl7pPr lvl="6" rtl="0" algn="l">
              <a:lnSpc>
                <a:spcPct val="100000"/>
              </a:lnSpc>
              <a:spcBef>
                <a:spcPts val="0"/>
              </a:spcBef>
              <a:spcAft>
                <a:spcPts val="0"/>
              </a:spcAft>
              <a:buSzPts val="800"/>
              <a:buNone/>
              <a:defRPr sz="1866"/>
            </a:lvl7pPr>
            <a:lvl8pPr lvl="7" rtl="0" algn="l">
              <a:lnSpc>
                <a:spcPct val="100000"/>
              </a:lnSpc>
              <a:spcBef>
                <a:spcPts val="0"/>
              </a:spcBef>
              <a:spcAft>
                <a:spcPts val="0"/>
              </a:spcAft>
              <a:buSzPts val="800"/>
              <a:buNone/>
              <a:defRPr sz="1866"/>
            </a:lvl8pPr>
            <a:lvl9pPr lvl="8" rtl="0" algn="l">
              <a:lnSpc>
                <a:spcPct val="100000"/>
              </a:lnSpc>
              <a:spcBef>
                <a:spcPts val="0"/>
              </a:spcBef>
              <a:spcAft>
                <a:spcPts val="0"/>
              </a:spcAft>
              <a:buSzPts val="800"/>
              <a:buNone/>
              <a:defRPr sz="1866"/>
            </a:lvl9pPr>
          </a:lstStyle>
          <a:p/>
        </p:txBody>
      </p:sp>
      <p:sp>
        <p:nvSpPr>
          <p:cNvPr id="4740" name="Google Shape;4740;p648"/>
          <p:cNvSpPr txBox="1"/>
          <p:nvPr>
            <p:ph idx="1" type="body"/>
          </p:nvPr>
        </p:nvSpPr>
        <p:spPr>
          <a:xfrm>
            <a:off x="749432" y="1334053"/>
            <a:ext cx="10674600" cy="48048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666"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2133"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9pPr>
          </a:lstStyle>
          <a:p/>
        </p:txBody>
      </p:sp>
      <p:sp>
        <p:nvSpPr>
          <p:cNvPr id="4741" name="Google Shape;4741;p648"/>
          <p:cNvSpPr txBox="1"/>
          <p:nvPr>
            <p:ph idx="12" type="sldNum"/>
          </p:nvPr>
        </p:nvSpPr>
        <p:spPr>
          <a:xfrm>
            <a:off x="10869183" y="6351635"/>
            <a:ext cx="666900" cy="5247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430" name="Shape 430"/>
        <p:cNvGrpSpPr/>
        <p:nvPr/>
      </p:nvGrpSpPr>
      <p:grpSpPr>
        <a:xfrm>
          <a:off x="0" y="0"/>
          <a:ext cx="0" cy="0"/>
          <a:chOff x="0" y="0"/>
          <a:chExt cx="0" cy="0"/>
        </a:xfrm>
      </p:grpSpPr>
      <p:sp>
        <p:nvSpPr>
          <p:cNvPr id="431" name="Google Shape;431;p6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32" name="Google Shape;432;p66"/>
          <p:cNvSpPr txBox="1"/>
          <p:nvPr>
            <p:ph idx="1" type="body"/>
          </p:nvPr>
        </p:nvSpPr>
        <p:spPr>
          <a:xfrm>
            <a:off x="460979" y="2136530"/>
            <a:ext cx="11259900" cy="40404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33" name="Google Shape;433;p66"/>
          <p:cNvSpPr txBox="1"/>
          <p:nvPr>
            <p:ph idx="2" type="body"/>
          </p:nvPr>
        </p:nvSpPr>
        <p:spPr>
          <a:xfrm>
            <a:off x="460375" y="1357313"/>
            <a:ext cx="11270700" cy="642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34" name="Google Shape;434;p66"/>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4742" name="Shape 4742"/>
        <p:cNvGrpSpPr/>
        <p:nvPr/>
      </p:nvGrpSpPr>
      <p:grpSpPr>
        <a:xfrm>
          <a:off x="0" y="0"/>
          <a:ext cx="0" cy="0"/>
          <a:chOff x="0" y="0"/>
          <a:chExt cx="0" cy="0"/>
        </a:xfrm>
      </p:grpSpPr>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4743" name="Shape 4743"/>
        <p:cNvGrpSpPr/>
        <p:nvPr/>
      </p:nvGrpSpPr>
      <p:grpSpPr>
        <a:xfrm>
          <a:off x="0" y="0"/>
          <a:ext cx="0" cy="0"/>
          <a:chOff x="0" y="0"/>
          <a:chExt cx="0" cy="0"/>
        </a:xfrm>
      </p:grpSpPr>
      <p:sp>
        <p:nvSpPr>
          <p:cNvPr id="4744" name="Google Shape;4744;p650"/>
          <p:cNvSpPr txBox="1"/>
          <p:nvPr>
            <p:ph type="title"/>
          </p:nvPr>
        </p:nvSpPr>
        <p:spPr>
          <a:xfrm>
            <a:off x="460982" y="365127"/>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45" name="Google Shape;4745;p650"/>
          <p:cNvSpPr txBox="1"/>
          <p:nvPr>
            <p:ph idx="1" type="body"/>
          </p:nvPr>
        </p:nvSpPr>
        <p:spPr>
          <a:xfrm>
            <a:off x="460966" y="1767833"/>
            <a:ext cx="11379300" cy="44520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000"/>
              </a:spcBef>
              <a:spcAft>
                <a:spcPts val="0"/>
              </a:spcAft>
              <a:buSzPts val="2100"/>
              <a:buChar char="▪"/>
              <a:defRPr/>
            </a:lvl1pPr>
            <a:lvl2pPr indent="-342900" lvl="1" marL="914400" rtl="0" algn="l">
              <a:lnSpc>
                <a:spcPct val="90000"/>
              </a:lnSpc>
              <a:spcBef>
                <a:spcPts val="500"/>
              </a:spcBef>
              <a:spcAft>
                <a:spcPts val="0"/>
              </a:spcAft>
              <a:buSzPts val="1800"/>
              <a:buChar char="▪"/>
              <a:defRPr/>
            </a:lvl2pPr>
            <a:lvl3pPr indent="-323850" lvl="2" marL="1371600" rtl="0" algn="l">
              <a:lnSpc>
                <a:spcPct val="90000"/>
              </a:lnSpc>
              <a:spcBef>
                <a:spcPts val="500"/>
              </a:spcBef>
              <a:spcAft>
                <a:spcPts val="0"/>
              </a:spcAft>
              <a:buSzPts val="1500"/>
              <a:buChar char="▪"/>
              <a:defRPr/>
            </a:lvl3pPr>
            <a:lvl4pPr indent="-311150" lvl="3" marL="1828800" rtl="0" algn="l">
              <a:lnSpc>
                <a:spcPct val="90000"/>
              </a:lnSpc>
              <a:spcBef>
                <a:spcPts val="500"/>
              </a:spcBef>
              <a:spcAft>
                <a:spcPts val="0"/>
              </a:spcAft>
              <a:buSzPts val="1300"/>
              <a:buChar char="▪"/>
              <a:defRPr/>
            </a:lvl4pPr>
            <a:lvl5pPr indent="-298450" lvl="4" marL="2286000" rtl="0" algn="l">
              <a:lnSpc>
                <a:spcPct val="90000"/>
              </a:lnSpc>
              <a:spcBef>
                <a:spcPts val="500"/>
              </a:spcBef>
              <a:spcAft>
                <a:spcPts val="0"/>
              </a:spcAft>
              <a:buSzPts val="1100"/>
              <a:buChar char="▪"/>
              <a:defRPr/>
            </a:lvl5pPr>
            <a:lvl6pPr indent="-298450" lvl="5" marL="2743200" rtl="0" algn="l">
              <a:lnSpc>
                <a:spcPct val="90000"/>
              </a:lnSpc>
              <a:spcBef>
                <a:spcPts val="500"/>
              </a:spcBef>
              <a:spcAft>
                <a:spcPts val="0"/>
              </a:spcAft>
              <a:buSzPts val="1100"/>
              <a:buChar char="▪"/>
              <a:defRPr/>
            </a:lvl6pPr>
            <a:lvl7pPr indent="-298450" lvl="6" marL="3200400" rtl="0" algn="l">
              <a:lnSpc>
                <a:spcPct val="90000"/>
              </a:lnSpc>
              <a:spcBef>
                <a:spcPts val="500"/>
              </a:spcBef>
              <a:spcAft>
                <a:spcPts val="0"/>
              </a:spcAft>
              <a:buSzPts val="1100"/>
              <a:buChar char="▪"/>
              <a:defRPr/>
            </a:lvl7pPr>
            <a:lvl8pPr indent="-298450" lvl="7" marL="3657600" rtl="0" algn="l">
              <a:lnSpc>
                <a:spcPct val="90000"/>
              </a:lnSpc>
              <a:spcBef>
                <a:spcPts val="500"/>
              </a:spcBef>
              <a:spcAft>
                <a:spcPts val="0"/>
              </a:spcAft>
              <a:buSzPts val="1100"/>
              <a:buChar char="▪"/>
              <a:defRPr/>
            </a:lvl8pPr>
            <a:lvl9pPr indent="-298450" lvl="8" marL="4114800" rtl="0" algn="l">
              <a:lnSpc>
                <a:spcPct val="90000"/>
              </a:lnSpc>
              <a:spcBef>
                <a:spcPts val="500"/>
              </a:spcBef>
              <a:spcAft>
                <a:spcPts val="0"/>
              </a:spcAft>
              <a:buSzPts val="1100"/>
              <a:buChar char="▪"/>
              <a:defRPr/>
            </a:lvl9pPr>
          </a:lstStyle>
          <a:p/>
        </p:txBody>
      </p:sp>
      <p:sp>
        <p:nvSpPr>
          <p:cNvPr id="4746" name="Google Shape;4746;p650"/>
          <p:cNvSpPr txBox="1"/>
          <p:nvPr>
            <p:ph idx="2" type="subTitle"/>
          </p:nvPr>
        </p:nvSpPr>
        <p:spPr>
          <a:xfrm>
            <a:off x="460966" y="1234567"/>
            <a:ext cx="11259900" cy="4095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SzPts val="2700"/>
              <a:buNone/>
              <a:defRPr>
                <a:solidFill>
                  <a:schemeClr val="accent5"/>
                </a:solidFill>
              </a:defRPr>
            </a:lvl1pPr>
            <a:lvl2pPr lvl="1" rtl="0" algn="l">
              <a:lnSpc>
                <a:spcPct val="100000"/>
              </a:lnSpc>
              <a:spcBef>
                <a:spcPts val="0"/>
              </a:spcBef>
              <a:spcAft>
                <a:spcPts val="0"/>
              </a:spcAft>
              <a:buSzPts val="2100"/>
              <a:buNone/>
              <a:defRPr>
                <a:solidFill>
                  <a:schemeClr val="accent5"/>
                </a:solidFill>
              </a:defRPr>
            </a:lvl2pPr>
            <a:lvl3pPr lvl="2" rtl="0" algn="l">
              <a:lnSpc>
                <a:spcPct val="100000"/>
              </a:lnSpc>
              <a:spcBef>
                <a:spcPts val="0"/>
              </a:spcBef>
              <a:spcAft>
                <a:spcPts val="0"/>
              </a:spcAft>
              <a:buSzPts val="1600"/>
              <a:buNone/>
              <a:defRPr>
                <a:solidFill>
                  <a:schemeClr val="accent5"/>
                </a:solidFill>
              </a:defRPr>
            </a:lvl3pPr>
            <a:lvl4pPr lvl="3" rtl="0" algn="l">
              <a:lnSpc>
                <a:spcPct val="100000"/>
              </a:lnSpc>
              <a:spcBef>
                <a:spcPts val="0"/>
              </a:spcBef>
              <a:spcAft>
                <a:spcPts val="0"/>
              </a:spcAft>
              <a:buSzPts val="1600"/>
              <a:buNone/>
              <a:defRPr>
                <a:solidFill>
                  <a:schemeClr val="accent5"/>
                </a:solidFill>
              </a:defRPr>
            </a:lvl4pPr>
            <a:lvl5pPr lvl="4" rtl="0" algn="l">
              <a:lnSpc>
                <a:spcPct val="100000"/>
              </a:lnSpc>
              <a:spcBef>
                <a:spcPts val="0"/>
              </a:spcBef>
              <a:spcAft>
                <a:spcPts val="0"/>
              </a:spcAft>
              <a:buSzPts val="1600"/>
              <a:buNone/>
              <a:defRPr>
                <a:solidFill>
                  <a:schemeClr val="accent5"/>
                </a:solidFill>
              </a:defRPr>
            </a:lvl5pPr>
            <a:lvl6pPr lvl="5" rtl="0" algn="l">
              <a:lnSpc>
                <a:spcPct val="100000"/>
              </a:lnSpc>
              <a:spcBef>
                <a:spcPts val="0"/>
              </a:spcBef>
              <a:spcAft>
                <a:spcPts val="0"/>
              </a:spcAft>
              <a:buSzPts val="1600"/>
              <a:buNone/>
              <a:defRPr>
                <a:solidFill>
                  <a:schemeClr val="accent5"/>
                </a:solidFill>
              </a:defRPr>
            </a:lvl6pPr>
            <a:lvl7pPr lvl="6" rtl="0" algn="l">
              <a:lnSpc>
                <a:spcPct val="100000"/>
              </a:lnSpc>
              <a:spcBef>
                <a:spcPts val="0"/>
              </a:spcBef>
              <a:spcAft>
                <a:spcPts val="0"/>
              </a:spcAft>
              <a:buSzPts val="1600"/>
              <a:buNone/>
              <a:defRPr>
                <a:solidFill>
                  <a:schemeClr val="accent5"/>
                </a:solidFill>
              </a:defRPr>
            </a:lvl7pPr>
            <a:lvl8pPr lvl="7" rtl="0" algn="l">
              <a:lnSpc>
                <a:spcPct val="100000"/>
              </a:lnSpc>
              <a:spcBef>
                <a:spcPts val="0"/>
              </a:spcBef>
              <a:spcAft>
                <a:spcPts val="0"/>
              </a:spcAft>
              <a:buSzPts val="1600"/>
              <a:buNone/>
              <a:defRPr>
                <a:solidFill>
                  <a:schemeClr val="accent5"/>
                </a:solidFill>
              </a:defRPr>
            </a:lvl8pPr>
            <a:lvl9pPr lvl="8" rtl="0" algn="l">
              <a:lnSpc>
                <a:spcPct val="100000"/>
              </a:lnSpc>
              <a:spcBef>
                <a:spcPts val="0"/>
              </a:spcBef>
              <a:spcAft>
                <a:spcPts val="0"/>
              </a:spcAft>
              <a:buSzPts val="1600"/>
              <a:buNone/>
              <a:defRPr>
                <a:solidFill>
                  <a:schemeClr val="accent5"/>
                </a:solidFill>
              </a:defRPr>
            </a:lvl9pPr>
          </a:lstStyle>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747" name="Shape 4747"/>
        <p:cNvGrpSpPr/>
        <p:nvPr/>
      </p:nvGrpSpPr>
      <p:grpSpPr>
        <a:xfrm>
          <a:off x="0" y="0"/>
          <a:ext cx="0" cy="0"/>
          <a:chOff x="0" y="0"/>
          <a:chExt cx="0" cy="0"/>
        </a:xfrm>
      </p:grpSpPr>
      <p:sp>
        <p:nvSpPr>
          <p:cNvPr id="4748" name="Google Shape;4748;p651"/>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749" name="Google Shape;4749;p651"/>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4750" name="Shape 4750"/>
        <p:cNvGrpSpPr/>
        <p:nvPr/>
      </p:nvGrpSpPr>
      <p:grpSpPr>
        <a:xfrm>
          <a:off x="0" y="0"/>
          <a:ext cx="0" cy="0"/>
          <a:chOff x="0" y="0"/>
          <a:chExt cx="0" cy="0"/>
        </a:xfrm>
      </p:grpSpPr>
      <p:sp>
        <p:nvSpPr>
          <p:cNvPr id="4751" name="Google Shape;4751;p652"/>
          <p:cNvSpPr txBox="1"/>
          <p:nvPr>
            <p:ph type="title"/>
          </p:nvPr>
        </p:nvSpPr>
        <p:spPr>
          <a:xfrm>
            <a:off x="460978" y="365125"/>
            <a:ext cx="11259900" cy="9921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752" name="Google Shape;4752;p652"/>
          <p:cNvSpPr txBox="1"/>
          <p:nvPr>
            <p:ph idx="1" type="body"/>
          </p:nvPr>
        </p:nvSpPr>
        <p:spPr>
          <a:xfrm>
            <a:off x="460978" y="1585913"/>
            <a:ext cx="11259900" cy="4590900"/>
          </a:xfrm>
          <a:prstGeom prst="rect">
            <a:avLst/>
          </a:prstGeom>
          <a:noFill/>
          <a:ln>
            <a:noFill/>
          </a:ln>
        </p:spPr>
        <p:txBody>
          <a:bodyPr anchorCtr="0" anchor="t" bIns="34275" lIns="0" spcFirstLastPara="1" rIns="0" wrap="square" tIns="34275">
            <a:noAutofit/>
          </a:bodyPr>
          <a:lstStyle>
            <a:lvl1pPr indent="-361950" lvl="0" marL="457200" marR="0" rtl="0" algn="l">
              <a:lnSpc>
                <a:spcPct val="90000"/>
              </a:lnSpc>
              <a:spcBef>
                <a:spcPts val="1066"/>
              </a:spcBef>
              <a:spcAft>
                <a:spcPts val="0"/>
              </a:spcAft>
              <a:buClr>
                <a:schemeClr val="accent2"/>
              </a:buClr>
              <a:buSzPts val="2100"/>
              <a:buFont typeface="Barlow"/>
              <a:buChar char="▪"/>
              <a:defRPr i="0" sz="2799" u="none" cap="none" strike="noStrike">
                <a:solidFill>
                  <a:srgbClr val="3A3838"/>
                </a:solidFill>
                <a:latin typeface="Barlow"/>
                <a:ea typeface="Barlow"/>
                <a:cs typeface="Barlow"/>
                <a:sym typeface="Barlow"/>
              </a:defRPr>
            </a:lvl1pPr>
            <a:lvl2pPr indent="-342900" lvl="1" marL="914400" marR="0" rtl="0" algn="l">
              <a:lnSpc>
                <a:spcPct val="90000"/>
              </a:lnSpc>
              <a:spcBef>
                <a:spcPts val="533"/>
              </a:spcBef>
              <a:spcAft>
                <a:spcPts val="0"/>
              </a:spcAft>
              <a:buClr>
                <a:schemeClr val="accent2"/>
              </a:buClr>
              <a:buSzPts val="1800"/>
              <a:buFont typeface="Barlow"/>
              <a:buChar char="▪"/>
              <a:defRPr i="0" sz="2399" u="none" cap="none" strike="noStrike">
                <a:solidFill>
                  <a:srgbClr val="3A3838"/>
                </a:solidFill>
                <a:latin typeface="Barlow"/>
                <a:ea typeface="Barlow"/>
                <a:cs typeface="Barlow"/>
                <a:sym typeface="Barlow"/>
              </a:defRPr>
            </a:lvl2pPr>
            <a:lvl3pPr indent="-323850" lvl="2" marL="1371600" marR="0" rtl="0" algn="l">
              <a:lnSpc>
                <a:spcPct val="90000"/>
              </a:lnSpc>
              <a:spcBef>
                <a:spcPts val="533"/>
              </a:spcBef>
              <a:spcAft>
                <a:spcPts val="0"/>
              </a:spcAft>
              <a:buClr>
                <a:schemeClr val="accent2"/>
              </a:buClr>
              <a:buSzPts val="1500"/>
              <a:buFont typeface="Barlow"/>
              <a:buChar char="▪"/>
              <a:defRPr i="0" sz="2000" u="none" cap="none" strike="noStrike">
                <a:solidFill>
                  <a:srgbClr val="3A3838"/>
                </a:solidFill>
                <a:latin typeface="Barlow"/>
                <a:ea typeface="Barlow"/>
                <a:cs typeface="Barlow"/>
                <a:sym typeface="Barlow"/>
              </a:defRPr>
            </a:lvl3pPr>
            <a:lvl4pPr indent="-317500" lvl="3" marL="1828800" marR="0" rtl="0" algn="l">
              <a:lnSpc>
                <a:spcPct val="90000"/>
              </a:lnSpc>
              <a:spcBef>
                <a:spcPts val="533"/>
              </a:spcBef>
              <a:spcAft>
                <a:spcPts val="0"/>
              </a:spcAft>
              <a:buClr>
                <a:schemeClr val="accent2"/>
              </a:buClr>
              <a:buSzPts val="1400"/>
              <a:buFont typeface="Barlow"/>
              <a:buChar char="▪"/>
              <a:defRPr i="0" sz="1866" u="none" cap="none" strike="noStrike">
                <a:solidFill>
                  <a:srgbClr val="3A3838"/>
                </a:solidFill>
                <a:latin typeface="Barlow"/>
                <a:ea typeface="Barlow"/>
                <a:cs typeface="Barlow"/>
                <a:sym typeface="Barlow"/>
              </a:defRPr>
            </a:lvl4pPr>
            <a:lvl5pPr indent="-298450" lvl="4" marL="2286000" marR="0" rtl="0" algn="l">
              <a:lnSpc>
                <a:spcPct val="90000"/>
              </a:lnSpc>
              <a:spcBef>
                <a:spcPts val="533"/>
              </a:spcBef>
              <a:spcAft>
                <a:spcPts val="0"/>
              </a:spcAft>
              <a:buClr>
                <a:schemeClr val="accent2"/>
              </a:buClr>
              <a:buSzPts val="1100"/>
              <a:buFont typeface="Barlow"/>
              <a:buChar char="▪"/>
              <a:defRPr i="0" sz="1466" u="none" cap="none" strike="noStrike">
                <a:solidFill>
                  <a:srgbClr val="3A3838"/>
                </a:solidFill>
                <a:latin typeface="Barlow"/>
                <a:ea typeface="Barlow"/>
                <a:cs typeface="Barlow"/>
                <a:sym typeface="Barlow"/>
              </a:defRPr>
            </a:lvl5pPr>
            <a:lvl6pPr indent="-298450" lvl="5" marL="2743200" marR="0" rtl="0" algn="l">
              <a:lnSpc>
                <a:spcPct val="90000"/>
              </a:lnSpc>
              <a:spcBef>
                <a:spcPts val="533"/>
              </a:spcBef>
              <a:spcAft>
                <a:spcPts val="0"/>
              </a:spcAft>
              <a:buClr>
                <a:schemeClr val="accent2"/>
              </a:buClr>
              <a:buSzPts val="1100"/>
              <a:buFont typeface="Barlow"/>
              <a:buChar char="▪"/>
              <a:defRPr i="0" sz="1466" u="none" cap="none" strike="noStrike">
                <a:solidFill>
                  <a:schemeClr val="dk1"/>
                </a:solidFill>
                <a:latin typeface="Barlow"/>
                <a:ea typeface="Barlow"/>
                <a:cs typeface="Barlow"/>
                <a:sym typeface="Barlow"/>
              </a:defRPr>
            </a:lvl6pPr>
            <a:lvl7pPr indent="-298450" lvl="6" marL="3200400" marR="0" rtl="0" algn="l">
              <a:lnSpc>
                <a:spcPct val="90000"/>
              </a:lnSpc>
              <a:spcBef>
                <a:spcPts val="533"/>
              </a:spcBef>
              <a:spcAft>
                <a:spcPts val="0"/>
              </a:spcAft>
              <a:buClr>
                <a:schemeClr val="accent2"/>
              </a:buClr>
              <a:buSzPts val="1100"/>
              <a:buFont typeface="Barlow"/>
              <a:buChar char="▪"/>
              <a:defRPr i="0" sz="1466" u="none" cap="none" strike="noStrike">
                <a:solidFill>
                  <a:schemeClr val="dk1"/>
                </a:solidFill>
                <a:latin typeface="Barlow"/>
                <a:ea typeface="Barlow"/>
                <a:cs typeface="Barlow"/>
                <a:sym typeface="Barlow"/>
              </a:defRPr>
            </a:lvl7pPr>
            <a:lvl8pPr indent="-298450" lvl="7" marL="3657600" marR="0" rtl="0" algn="l">
              <a:lnSpc>
                <a:spcPct val="90000"/>
              </a:lnSpc>
              <a:spcBef>
                <a:spcPts val="533"/>
              </a:spcBef>
              <a:spcAft>
                <a:spcPts val="0"/>
              </a:spcAft>
              <a:buClr>
                <a:schemeClr val="accent2"/>
              </a:buClr>
              <a:buSzPts val="1100"/>
              <a:buFont typeface="Barlow"/>
              <a:buChar char="▪"/>
              <a:defRPr i="0" sz="1466" u="none" cap="none" strike="noStrike">
                <a:solidFill>
                  <a:schemeClr val="dk1"/>
                </a:solidFill>
                <a:latin typeface="Barlow"/>
                <a:ea typeface="Barlow"/>
                <a:cs typeface="Barlow"/>
                <a:sym typeface="Barlow"/>
              </a:defRPr>
            </a:lvl8pPr>
            <a:lvl9pPr indent="-298450" lvl="8" marL="4114800" marR="0" rtl="0" algn="l">
              <a:lnSpc>
                <a:spcPct val="90000"/>
              </a:lnSpc>
              <a:spcBef>
                <a:spcPts val="533"/>
              </a:spcBef>
              <a:spcAft>
                <a:spcPts val="0"/>
              </a:spcAft>
              <a:buClr>
                <a:schemeClr val="accent2"/>
              </a:buClr>
              <a:buSzPts val="1100"/>
              <a:buFont typeface="Barlow"/>
              <a:buChar char="▪"/>
              <a:defRPr i="0" sz="1466"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753" name="Shape 4753"/>
        <p:cNvGrpSpPr/>
        <p:nvPr/>
      </p:nvGrpSpPr>
      <p:grpSpPr>
        <a:xfrm>
          <a:off x="0" y="0"/>
          <a:ext cx="0" cy="0"/>
          <a:chOff x="0" y="0"/>
          <a:chExt cx="0" cy="0"/>
        </a:xfrm>
      </p:grpSpPr>
      <p:sp>
        <p:nvSpPr>
          <p:cNvPr id="4754" name="Google Shape;4754;p653"/>
          <p:cNvSpPr txBox="1"/>
          <p:nvPr>
            <p:ph type="title"/>
          </p:nvPr>
        </p:nvSpPr>
        <p:spPr>
          <a:xfrm>
            <a:off x="460982" y="365127"/>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55" name="Google Shape;4755;p653"/>
          <p:cNvSpPr txBox="1"/>
          <p:nvPr>
            <p:ph idx="1" type="body"/>
          </p:nvPr>
        </p:nvSpPr>
        <p:spPr>
          <a:xfrm>
            <a:off x="460982" y="1585915"/>
            <a:ext cx="11259900" cy="45912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000"/>
              </a:spcBef>
              <a:spcAft>
                <a:spcPts val="0"/>
              </a:spcAft>
              <a:buSzPts val="2100"/>
              <a:buChar char="▪"/>
              <a:defRPr/>
            </a:lvl1pPr>
            <a:lvl2pPr indent="-342900" lvl="1" marL="914400" rtl="0" algn="l">
              <a:lnSpc>
                <a:spcPct val="90000"/>
              </a:lnSpc>
              <a:spcBef>
                <a:spcPts val="500"/>
              </a:spcBef>
              <a:spcAft>
                <a:spcPts val="0"/>
              </a:spcAft>
              <a:buSzPts val="1800"/>
              <a:buChar char="▪"/>
              <a:defRPr/>
            </a:lvl2pPr>
            <a:lvl3pPr indent="-323850" lvl="2" marL="1371600" rtl="0" algn="l">
              <a:lnSpc>
                <a:spcPct val="90000"/>
              </a:lnSpc>
              <a:spcBef>
                <a:spcPts val="500"/>
              </a:spcBef>
              <a:spcAft>
                <a:spcPts val="0"/>
              </a:spcAft>
              <a:buSzPts val="1500"/>
              <a:buChar char="▪"/>
              <a:defRPr/>
            </a:lvl3pPr>
            <a:lvl4pPr indent="-311150" lvl="3" marL="1828800" rtl="0" algn="l">
              <a:lnSpc>
                <a:spcPct val="90000"/>
              </a:lnSpc>
              <a:spcBef>
                <a:spcPts val="500"/>
              </a:spcBef>
              <a:spcAft>
                <a:spcPts val="0"/>
              </a:spcAft>
              <a:buSzPts val="1300"/>
              <a:buChar char="▪"/>
              <a:defRPr/>
            </a:lvl4pPr>
            <a:lvl5pPr indent="-298450" lvl="4" marL="2286000" rtl="0" algn="l">
              <a:lnSpc>
                <a:spcPct val="90000"/>
              </a:lnSpc>
              <a:spcBef>
                <a:spcPts val="500"/>
              </a:spcBef>
              <a:spcAft>
                <a:spcPts val="0"/>
              </a:spcAft>
              <a:buSzPts val="1100"/>
              <a:buChar char="▪"/>
              <a:defRPr/>
            </a:lvl5pPr>
            <a:lvl6pPr indent="-298450" lvl="5" marL="2743200" rtl="0" algn="l">
              <a:lnSpc>
                <a:spcPct val="90000"/>
              </a:lnSpc>
              <a:spcBef>
                <a:spcPts val="500"/>
              </a:spcBef>
              <a:spcAft>
                <a:spcPts val="0"/>
              </a:spcAft>
              <a:buSzPts val="1100"/>
              <a:buChar char="▪"/>
              <a:defRPr/>
            </a:lvl6pPr>
            <a:lvl7pPr indent="-298450" lvl="6" marL="3200400" rtl="0" algn="l">
              <a:lnSpc>
                <a:spcPct val="90000"/>
              </a:lnSpc>
              <a:spcBef>
                <a:spcPts val="500"/>
              </a:spcBef>
              <a:spcAft>
                <a:spcPts val="0"/>
              </a:spcAft>
              <a:buSzPts val="1100"/>
              <a:buChar char="▪"/>
              <a:defRPr/>
            </a:lvl7pPr>
            <a:lvl8pPr indent="-298450" lvl="7" marL="3657600" rtl="0" algn="l">
              <a:lnSpc>
                <a:spcPct val="90000"/>
              </a:lnSpc>
              <a:spcBef>
                <a:spcPts val="500"/>
              </a:spcBef>
              <a:spcAft>
                <a:spcPts val="0"/>
              </a:spcAft>
              <a:buSzPts val="1100"/>
              <a:buChar char="▪"/>
              <a:defRPr/>
            </a:lvl8pPr>
            <a:lvl9pPr indent="-298450" lvl="8" marL="4114800" rtl="0" algn="l">
              <a:lnSpc>
                <a:spcPct val="90000"/>
              </a:lnSpc>
              <a:spcBef>
                <a:spcPts val="500"/>
              </a:spcBef>
              <a:spcAft>
                <a:spcPts val="0"/>
              </a:spcAft>
              <a:buSzPts val="11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4756" name="Shape 4756"/>
        <p:cNvGrpSpPr/>
        <p:nvPr/>
      </p:nvGrpSpPr>
      <p:grpSpPr>
        <a:xfrm>
          <a:off x="0" y="0"/>
          <a:ext cx="0" cy="0"/>
          <a:chOff x="0" y="0"/>
          <a:chExt cx="0" cy="0"/>
        </a:xfrm>
      </p:grpSpPr>
      <p:sp>
        <p:nvSpPr>
          <p:cNvPr id="4757" name="Google Shape;4757;p654"/>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8" name="Google Shape;4758;p654"/>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9" name="Google Shape;4759;p654"/>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4760" name="Google Shape;4760;p654"/>
          <p:cNvCxnSpPr>
            <a:stCxn id="4759" idx="2"/>
          </p:cNvCxnSpPr>
          <p:nvPr/>
        </p:nvCxnSpPr>
        <p:spPr>
          <a:xfrm rot="10800000">
            <a:off x="10655833"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4761" name="Google Shape;4761;p654"/>
          <p:cNvCxnSpPr>
            <a:stCxn id="4757" idx="2"/>
          </p:cNvCxnSpPr>
          <p:nvPr/>
        </p:nvCxnSpPr>
        <p:spPr>
          <a:xfrm rot="10800000">
            <a:off x="10362467"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4762" name="Google Shape;4762;p654"/>
          <p:cNvCxnSpPr>
            <a:stCxn id="4758" idx="2"/>
          </p:cNvCxnSpPr>
          <p:nvPr/>
        </p:nvCxnSpPr>
        <p:spPr>
          <a:xfrm rot="10800000">
            <a:off x="10511267"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4763" name="Google Shape;4763;p654"/>
          <p:cNvCxnSpPr>
            <a:stCxn id="4759" idx="0"/>
          </p:cNvCxnSpPr>
          <p:nvPr/>
        </p:nvCxnSpPr>
        <p:spPr>
          <a:xfrm>
            <a:off x="10941733"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4764" name="Google Shape;4764;p654"/>
          <p:cNvCxnSpPr>
            <a:stCxn id="4758" idx="0"/>
          </p:cNvCxnSpPr>
          <p:nvPr/>
        </p:nvCxnSpPr>
        <p:spPr>
          <a:xfrm>
            <a:off x="10869767"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4765" name="Google Shape;4765;p654"/>
          <p:cNvCxnSpPr>
            <a:stCxn id="4757" idx="0"/>
          </p:cNvCxnSpPr>
          <p:nvPr/>
        </p:nvCxnSpPr>
        <p:spPr>
          <a:xfrm>
            <a:off x="10795367" y="2855267"/>
            <a:ext cx="456600" cy="0"/>
          </a:xfrm>
          <a:prstGeom prst="straightConnector1">
            <a:avLst/>
          </a:prstGeom>
          <a:noFill/>
          <a:ln cap="flat" cmpd="sng" w="9525">
            <a:solidFill>
              <a:schemeClr val="dk2"/>
            </a:solidFill>
            <a:prstDash val="solid"/>
            <a:round/>
            <a:headEnd len="sm" w="sm" type="none"/>
            <a:tailEnd len="sm" w="sm" type="none"/>
          </a:ln>
        </p:spPr>
      </p:cxnSp>
      <p:sp>
        <p:nvSpPr>
          <p:cNvPr id="4766" name="Google Shape;4766;p65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767" name="Google Shape;4767;p654"/>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654"/>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769" name="Google Shape;4769;p654"/>
          <p:cNvSpPr/>
          <p:nvPr/>
        </p:nvSpPr>
        <p:spPr>
          <a:xfrm>
            <a:off x="10207766"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654"/>
          <p:cNvSpPr/>
          <p:nvPr/>
        </p:nvSpPr>
        <p:spPr>
          <a:xfrm rot="-5400000">
            <a:off x="10207766"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654"/>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654"/>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654"/>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654"/>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654"/>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776" name="Shape 4776"/>
        <p:cNvGrpSpPr/>
        <p:nvPr/>
      </p:nvGrpSpPr>
      <p:grpSpPr>
        <a:xfrm>
          <a:off x="0" y="0"/>
          <a:ext cx="0" cy="0"/>
          <a:chOff x="0" y="0"/>
          <a:chExt cx="0" cy="0"/>
        </a:xfrm>
      </p:grpSpPr>
      <p:sp>
        <p:nvSpPr>
          <p:cNvPr id="4777" name="Google Shape;4777;p65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778" name="Google Shape;4778;p655"/>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779" name="Google Shape;4779;p65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780" name="Google Shape;4780;p655"/>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4781" name="Shape 4781"/>
        <p:cNvGrpSpPr/>
        <p:nvPr/>
      </p:nvGrpSpPr>
      <p:grpSpPr>
        <a:xfrm>
          <a:off x="0" y="0"/>
          <a:ext cx="0" cy="0"/>
          <a:chOff x="0" y="0"/>
          <a:chExt cx="0" cy="0"/>
        </a:xfrm>
      </p:grpSpPr>
      <p:sp>
        <p:nvSpPr>
          <p:cNvPr id="4782" name="Google Shape;4782;p656"/>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300"/>
              <a:buFont typeface="Arial"/>
              <a:buNone/>
              <a:defRPr sz="5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783" name="Google Shape;4783;p65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784" name="Google Shape;4784;p656"/>
          <p:cNvPicPr preferRelativeResize="0"/>
          <p:nvPr/>
        </p:nvPicPr>
        <p:blipFill rotWithShape="1">
          <a:blip r:embed="rId2">
            <a:alphaModFix/>
          </a:blip>
          <a:srcRect b="0" l="0" r="0" t="0"/>
          <a:stretch/>
        </p:blipFill>
        <p:spPr>
          <a:xfrm>
            <a:off x="6543063" y="609600"/>
            <a:ext cx="5647468" cy="5637331"/>
          </a:xfrm>
          <a:prstGeom prst="rect">
            <a:avLst/>
          </a:prstGeom>
          <a:noFill/>
          <a:ln>
            <a:noFill/>
          </a:ln>
        </p:spPr>
      </p:pic>
      <p:pic>
        <p:nvPicPr>
          <p:cNvPr id="4785" name="Google Shape;4785;p656"/>
          <p:cNvPicPr preferRelativeResize="0"/>
          <p:nvPr/>
        </p:nvPicPr>
        <p:blipFill rotWithShape="1">
          <a:blip r:embed="rId3">
            <a:alphaModFix/>
          </a:blip>
          <a:srcRect b="0" l="0" r="0" t="0"/>
          <a:stretch/>
        </p:blipFill>
        <p:spPr>
          <a:xfrm>
            <a:off x="761998" y="609599"/>
            <a:ext cx="2558233" cy="405448"/>
          </a:xfrm>
          <a:prstGeom prst="rect">
            <a:avLst/>
          </a:prstGeom>
          <a:noFill/>
          <a:ln>
            <a:noFill/>
          </a:ln>
        </p:spPr>
      </p:pic>
      <p:cxnSp>
        <p:nvCxnSpPr>
          <p:cNvPr id="4786" name="Google Shape;4786;p656"/>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4787" name="Google Shape;4787;p656"/>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788" name="Google Shape;4788;p656"/>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4789" name="Shape 4789"/>
        <p:cNvGrpSpPr/>
        <p:nvPr/>
      </p:nvGrpSpPr>
      <p:grpSpPr>
        <a:xfrm>
          <a:off x="0" y="0"/>
          <a:ext cx="0" cy="0"/>
          <a:chOff x="0" y="0"/>
          <a:chExt cx="0" cy="0"/>
        </a:xfrm>
      </p:grpSpPr>
      <p:sp>
        <p:nvSpPr>
          <p:cNvPr id="4790" name="Google Shape;4790;p657"/>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300"/>
              <a:buFont typeface="Arial"/>
              <a:buNone/>
              <a:defRPr sz="53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791" name="Google Shape;4791;p65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792" name="Google Shape;4792;p657"/>
          <p:cNvPicPr preferRelativeResize="0"/>
          <p:nvPr/>
        </p:nvPicPr>
        <p:blipFill rotWithShape="1">
          <a:blip r:embed="rId2">
            <a:alphaModFix/>
          </a:blip>
          <a:srcRect b="0" l="0" r="0" t="0"/>
          <a:stretch/>
        </p:blipFill>
        <p:spPr>
          <a:xfrm>
            <a:off x="762000" y="609606"/>
            <a:ext cx="2558236" cy="406970"/>
          </a:xfrm>
          <a:prstGeom prst="rect">
            <a:avLst/>
          </a:prstGeom>
          <a:noFill/>
          <a:ln>
            <a:noFill/>
          </a:ln>
        </p:spPr>
      </p:pic>
      <p:pic>
        <p:nvPicPr>
          <p:cNvPr id="4793" name="Google Shape;4793;p657"/>
          <p:cNvPicPr preferRelativeResize="0"/>
          <p:nvPr/>
        </p:nvPicPr>
        <p:blipFill rotWithShape="1">
          <a:blip r:embed="rId3">
            <a:alphaModFix/>
          </a:blip>
          <a:srcRect b="0" l="0" r="0" t="0"/>
          <a:stretch/>
        </p:blipFill>
        <p:spPr>
          <a:xfrm>
            <a:off x="6543067" y="609600"/>
            <a:ext cx="5647462" cy="5637331"/>
          </a:xfrm>
          <a:prstGeom prst="rect">
            <a:avLst/>
          </a:prstGeom>
          <a:noFill/>
          <a:ln>
            <a:noFill/>
          </a:ln>
        </p:spPr>
      </p:pic>
      <p:cxnSp>
        <p:nvCxnSpPr>
          <p:cNvPr id="4794" name="Google Shape;4794;p657"/>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4795" name="Google Shape;4795;p657"/>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796" name="Google Shape;4796;p657"/>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4797" name="Shape 4797"/>
        <p:cNvGrpSpPr/>
        <p:nvPr/>
      </p:nvGrpSpPr>
      <p:grpSpPr>
        <a:xfrm>
          <a:off x="0" y="0"/>
          <a:ext cx="0" cy="0"/>
          <a:chOff x="0" y="0"/>
          <a:chExt cx="0" cy="0"/>
        </a:xfrm>
      </p:grpSpPr>
      <p:sp>
        <p:nvSpPr>
          <p:cNvPr id="4798" name="Google Shape;4798;p658"/>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300"/>
              <a:buFont typeface="Arial"/>
              <a:buNone/>
              <a:defRPr sz="5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799" name="Google Shape;4799;p658"/>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800" name="Google Shape;4800;p658"/>
          <p:cNvPicPr preferRelativeResize="0"/>
          <p:nvPr/>
        </p:nvPicPr>
        <p:blipFill rotWithShape="1">
          <a:blip r:embed="rId2">
            <a:alphaModFix/>
          </a:blip>
          <a:srcRect b="0" l="0" r="0" t="0"/>
          <a:stretch/>
        </p:blipFill>
        <p:spPr>
          <a:xfrm>
            <a:off x="761998" y="609599"/>
            <a:ext cx="2558233" cy="405448"/>
          </a:xfrm>
          <a:prstGeom prst="rect">
            <a:avLst/>
          </a:prstGeom>
          <a:noFill/>
          <a:ln>
            <a:noFill/>
          </a:ln>
        </p:spPr>
      </p:pic>
      <p:cxnSp>
        <p:nvCxnSpPr>
          <p:cNvPr id="4801" name="Google Shape;4801;p658"/>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4802" name="Google Shape;4802;p658"/>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803" name="Google Shape;4803;p658"/>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435" name="Shape 435"/>
        <p:cNvGrpSpPr/>
        <p:nvPr/>
      </p:nvGrpSpPr>
      <p:grpSpPr>
        <a:xfrm>
          <a:off x="0" y="0"/>
          <a:ext cx="0" cy="0"/>
          <a:chOff x="0" y="0"/>
          <a:chExt cx="0" cy="0"/>
        </a:xfrm>
      </p:grpSpPr>
      <p:sp>
        <p:nvSpPr>
          <p:cNvPr id="436" name="Google Shape;436;p6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lt1"/>
              </a:buClr>
              <a:buSzPts val="4000"/>
              <a:buFont typeface="Arial"/>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37" name="Google Shape;437;p67"/>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100"/>
              </a:spcBef>
              <a:spcAft>
                <a:spcPts val="0"/>
              </a:spcAft>
              <a:buSzPts val="2100"/>
              <a:buChar char="▪"/>
              <a:defRPr>
                <a:solidFill>
                  <a:schemeClr val="lt1"/>
                </a:solidFill>
              </a:defRPr>
            </a:lvl1pPr>
            <a:lvl2pPr indent="-349250" lvl="1" marL="914400" rtl="0" algn="l">
              <a:lnSpc>
                <a:spcPct val="90000"/>
              </a:lnSpc>
              <a:spcBef>
                <a:spcPts val="500"/>
              </a:spcBef>
              <a:spcAft>
                <a:spcPts val="0"/>
              </a:spcAft>
              <a:buSzPts val="1900"/>
              <a:buChar char="▪"/>
              <a:defRPr>
                <a:solidFill>
                  <a:schemeClr val="lt1"/>
                </a:solidFill>
              </a:defRPr>
            </a:lvl2pPr>
            <a:lvl3pPr indent="-323850" lvl="2" marL="1371600" rtl="0" algn="l">
              <a:lnSpc>
                <a:spcPct val="90000"/>
              </a:lnSpc>
              <a:spcBef>
                <a:spcPts val="500"/>
              </a:spcBef>
              <a:spcAft>
                <a:spcPts val="0"/>
              </a:spcAft>
              <a:buSzPts val="1500"/>
              <a:buChar char="▪"/>
              <a:defRPr>
                <a:solidFill>
                  <a:schemeClr val="lt1"/>
                </a:solidFill>
              </a:defRPr>
            </a:lvl3pPr>
            <a:lvl4pPr indent="-311150" lvl="3" marL="1828800" rtl="0" algn="l">
              <a:lnSpc>
                <a:spcPct val="90000"/>
              </a:lnSpc>
              <a:spcBef>
                <a:spcPts val="500"/>
              </a:spcBef>
              <a:spcAft>
                <a:spcPts val="0"/>
              </a:spcAft>
              <a:buSzPts val="1300"/>
              <a:buChar char="▪"/>
              <a:defRPr>
                <a:solidFill>
                  <a:schemeClr val="lt1"/>
                </a:solidFill>
              </a:defRPr>
            </a:lvl4pPr>
            <a:lvl5pPr indent="-311150" lvl="4" marL="2286000" rtl="0" algn="l">
              <a:lnSpc>
                <a:spcPct val="90000"/>
              </a:lnSpc>
              <a:spcBef>
                <a:spcPts val="500"/>
              </a:spcBef>
              <a:spcAft>
                <a:spcPts val="0"/>
              </a:spcAft>
              <a:buSzPts val="1300"/>
              <a:buChar char="▪"/>
              <a:defRPr>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438" name="Google Shape;438;p67"/>
          <p:cNvPicPr preferRelativeResize="0"/>
          <p:nvPr/>
        </p:nvPicPr>
        <p:blipFill rotWithShape="1">
          <a:blip r:embed="rId2">
            <a:alphaModFix/>
          </a:blip>
          <a:srcRect b="0" l="0" r="0" t="0"/>
          <a:stretch/>
        </p:blipFill>
        <p:spPr>
          <a:xfrm>
            <a:off x="475488" y="6348389"/>
            <a:ext cx="1334356" cy="209899"/>
          </a:xfrm>
          <a:prstGeom prst="rect">
            <a:avLst/>
          </a:prstGeom>
          <a:noFill/>
          <a:ln>
            <a:noFill/>
          </a:ln>
        </p:spPr>
      </p:pic>
      <p:sp>
        <p:nvSpPr>
          <p:cNvPr id="439" name="Google Shape;439;p67"/>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lt1"/>
                </a:solidFill>
              </a:defRPr>
            </a:lvl1pPr>
            <a:lvl2pPr lvl="1" rtl="0">
              <a:buNone/>
              <a:defRPr sz="1700">
                <a:solidFill>
                  <a:schemeClr val="lt1"/>
                </a:solidFill>
              </a:defRPr>
            </a:lvl2pPr>
            <a:lvl3pPr lvl="2" rtl="0">
              <a:buNone/>
              <a:defRPr sz="1700">
                <a:solidFill>
                  <a:schemeClr val="lt1"/>
                </a:solidFill>
              </a:defRPr>
            </a:lvl3pPr>
            <a:lvl4pPr lvl="3" rtl="0">
              <a:buNone/>
              <a:defRPr sz="1700">
                <a:solidFill>
                  <a:schemeClr val="lt1"/>
                </a:solidFill>
              </a:defRPr>
            </a:lvl4pPr>
            <a:lvl5pPr lvl="4" rtl="0">
              <a:buNone/>
              <a:defRPr sz="1700">
                <a:solidFill>
                  <a:schemeClr val="lt1"/>
                </a:solidFill>
              </a:defRPr>
            </a:lvl5pPr>
            <a:lvl6pPr lvl="5" rtl="0">
              <a:buNone/>
              <a:defRPr sz="1700">
                <a:solidFill>
                  <a:schemeClr val="lt1"/>
                </a:solidFill>
              </a:defRPr>
            </a:lvl6pPr>
            <a:lvl7pPr lvl="6" rtl="0">
              <a:buNone/>
              <a:defRPr sz="1700">
                <a:solidFill>
                  <a:schemeClr val="lt1"/>
                </a:solidFill>
              </a:defRPr>
            </a:lvl7pPr>
            <a:lvl8pPr lvl="7" rtl="0">
              <a:buNone/>
              <a:defRPr sz="1700">
                <a:solidFill>
                  <a:schemeClr val="lt1"/>
                </a:solidFill>
              </a:defRPr>
            </a:lvl8pPr>
            <a:lvl9pPr lvl="8" rtl="0">
              <a:buNone/>
              <a:defRPr sz="17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804" name="Shape 4804"/>
        <p:cNvGrpSpPr/>
        <p:nvPr/>
      </p:nvGrpSpPr>
      <p:grpSpPr>
        <a:xfrm>
          <a:off x="0" y="0"/>
          <a:ext cx="0" cy="0"/>
          <a:chOff x="0" y="0"/>
          <a:chExt cx="0" cy="0"/>
        </a:xfrm>
      </p:grpSpPr>
      <p:sp>
        <p:nvSpPr>
          <p:cNvPr id="4805" name="Google Shape;4805;p659"/>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300"/>
              <a:buFont typeface="Arial"/>
              <a:buNone/>
              <a:defRPr sz="53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806" name="Google Shape;4806;p659"/>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807" name="Google Shape;4807;p659"/>
          <p:cNvPicPr preferRelativeResize="0"/>
          <p:nvPr/>
        </p:nvPicPr>
        <p:blipFill rotWithShape="1">
          <a:blip r:embed="rId2">
            <a:alphaModFix/>
          </a:blip>
          <a:srcRect b="0" l="0" r="0" t="0"/>
          <a:stretch/>
        </p:blipFill>
        <p:spPr>
          <a:xfrm>
            <a:off x="762000" y="609606"/>
            <a:ext cx="2558236" cy="406970"/>
          </a:xfrm>
          <a:prstGeom prst="rect">
            <a:avLst/>
          </a:prstGeom>
          <a:noFill/>
          <a:ln>
            <a:noFill/>
          </a:ln>
        </p:spPr>
      </p:pic>
      <p:cxnSp>
        <p:nvCxnSpPr>
          <p:cNvPr id="4808" name="Google Shape;4808;p659"/>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4809" name="Google Shape;4809;p659"/>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810" name="Google Shape;4810;p659"/>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4811" name="Shape 4811"/>
        <p:cNvGrpSpPr/>
        <p:nvPr/>
      </p:nvGrpSpPr>
      <p:grpSpPr>
        <a:xfrm>
          <a:off x="0" y="0"/>
          <a:ext cx="0" cy="0"/>
          <a:chOff x="0" y="0"/>
          <a:chExt cx="0" cy="0"/>
        </a:xfrm>
      </p:grpSpPr>
      <p:sp>
        <p:nvSpPr>
          <p:cNvPr id="4812" name="Google Shape;4812;p66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13" name="Google Shape;4813;p660"/>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4814" name="Google Shape;4814;p660"/>
          <p:cNvCxnSpPr/>
          <p:nvPr/>
        </p:nvCxnSpPr>
        <p:spPr>
          <a:xfrm>
            <a:off x="6100085"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815" name="Google Shape;4815;p660"/>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816" name="Google Shape;4816;p660"/>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817" name="Google Shape;4817;p660"/>
          <p:cNvSpPr txBox="1"/>
          <p:nvPr>
            <p:ph idx="4" type="subTitle"/>
          </p:nvPr>
        </p:nvSpPr>
        <p:spPr>
          <a:xfrm>
            <a:off x="796013"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100"/>
              <a:buNone/>
              <a:defRPr b="1" sz="2100"/>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818" name="Google Shape;4818;p660"/>
          <p:cNvSpPr txBox="1"/>
          <p:nvPr>
            <p:ph idx="5" type="subTitle"/>
          </p:nvPr>
        </p:nvSpPr>
        <p:spPr>
          <a:xfrm>
            <a:off x="6935300" y="1970333"/>
            <a:ext cx="44859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100"/>
              <a:buNone/>
              <a:defRPr b="1" sz="2100"/>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819" name="Google Shape;4819;p660"/>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4820" name="Shape 4820"/>
        <p:cNvGrpSpPr/>
        <p:nvPr/>
      </p:nvGrpSpPr>
      <p:grpSpPr>
        <a:xfrm>
          <a:off x="0" y="0"/>
          <a:ext cx="0" cy="0"/>
          <a:chOff x="0" y="0"/>
          <a:chExt cx="0" cy="0"/>
        </a:xfrm>
      </p:grpSpPr>
      <p:sp>
        <p:nvSpPr>
          <p:cNvPr id="4821" name="Google Shape;4821;p66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22" name="Google Shape;4822;p661"/>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4823" name="Google Shape;4823;p661"/>
          <p:cNvCxnSpPr/>
          <p:nvPr/>
        </p:nvCxnSpPr>
        <p:spPr>
          <a:xfrm>
            <a:off x="7935882"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824" name="Google Shape;4824;p661"/>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825" name="Google Shape;4825;p661"/>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4826" name="Google Shape;4826;p661"/>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4827" name="Google Shape;4827;p661"/>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828" name="Google Shape;4828;p661"/>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829" name="Google Shape;4829;p661"/>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830" name="Google Shape;4830;p661"/>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831" name="Google Shape;4831;p661"/>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4832" name="Shape 4832"/>
        <p:cNvGrpSpPr/>
        <p:nvPr/>
      </p:nvGrpSpPr>
      <p:grpSpPr>
        <a:xfrm>
          <a:off x="0" y="0"/>
          <a:ext cx="0" cy="0"/>
          <a:chOff x="0" y="0"/>
          <a:chExt cx="0" cy="0"/>
        </a:xfrm>
      </p:grpSpPr>
      <p:sp>
        <p:nvSpPr>
          <p:cNvPr id="4833" name="Google Shape;4833;p662"/>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662"/>
          <p:cNvSpPr/>
          <p:nvPr/>
        </p:nvSpPr>
        <p:spPr>
          <a:xfrm>
            <a:off x="4295734" y="1825633"/>
            <a:ext cx="36003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662"/>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66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37" name="Google Shape;4837;p662"/>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4838" name="Google Shape;4838;p662"/>
          <p:cNvSpPr txBox="1"/>
          <p:nvPr>
            <p:ph idx="2"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839" name="Google Shape;4839;p662"/>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840" name="Google Shape;4840;p662"/>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841" name="Google Shape;4841;p662"/>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842" name="Google Shape;4842;p662"/>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843" name="Google Shape;4843;p662"/>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844" name="Google Shape;4844;p662"/>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845" name="Shape 4845"/>
        <p:cNvGrpSpPr/>
        <p:nvPr/>
      </p:nvGrpSpPr>
      <p:grpSpPr>
        <a:xfrm>
          <a:off x="0" y="0"/>
          <a:ext cx="0" cy="0"/>
          <a:chOff x="0" y="0"/>
          <a:chExt cx="0" cy="0"/>
        </a:xfrm>
      </p:grpSpPr>
      <p:sp>
        <p:nvSpPr>
          <p:cNvPr id="4846" name="Google Shape;4846;p66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47" name="Google Shape;4847;p663"/>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663"/>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849" name="Google Shape;4849;p663"/>
          <p:cNvSpPr txBox="1"/>
          <p:nvPr>
            <p:ph idx="2" type="body"/>
          </p:nvPr>
        </p:nvSpPr>
        <p:spPr>
          <a:xfrm>
            <a:off x="6166267" y="1988833"/>
            <a:ext cx="52449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850" name="Google Shape;4850;p663"/>
          <p:cNvSpPr txBox="1"/>
          <p:nvPr>
            <p:ph idx="3"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851" name="Google Shape;4851;p663"/>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852" name="Shape 4852"/>
        <p:cNvGrpSpPr/>
        <p:nvPr/>
      </p:nvGrpSpPr>
      <p:grpSpPr>
        <a:xfrm>
          <a:off x="0" y="0"/>
          <a:ext cx="0" cy="0"/>
          <a:chOff x="0" y="0"/>
          <a:chExt cx="0" cy="0"/>
        </a:xfrm>
      </p:grpSpPr>
      <p:sp>
        <p:nvSpPr>
          <p:cNvPr id="4853" name="Google Shape;4853;p66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54" name="Google Shape;4854;p664"/>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664"/>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856" name="Google Shape;4856;p664"/>
          <p:cNvSpPr txBox="1"/>
          <p:nvPr>
            <p:ph idx="2" type="body"/>
          </p:nvPr>
        </p:nvSpPr>
        <p:spPr>
          <a:xfrm>
            <a:off x="759384" y="1988833"/>
            <a:ext cx="52449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857" name="Google Shape;4857;p664"/>
          <p:cNvSpPr txBox="1"/>
          <p:nvPr>
            <p:ph idx="3"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858" name="Google Shape;4858;p664"/>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859" name="Shape 4859"/>
        <p:cNvGrpSpPr/>
        <p:nvPr/>
      </p:nvGrpSpPr>
      <p:grpSpPr>
        <a:xfrm>
          <a:off x="0" y="0"/>
          <a:ext cx="0" cy="0"/>
          <a:chOff x="0" y="0"/>
          <a:chExt cx="0" cy="0"/>
        </a:xfrm>
      </p:grpSpPr>
      <p:sp>
        <p:nvSpPr>
          <p:cNvPr id="4860" name="Google Shape;4860;p665"/>
          <p:cNvSpPr/>
          <p:nvPr/>
        </p:nvSpPr>
        <p:spPr>
          <a:xfrm>
            <a:off x="609600" y="1825633"/>
            <a:ext cx="109722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66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62" name="Google Shape;4862;p665"/>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863" name="Google Shape;4863;p665"/>
          <p:cNvSpPr txBox="1"/>
          <p:nvPr>
            <p:ph idx="2"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864" name="Google Shape;4864;p665"/>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865" name="Shape 4865"/>
        <p:cNvGrpSpPr/>
        <p:nvPr/>
      </p:nvGrpSpPr>
      <p:grpSpPr>
        <a:xfrm>
          <a:off x="0" y="0"/>
          <a:ext cx="0" cy="0"/>
          <a:chOff x="0" y="0"/>
          <a:chExt cx="0" cy="0"/>
        </a:xfrm>
      </p:grpSpPr>
      <p:sp>
        <p:nvSpPr>
          <p:cNvPr id="4866" name="Google Shape;4866;p666"/>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666"/>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666"/>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666"/>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66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71" name="Google Shape;4871;p666"/>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872" name="Google Shape;4872;p666"/>
          <p:cNvSpPr txBox="1"/>
          <p:nvPr>
            <p:ph idx="2" type="subTitle"/>
          </p:nvPr>
        </p:nvSpPr>
        <p:spPr>
          <a:xfrm>
            <a:off x="764900"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873" name="Google Shape;4873;p666"/>
          <p:cNvSpPr txBox="1"/>
          <p:nvPr>
            <p:ph idx="3" type="subTitle"/>
          </p:nvPr>
        </p:nvSpPr>
        <p:spPr>
          <a:xfrm>
            <a:off x="6315100"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874" name="Google Shape;4874;p666"/>
          <p:cNvSpPr txBox="1"/>
          <p:nvPr>
            <p:ph idx="4" type="subTitle"/>
          </p:nvPr>
        </p:nvSpPr>
        <p:spPr>
          <a:xfrm>
            <a:off x="764900"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875" name="Google Shape;4875;p666"/>
          <p:cNvSpPr txBox="1"/>
          <p:nvPr>
            <p:ph idx="5" type="subTitle"/>
          </p:nvPr>
        </p:nvSpPr>
        <p:spPr>
          <a:xfrm>
            <a:off x="6315100"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876" name="Google Shape;4876;p666"/>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877" name="Shape 4877"/>
        <p:cNvGrpSpPr/>
        <p:nvPr/>
      </p:nvGrpSpPr>
      <p:grpSpPr>
        <a:xfrm>
          <a:off x="0" y="0"/>
          <a:ext cx="0" cy="0"/>
          <a:chOff x="0" y="0"/>
          <a:chExt cx="0" cy="0"/>
        </a:xfrm>
      </p:grpSpPr>
      <p:sp>
        <p:nvSpPr>
          <p:cNvPr id="4878" name="Google Shape;4878;p667"/>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79" name="Google Shape;4879;p667"/>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4880" name="Shape 4880"/>
        <p:cNvGrpSpPr/>
        <p:nvPr/>
      </p:nvGrpSpPr>
      <p:grpSpPr>
        <a:xfrm>
          <a:off x="0" y="0"/>
          <a:ext cx="0" cy="0"/>
          <a:chOff x="0" y="0"/>
          <a:chExt cx="0" cy="0"/>
        </a:xfrm>
      </p:grpSpPr>
      <p:sp>
        <p:nvSpPr>
          <p:cNvPr id="4881" name="Google Shape;4881;p668"/>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82" name="Google Shape;4882;p668"/>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4883" name="Google Shape;4883;p668"/>
          <p:cNvPicPr preferRelativeResize="0"/>
          <p:nvPr/>
        </p:nvPicPr>
        <p:blipFill rotWithShape="1">
          <a:blip r:embed="rId2">
            <a:alphaModFix/>
          </a:blip>
          <a:srcRect b="0" l="0" r="0" t="0"/>
          <a:stretch/>
        </p:blipFill>
        <p:spPr>
          <a:xfrm>
            <a:off x="10669156" y="6474098"/>
            <a:ext cx="188418" cy="18841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440" name="Shape 440"/>
        <p:cNvGrpSpPr/>
        <p:nvPr/>
      </p:nvGrpSpPr>
      <p:grpSpPr>
        <a:xfrm>
          <a:off x="0" y="0"/>
          <a:ext cx="0" cy="0"/>
          <a:chOff x="0" y="0"/>
          <a:chExt cx="0" cy="0"/>
        </a:xfrm>
      </p:grpSpPr>
      <p:sp>
        <p:nvSpPr>
          <p:cNvPr id="441" name="Google Shape;441;p68"/>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884" name="Shape 4884"/>
        <p:cNvGrpSpPr/>
        <p:nvPr/>
      </p:nvGrpSpPr>
      <p:grpSpPr>
        <a:xfrm>
          <a:off x="0" y="0"/>
          <a:ext cx="0" cy="0"/>
          <a:chOff x="0" y="0"/>
          <a:chExt cx="0" cy="0"/>
        </a:xfrm>
      </p:grpSpPr>
      <p:sp>
        <p:nvSpPr>
          <p:cNvPr id="4885" name="Google Shape;4885;p66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86" name="Google Shape;4886;p669"/>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669"/>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888" name="Google Shape;4888;p669"/>
          <p:cNvSpPr/>
          <p:nvPr/>
        </p:nvSpPr>
        <p:spPr>
          <a:xfrm>
            <a:off x="10207766"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669"/>
          <p:cNvSpPr/>
          <p:nvPr/>
        </p:nvSpPr>
        <p:spPr>
          <a:xfrm rot="10800000">
            <a:off x="10207766"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669"/>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669"/>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669"/>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669"/>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669"/>
          <p:cNvSpPr/>
          <p:nvPr/>
        </p:nvSpPr>
        <p:spPr>
          <a:xfrm>
            <a:off x="9971234"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4895" name="Shape 4895"/>
        <p:cNvGrpSpPr/>
        <p:nvPr/>
      </p:nvGrpSpPr>
      <p:grpSpPr>
        <a:xfrm>
          <a:off x="0" y="0"/>
          <a:ext cx="0" cy="0"/>
          <a:chOff x="0" y="0"/>
          <a:chExt cx="0" cy="0"/>
        </a:xfrm>
      </p:grpSpPr>
      <p:sp>
        <p:nvSpPr>
          <p:cNvPr id="4896" name="Google Shape;4896;p670"/>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670"/>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98" name="Google Shape;4898;p670"/>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4899" name="Google Shape;4899;p670"/>
          <p:cNvCxnSpPr>
            <a:stCxn id="4898" idx="2"/>
          </p:cNvCxnSpPr>
          <p:nvPr/>
        </p:nvCxnSpPr>
        <p:spPr>
          <a:xfrm rot="10800000">
            <a:off x="10655833"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4900" name="Google Shape;4900;p670"/>
          <p:cNvCxnSpPr>
            <a:stCxn id="4896" idx="2"/>
          </p:cNvCxnSpPr>
          <p:nvPr/>
        </p:nvCxnSpPr>
        <p:spPr>
          <a:xfrm rot="10800000">
            <a:off x="10362467"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4901" name="Google Shape;4901;p670"/>
          <p:cNvCxnSpPr>
            <a:stCxn id="4897" idx="2"/>
          </p:cNvCxnSpPr>
          <p:nvPr/>
        </p:nvCxnSpPr>
        <p:spPr>
          <a:xfrm rot="10800000">
            <a:off x="10511267"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4902" name="Google Shape;4902;p670"/>
          <p:cNvCxnSpPr>
            <a:stCxn id="4898" idx="0"/>
          </p:cNvCxnSpPr>
          <p:nvPr/>
        </p:nvCxnSpPr>
        <p:spPr>
          <a:xfrm>
            <a:off x="10941733"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4903" name="Google Shape;4903;p670"/>
          <p:cNvCxnSpPr>
            <a:stCxn id="4897" idx="0"/>
          </p:cNvCxnSpPr>
          <p:nvPr/>
        </p:nvCxnSpPr>
        <p:spPr>
          <a:xfrm>
            <a:off x="10869767"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4904" name="Google Shape;4904;p670"/>
          <p:cNvCxnSpPr>
            <a:stCxn id="4896" idx="0"/>
          </p:cNvCxnSpPr>
          <p:nvPr/>
        </p:nvCxnSpPr>
        <p:spPr>
          <a:xfrm>
            <a:off x="10795367" y="2855267"/>
            <a:ext cx="456600" cy="0"/>
          </a:xfrm>
          <a:prstGeom prst="straightConnector1">
            <a:avLst/>
          </a:prstGeom>
          <a:noFill/>
          <a:ln cap="flat" cmpd="sng" w="9525">
            <a:solidFill>
              <a:schemeClr val="lt2"/>
            </a:solidFill>
            <a:prstDash val="solid"/>
            <a:round/>
            <a:headEnd len="sm" w="sm" type="none"/>
            <a:tailEnd len="sm" w="sm" type="none"/>
          </a:ln>
        </p:spPr>
      </p:cxnSp>
      <p:sp>
        <p:nvSpPr>
          <p:cNvPr id="4905" name="Google Shape;4905;p67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906" name="Google Shape;4906;p670"/>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670"/>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908" name="Google Shape;4908;p670"/>
          <p:cNvSpPr/>
          <p:nvPr/>
        </p:nvSpPr>
        <p:spPr>
          <a:xfrm>
            <a:off x="10207766"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670"/>
          <p:cNvSpPr/>
          <p:nvPr/>
        </p:nvSpPr>
        <p:spPr>
          <a:xfrm rot="-5400000">
            <a:off x="10207766"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670"/>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670"/>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670"/>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670"/>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670"/>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4915" name="Shape 4915"/>
        <p:cNvGrpSpPr/>
        <p:nvPr/>
      </p:nvGrpSpPr>
      <p:grpSpPr>
        <a:xfrm>
          <a:off x="0" y="0"/>
          <a:ext cx="0" cy="0"/>
          <a:chOff x="0" y="0"/>
          <a:chExt cx="0" cy="0"/>
        </a:xfrm>
      </p:grpSpPr>
      <p:sp>
        <p:nvSpPr>
          <p:cNvPr id="4916" name="Google Shape;4916;p67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917" name="Google Shape;4917;p671"/>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671"/>
          <p:cNvSpPr/>
          <p:nvPr/>
        </p:nvSpPr>
        <p:spPr>
          <a:xfrm>
            <a:off x="11216400"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671"/>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920" name="Google Shape;4920;p671"/>
          <p:cNvSpPr/>
          <p:nvPr/>
        </p:nvSpPr>
        <p:spPr>
          <a:xfrm rot="10800000">
            <a:off x="10205084"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671"/>
          <p:cNvSpPr/>
          <p:nvPr/>
        </p:nvSpPr>
        <p:spPr>
          <a:xfrm rot="-5400000">
            <a:off x="10207766"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671"/>
          <p:cNvSpPr/>
          <p:nvPr/>
        </p:nvSpPr>
        <p:spPr>
          <a:xfrm rot="-5400000">
            <a:off x="8289639"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4923" name="Google Shape;4923;p671"/>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671"/>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671"/>
          <p:cNvSpPr/>
          <p:nvPr/>
        </p:nvSpPr>
        <p:spPr>
          <a:xfrm rot="10800000">
            <a:off x="10205084"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671"/>
          <p:cNvSpPr/>
          <p:nvPr/>
        </p:nvSpPr>
        <p:spPr>
          <a:xfrm rot="-5400000">
            <a:off x="10205084"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27" name="Google Shape;4927;p671"/>
          <p:cNvCxnSpPr/>
          <p:nvPr/>
        </p:nvCxnSpPr>
        <p:spPr>
          <a:xfrm>
            <a:off x="113749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4928" name="Google Shape;4928;p671"/>
          <p:cNvCxnSpPr/>
          <p:nvPr/>
        </p:nvCxnSpPr>
        <p:spPr>
          <a:xfrm>
            <a:off x="11540866"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4929" name="Google Shape;4929;p671"/>
          <p:cNvCxnSpPr/>
          <p:nvPr/>
        </p:nvCxnSpPr>
        <p:spPr>
          <a:xfrm>
            <a:off x="1170680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4930" name="Google Shape;4930;p671"/>
          <p:cNvCxnSpPr/>
          <p:nvPr/>
        </p:nvCxnSpPr>
        <p:spPr>
          <a:xfrm>
            <a:off x="118727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4931" name="Google Shape;4931;p671"/>
          <p:cNvCxnSpPr/>
          <p:nvPr/>
        </p:nvCxnSpPr>
        <p:spPr>
          <a:xfrm>
            <a:off x="12038667"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4932" name="Shape 4932"/>
        <p:cNvGrpSpPr/>
        <p:nvPr/>
      </p:nvGrpSpPr>
      <p:grpSpPr>
        <a:xfrm>
          <a:off x="0" y="0"/>
          <a:ext cx="0" cy="0"/>
          <a:chOff x="0" y="0"/>
          <a:chExt cx="0" cy="0"/>
        </a:xfrm>
      </p:grpSpPr>
      <p:sp>
        <p:nvSpPr>
          <p:cNvPr id="4933" name="Google Shape;4933;p67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934" name="Google Shape;4934;p672"/>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672"/>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936" name="Google Shape;4936;p672"/>
          <p:cNvSpPr/>
          <p:nvPr/>
        </p:nvSpPr>
        <p:spPr>
          <a:xfrm>
            <a:off x="10207766"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672"/>
          <p:cNvSpPr/>
          <p:nvPr/>
        </p:nvSpPr>
        <p:spPr>
          <a:xfrm rot="10800000">
            <a:off x="10207766"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672"/>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672"/>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4940" name="Google Shape;4940;p672"/>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672"/>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672"/>
          <p:cNvSpPr/>
          <p:nvPr/>
        </p:nvSpPr>
        <p:spPr>
          <a:xfrm>
            <a:off x="9971234"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4943" name="Shape 4943"/>
        <p:cNvGrpSpPr/>
        <p:nvPr/>
      </p:nvGrpSpPr>
      <p:grpSpPr>
        <a:xfrm>
          <a:off x="0" y="0"/>
          <a:ext cx="0" cy="0"/>
          <a:chOff x="0" y="0"/>
          <a:chExt cx="0" cy="0"/>
        </a:xfrm>
      </p:grpSpPr>
      <p:sp>
        <p:nvSpPr>
          <p:cNvPr id="4944" name="Google Shape;4944;p67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945" name="Google Shape;4945;p673"/>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673"/>
          <p:cNvSpPr/>
          <p:nvPr/>
        </p:nvSpPr>
        <p:spPr>
          <a:xfrm>
            <a:off x="11216400"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673"/>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948" name="Google Shape;4948;p673"/>
          <p:cNvSpPr/>
          <p:nvPr/>
        </p:nvSpPr>
        <p:spPr>
          <a:xfrm rot="10800000">
            <a:off x="10205084"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p673"/>
          <p:cNvSpPr/>
          <p:nvPr/>
        </p:nvSpPr>
        <p:spPr>
          <a:xfrm rot="-5400000">
            <a:off x="10207766"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673"/>
          <p:cNvSpPr/>
          <p:nvPr/>
        </p:nvSpPr>
        <p:spPr>
          <a:xfrm rot="-5400000">
            <a:off x="8289639"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4951" name="Google Shape;4951;p673"/>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673"/>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673"/>
          <p:cNvSpPr/>
          <p:nvPr/>
        </p:nvSpPr>
        <p:spPr>
          <a:xfrm rot="10800000">
            <a:off x="10205084"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673"/>
          <p:cNvSpPr/>
          <p:nvPr/>
        </p:nvSpPr>
        <p:spPr>
          <a:xfrm rot="-5400000">
            <a:off x="10205084"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55" name="Google Shape;4955;p673"/>
          <p:cNvCxnSpPr/>
          <p:nvPr/>
        </p:nvCxnSpPr>
        <p:spPr>
          <a:xfrm>
            <a:off x="113749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4956" name="Google Shape;4956;p673"/>
          <p:cNvCxnSpPr/>
          <p:nvPr/>
        </p:nvCxnSpPr>
        <p:spPr>
          <a:xfrm>
            <a:off x="11540866"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4957" name="Google Shape;4957;p673"/>
          <p:cNvCxnSpPr/>
          <p:nvPr/>
        </p:nvCxnSpPr>
        <p:spPr>
          <a:xfrm>
            <a:off x="1170680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4958" name="Google Shape;4958;p673"/>
          <p:cNvCxnSpPr/>
          <p:nvPr/>
        </p:nvCxnSpPr>
        <p:spPr>
          <a:xfrm>
            <a:off x="118727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4959" name="Google Shape;4959;p673"/>
          <p:cNvCxnSpPr/>
          <p:nvPr/>
        </p:nvCxnSpPr>
        <p:spPr>
          <a:xfrm>
            <a:off x="12038667"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4960" name="Shape 4960"/>
        <p:cNvGrpSpPr/>
        <p:nvPr/>
      </p:nvGrpSpPr>
      <p:grpSpPr>
        <a:xfrm>
          <a:off x="0" y="0"/>
          <a:ext cx="0" cy="0"/>
          <a:chOff x="0" y="0"/>
          <a:chExt cx="0" cy="0"/>
        </a:xfrm>
      </p:grpSpPr>
      <p:pic>
        <p:nvPicPr>
          <p:cNvPr id="4961" name="Google Shape;4961;p674"/>
          <p:cNvPicPr preferRelativeResize="0"/>
          <p:nvPr/>
        </p:nvPicPr>
        <p:blipFill rotWithShape="1">
          <a:blip r:embed="rId2">
            <a:alphaModFix/>
          </a:blip>
          <a:srcRect b="0" l="0" r="0" t="0"/>
          <a:stretch/>
        </p:blipFill>
        <p:spPr>
          <a:xfrm>
            <a:off x="3021967" y="2819733"/>
            <a:ext cx="6146497" cy="974256"/>
          </a:xfrm>
          <a:prstGeom prst="rect">
            <a:avLst/>
          </a:prstGeom>
          <a:noFill/>
          <a:ln>
            <a:noFill/>
          </a:ln>
        </p:spPr>
      </p:pic>
      <p:sp>
        <p:nvSpPr>
          <p:cNvPr id="4962" name="Google Shape;4962;p674"/>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4963" name="Shape 4963"/>
        <p:cNvGrpSpPr/>
        <p:nvPr/>
      </p:nvGrpSpPr>
      <p:grpSpPr>
        <a:xfrm>
          <a:off x="0" y="0"/>
          <a:ext cx="0" cy="0"/>
          <a:chOff x="0" y="0"/>
          <a:chExt cx="0" cy="0"/>
        </a:xfrm>
      </p:grpSpPr>
      <p:pic>
        <p:nvPicPr>
          <p:cNvPr id="4964" name="Google Shape;4964;p675"/>
          <p:cNvPicPr preferRelativeResize="0"/>
          <p:nvPr/>
        </p:nvPicPr>
        <p:blipFill rotWithShape="1">
          <a:blip r:embed="rId2">
            <a:alphaModFix/>
          </a:blip>
          <a:srcRect b="0" l="0" r="0" t="0"/>
          <a:stretch/>
        </p:blipFill>
        <p:spPr>
          <a:xfrm>
            <a:off x="3021951" y="2819748"/>
            <a:ext cx="6146499" cy="977780"/>
          </a:xfrm>
          <a:prstGeom prst="rect">
            <a:avLst/>
          </a:prstGeom>
          <a:noFill/>
          <a:ln>
            <a:noFill/>
          </a:ln>
        </p:spPr>
      </p:pic>
      <p:sp>
        <p:nvSpPr>
          <p:cNvPr id="4965" name="Google Shape;4965;p675"/>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966" name="Shape 4966"/>
        <p:cNvGrpSpPr/>
        <p:nvPr/>
      </p:nvGrpSpPr>
      <p:grpSpPr>
        <a:xfrm>
          <a:off x="0" y="0"/>
          <a:ext cx="0" cy="0"/>
          <a:chOff x="0" y="0"/>
          <a:chExt cx="0" cy="0"/>
        </a:xfrm>
      </p:grpSpPr>
      <p:sp>
        <p:nvSpPr>
          <p:cNvPr id="4967" name="Google Shape;4967;p676"/>
          <p:cNvSpPr txBox="1"/>
          <p:nvPr>
            <p:ph type="title"/>
          </p:nvPr>
        </p:nvSpPr>
        <p:spPr>
          <a:xfrm>
            <a:off x="460983" y="216677"/>
            <a:ext cx="112596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OBJECT_2_1_1_1_2_2">
    <p:spTree>
      <p:nvGrpSpPr>
        <p:cNvPr id="4968" name="Shape 4968"/>
        <p:cNvGrpSpPr/>
        <p:nvPr/>
      </p:nvGrpSpPr>
      <p:grpSpPr>
        <a:xfrm>
          <a:off x="0" y="0"/>
          <a:ext cx="0" cy="0"/>
          <a:chOff x="0" y="0"/>
          <a:chExt cx="0" cy="0"/>
        </a:xfrm>
      </p:grpSpPr>
      <p:sp>
        <p:nvSpPr>
          <p:cNvPr id="4969" name="Google Shape;4969;p67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970" name="Google Shape;4970;p67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4971" name="Google Shape;4971;p677"/>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972" name="Google Shape;4972;p677"/>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973" name="Google Shape;4973;p677"/>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974" name="Google Shape;4974;p677"/>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975" name="Google Shape;4975;p677"/>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976" name="Google Shape;4976;p677"/>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977" name="Google Shape;4977;p677"/>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978" name="Google Shape;4978;p677"/>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979" name="Google Shape;4979;p677"/>
          <p:cNvSpPr txBox="1"/>
          <p:nvPr>
            <p:ph idx="12" type="sldNum"/>
          </p:nvPr>
        </p:nvSpPr>
        <p:spPr>
          <a:xfrm>
            <a:off x="11100446" y="6473300"/>
            <a:ext cx="324300" cy="1863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80" name="Shape 4980"/>
        <p:cNvGrpSpPr/>
        <p:nvPr/>
      </p:nvGrpSpPr>
      <p:grpSpPr>
        <a:xfrm>
          <a:off x="0" y="0"/>
          <a:ext cx="0" cy="0"/>
          <a:chOff x="0" y="0"/>
          <a:chExt cx="0" cy="0"/>
        </a:xfrm>
      </p:grpSpPr>
      <p:sp>
        <p:nvSpPr>
          <p:cNvPr id="4981" name="Google Shape;4981;p678"/>
          <p:cNvSpPr txBox="1"/>
          <p:nvPr>
            <p:ph type="title"/>
          </p:nvPr>
        </p:nvSpPr>
        <p:spPr>
          <a:xfrm>
            <a:off x="415600" y="593367"/>
            <a:ext cx="11360400" cy="763500"/>
          </a:xfrm>
          <a:prstGeom prst="rect">
            <a:avLst/>
          </a:prstGeom>
        </p:spPr>
        <p:txBody>
          <a:bodyPr anchorCtr="0" anchor="ctr" bIns="0" lIns="0" spcFirstLastPara="1" rIns="0" wrap="square" tIns="0">
            <a:noAutofit/>
          </a:bodyPr>
          <a:lstStyle>
            <a:lvl1pPr lvl="0" rtl="0">
              <a:spcBef>
                <a:spcPts val="0"/>
              </a:spcBef>
              <a:spcAft>
                <a:spcPts val="0"/>
              </a:spcAft>
              <a:buClr>
                <a:srgbClr val="2D3141"/>
              </a:buClr>
              <a:buSzPts val="4300"/>
              <a:buNone/>
              <a:defRPr>
                <a:solidFill>
                  <a:srgbClr val="2D314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982" name="Google Shape;4982;p678"/>
          <p:cNvSpPr txBox="1"/>
          <p:nvPr>
            <p:ph idx="12" type="sldNum"/>
          </p:nvPr>
        </p:nvSpPr>
        <p:spPr>
          <a:xfrm>
            <a:off x="11296610" y="6217622"/>
            <a:ext cx="7317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442" name="Shape 442"/>
        <p:cNvGrpSpPr/>
        <p:nvPr/>
      </p:nvGrpSpPr>
      <p:grpSpPr>
        <a:xfrm>
          <a:off x="0" y="0"/>
          <a:ext cx="0" cy="0"/>
          <a:chOff x="0" y="0"/>
          <a:chExt cx="0" cy="0"/>
        </a:xfrm>
      </p:grpSpPr>
      <p:sp>
        <p:nvSpPr>
          <p:cNvPr id="443" name="Google Shape;443;p69"/>
          <p:cNvSpPr txBox="1"/>
          <p:nvPr>
            <p:ph type="title"/>
          </p:nvPr>
        </p:nvSpPr>
        <p:spPr>
          <a:xfrm>
            <a:off x="460983" y="365127"/>
            <a:ext cx="11259900" cy="992100"/>
          </a:xfrm>
          <a:prstGeom prst="rect">
            <a:avLst/>
          </a:prstGeom>
          <a:noFill/>
          <a:ln>
            <a:noFill/>
          </a:ln>
        </p:spPr>
        <p:txBody>
          <a:bodyPr anchorCtr="0" anchor="ctr" bIns="60925" lIns="0" spcFirstLastPara="1" rIns="0" wrap="square" tIns="60925">
            <a:noAutofit/>
          </a:bodyPr>
          <a:lstStyle>
            <a:lvl1pPr lvl="0" rtl="0" algn="l">
              <a:lnSpc>
                <a:spcPct val="90000"/>
              </a:lnSpc>
              <a:spcBef>
                <a:spcPts val="0"/>
              </a:spcBef>
              <a:spcAft>
                <a:spcPts val="0"/>
              </a:spcAft>
              <a:buClr>
                <a:schemeClr val="lt1"/>
              </a:buClr>
              <a:buSzPts val="4800"/>
              <a:buFont typeface="Barlow"/>
              <a:buNone/>
              <a:defRPr>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pic>
        <p:nvPicPr>
          <p:cNvPr id="444" name="Google Shape;444;p69"/>
          <p:cNvPicPr preferRelativeResize="0"/>
          <p:nvPr/>
        </p:nvPicPr>
        <p:blipFill rotWithShape="1">
          <a:blip r:embed="rId2">
            <a:alphaModFix/>
          </a:blip>
          <a:srcRect b="0" l="0" r="0" t="0"/>
          <a:stretch/>
        </p:blipFill>
        <p:spPr>
          <a:xfrm>
            <a:off x="460981" y="6348393"/>
            <a:ext cx="1358010" cy="211527"/>
          </a:xfrm>
          <a:prstGeom prst="rect">
            <a:avLst/>
          </a:prstGeom>
          <a:noFill/>
          <a:ln>
            <a:noFill/>
          </a:ln>
        </p:spPr>
      </p:pic>
      <p:sp>
        <p:nvSpPr>
          <p:cNvPr id="445" name="Google Shape;445;p69"/>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3">
    <p:spTree>
      <p:nvGrpSpPr>
        <p:cNvPr id="4983" name="Shape 4983"/>
        <p:cNvGrpSpPr/>
        <p:nvPr/>
      </p:nvGrpSpPr>
      <p:grpSpPr>
        <a:xfrm>
          <a:off x="0" y="0"/>
          <a:ext cx="0" cy="0"/>
          <a:chOff x="0" y="0"/>
          <a:chExt cx="0" cy="0"/>
        </a:xfrm>
      </p:grpSpPr>
      <p:sp>
        <p:nvSpPr>
          <p:cNvPr id="4984" name="Google Shape;4984;p679"/>
          <p:cNvSpPr txBox="1"/>
          <p:nvPr>
            <p:ph type="title"/>
          </p:nvPr>
        </p:nvSpPr>
        <p:spPr>
          <a:xfrm>
            <a:off x="460979" y="365126"/>
            <a:ext cx="112596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985" name="Google Shape;4985;p679"/>
          <p:cNvSpPr txBox="1"/>
          <p:nvPr>
            <p:ph idx="1" type="body"/>
          </p:nvPr>
        </p:nvSpPr>
        <p:spPr>
          <a:xfrm>
            <a:off x="460979" y="1585913"/>
            <a:ext cx="112596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0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2900" lvl="3" marL="1828800" marR="0" rtl="0" algn="l">
              <a:lnSpc>
                <a:spcPct val="90000"/>
              </a:lnSpc>
              <a:spcBef>
                <a:spcPts val="500"/>
              </a:spcBef>
              <a:spcAft>
                <a:spcPts val="0"/>
              </a:spcAft>
              <a:buClr>
                <a:schemeClr val="accent2"/>
              </a:buClr>
              <a:buSzPts val="1800"/>
              <a:buFont typeface="Barlow"/>
              <a:buChar char="▪"/>
              <a:defRPr i="0" sz="18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4986" name="Shape 4986"/>
        <p:cNvGrpSpPr/>
        <p:nvPr/>
      </p:nvGrpSpPr>
      <p:grpSpPr>
        <a:xfrm>
          <a:off x="0" y="0"/>
          <a:ext cx="0" cy="0"/>
          <a:chOff x="0" y="0"/>
          <a:chExt cx="0" cy="0"/>
        </a:xfrm>
      </p:grpSpPr>
      <p:sp>
        <p:nvSpPr>
          <p:cNvPr id="4987" name="Google Shape;4987;p68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988" name="Google Shape;4988;p680"/>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989" name="Google Shape;4989;p680"/>
          <p:cNvSpPr txBox="1"/>
          <p:nvPr>
            <p:ph idx="2"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990" name="Google Shape;4990;p680"/>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991" name="Google Shape;4991;p680"/>
          <p:cNvSpPr txBox="1"/>
          <p:nvPr>
            <p:ph idx="4" type="subTitle"/>
          </p:nvPr>
        </p:nvSpPr>
        <p:spPr>
          <a:xfrm>
            <a:off x="796013"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992" name="Google Shape;4992;p680"/>
          <p:cNvSpPr txBox="1"/>
          <p:nvPr>
            <p:ph idx="5" type="subTitle"/>
          </p:nvPr>
        </p:nvSpPr>
        <p:spPr>
          <a:xfrm>
            <a:off x="6950677"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4993" name="Google Shape;4993;p680"/>
          <p:cNvCxnSpPr/>
          <p:nvPr/>
        </p:nvCxnSpPr>
        <p:spPr>
          <a:xfrm>
            <a:off x="61001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994" name="Google Shape;4994;p680"/>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_1">
    <p:bg>
      <p:bgPr>
        <a:solidFill>
          <a:schemeClr val="lt1"/>
        </a:solidFill>
      </p:bgPr>
    </p:bg>
    <p:spTree>
      <p:nvGrpSpPr>
        <p:cNvPr id="4995" name="Shape 4995"/>
        <p:cNvGrpSpPr/>
        <p:nvPr/>
      </p:nvGrpSpPr>
      <p:grpSpPr>
        <a:xfrm>
          <a:off x="0" y="0"/>
          <a:ext cx="0" cy="0"/>
          <a:chOff x="0" y="0"/>
          <a:chExt cx="0" cy="0"/>
        </a:xfrm>
      </p:grpSpPr>
      <p:sp>
        <p:nvSpPr>
          <p:cNvPr id="4996" name="Google Shape;4996;p68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997" name="Google Shape;4997;p681"/>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4998" name="Google Shape;4998;p68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
    <p:bg>
      <p:bgPr>
        <a:solidFill>
          <a:schemeClr val="lt1"/>
        </a:solidFill>
      </p:bgPr>
    </p:bg>
    <p:spTree>
      <p:nvGrpSpPr>
        <p:cNvPr id="4999" name="Shape 4999"/>
        <p:cNvGrpSpPr/>
        <p:nvPr/>
      </p:nvGrpSpPr>
      <p:grpSpPr>
        <a:xfrm>
          <a:off x="0" y="0"/>
          <a:ext cx="0" cy="0"/>
          <a:chOff x="0" y="0"/>
          <a:chExt cx="0" cy="0"/>
        </a:xfrm>
      </p:grpSpPr>
      <p:sp>
        <p:nvSpPr>
          <p:cNvPr id="5000" name="Google Shape;5000;p68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001" name="Google Shape;5001;p68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002" name="Google Shape;5002;p682"/>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1_7 Content A - Basic_2">
    <p:bg>
      <p:bgPr>
        <a:solidFill>
          <a:schemeClr val="lt1"/>
        </a:solidFill>
      </p:bgPr>
    </p:bg>
    <p:spTree>
      <p:nvGrpSpPr>
        <p:cNvPr id="5003" name="Shape 5003"/>
        <p:cNvGrpSpPr/>
        <p:nvPr/>
      </p:nvGrpSpPr>
      <p:grpSpPr>
        <a:xfrm>
          <a:off x="0" y="0"/>
          <a:ext cx="0" cy="0"/>
          <a:chOff x="0" y="0"/>
          <a:chExt cx="0" cy="0"/>
        </a:xfrm>
      </p:grpSpPr>
      <p:sp>
        <p:nvSpPr>
          <p:cNvPr id="5004" name="Google Shape;5004;p68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05" name="Google Shape;5005;p683"/>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5006" name="Google Shape;5006;p68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4">
    <p:bg>
      <p:bgPr>
        <a:solidFill>
          <a:schemeClr val="lt1"/>
        </a:solidFill>
      </p:bgPr>
    </p:bg>
    <p:spTree>
      <p:nvGrpSpPr>
        <p:cNvPr id="5007" name="Shape 5007"/>
        <p:cNvGrpSpPr/>
        <p:nvPr/>
      </p:nvGrpSpPr>
      <p:grpSpPr>
        <a:xfrm>
          <a:off x="0" y="0"/>
          <a:ext cx="0" cy="0"/>
          <a:chOff x="0" y="0"/>
          <a:chExt cx="0" cy="0"/>
        </a:xfrm>
      </p:grpSpPr>
      <p:sp>
        <p:nvSpPr>
          <p:cNvPr id="5008" name="Google Shape;5008;p68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400"/>
              <a:buFont typeface="DM Sans Medium"/>
              <a:buNone/>
              <a:defRPr i="0" sz="4266"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800"/>
              <a:buNone/>
              <a:defRPr sz="1866"/>
            </a:lvl2pPr>
            <a:lvl3pPr lvl="2" rtl="0" algn="l">
              <a:lnSpc>
                <a:spcPct val="100000"/>
              </a:lnSpc>
              <a:spcBef>
                <a:spcPts val="0"/>
              </a:spcBef>
              <a:spcAft>
                <a:spcPts val="0"/>
              </a:spcAft>
              <a:buSzPts val="800"/>
              <a:buNone/>
              <a:defRPr sz="1866"/>
            </a:lvl3pPr>
            <a:lvl4pPr lvl="3" rtl="0" algn="l">
              <a:lnSpc>
                <a:spcPct val="100000"/>
              </a:lnSpc>
              <a:spcBef>
                <a:spcPts val="0"/>
              </a:spcBef>
              <a:spcAft>
                <a:spcPts val="0"/>
              </a:spcAft>
              <a:buSzPts val="800"/>
              <a:buNone/>
              <a:defRPr sz="1866"/>
            </a:lvl4pPr>
            <a:lvl5pPr lvl="4" rtl="0" algn="l">
              <a:lnSpc>
                <a:spcPct val="100000"/>
              </a:lnSpc>
              <a:spcBef>
                <a:spcPts val="0"/>
              </a:spcBef>
              <a:spcAft>
                <a:spcPts val="0"/>
              </a:spcAft>
              <a:buSzPts val="800"/>
              <a:buNone/>
              <a:defRPr sz="1866"/>
            </a:lvl5pPr>
            <a:lvl6pPr lvl="5" rtl="0" algn="l">
              <a:lnSpc>
                <a:spcPct val="100000"/>
              </a:lnSpc>
              <a:spcBef>
                <a:spcPts val="0"/>
              </a:spcBef>
              <a:spcAft>
                <a:spcPts val="0"/>
              </a:spcAft>
              <a:buSzPts val="800"/>
              <a:buNone/>
              <a:defRPr sz="1866"/>
            </a:lvl6pPr>
            <a:lvl7pPr lvl="6" rtl="0" algn="l">
              <a:lnSpc>
                <a:spcPct val="100000"/>
              </a:lnSpc>
              <a:spcBef>
                <a:spcPts val="0"/>
              </a:spcBef>
              <a:spcAft>
                <a:spcPts val="0"/>
              </a:spcAft>
              <a:buSzPts val="800"/>
              <a:buNone/>
              <a:defRPr sz="1866"/>
            </a:lvl7pPr>
            <a:lvl8pPr lvl="7" rtl="0" algn="l">
              <a:lnSpc>
                <a:spcPct val="100000"/>
              </a:lnSpc>
              <a:spcBef>
                <a:spcPts val="0"/>
              </a:spcBef>
              <a:spcAft>
                <a:spcPts val="0"/>
              </a:spcAft>
              <a:buSzPts val="800"/>
              <a:buNone/>
              <a:defRPr sz="1866"/>
            </a:lvl8pPr>
            <a:lvl9pPr lvl="8" rtl="0" algn="l">
              <a:lnSpc>
                <a:spcPct val="100000"/>
              </a:lnSpc>
              <a:spcBef>
                <a:spcPts val="0"/>
              </a:spcBef>
              <a:spcAft>
                <a:spcPts val="0"/>
              </a:spcAft>
              <a:buSzPts val="800"/>
              <a:buNone/>
              <a:defRPr sz="1866"/>
            </a:lvl9pPr>
          </a:lstStyle>
          <a:p/>
        </p:txBody>
      </p:sp>
      <p:sp>
        <p:nvSpPr>
          <p:cNvPr id="5009" name="Google Shape;5009;p684"/>
          <p:cNvSpPr txBox="1"/>
          <p:nvPr>
            <p:ph idx="1" type="body"/>
          </p:nvPr>
        </p:nvSpPr>
        <p:spPr>
          <a:xfrm>
            <a:off x="749432" y="1334053"/>
            <a:ext cx="10674600" cy="48048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666"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2133"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9pPr>
          </a:lstStyle>
          <a:p/>
        </p:txBody>
      </p:sp>
      <p:sp>
        <p:nvSpPr>
          <p:cNvPr id="5010" name="Google Shape;5010;p684"/>
          <p:cNvSpPr txBox="1"/>
          <p:nvPr>
            <p:ph idx="12" type="sldNum"/>
          </p:nvPr>
        </p:nvSpPr>
        <p:spPr>
          <a:xfrm>
            <a:off x="10869183" y="6351635"/>
            <a:ext cx="666900" cy="5247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5017" name="Shape 5017"/>
        <p:cNvGrpSpPr/>
        <p:nvPr/>
      </p:nvGrpSpPr>
      <p:grpSpPr>
        <a:xfrm>
          <a:off x="0" y="0"/>
          <a:ext cx="0" cy="0"/>
          <a:chOff x="0" y="0"/>
          <a:chExt cx="0" cy="0"/>
        </a:xfrm>
      </p:grpSpPr>
      <p:sp>
        <p:nvSpPr>
          <p:cNvPr id="5018" name="Google Shape;5018;p686"/>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019" name="Google Shape;5019;p686"/>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020" name="Google Shape;5020;p686"/>
          <p:cNvPicPr preferRelativeResize="0"/>
          <p:nvPr/>
        </p:nvPicPr>
        <p:blipFill rotWithShape="1">
          <a:blip r:embed="rId2">
            <a:alphaModFix/>
          </a:blip>
          <a:srcRect b="0" l="0" r="0" t="0"/>
          <a:stretch/>
        </p:blipFill>
        <p:spPr>
          <a:xfrm>
            <a:off x="762008" y="609606"/>
            <a:ext cx="2558261" cy="406974"/>
          </a:xfrm>
          <a:prstGeom prst="rect">
            <a:avLst/>
          </a:prstGeom>
          <a:noFill/>
          <a:ln>
            <a:noFill/>
          </a:ln>
        </p:spPr>
      </p:pic>
      <p:cxnSp>
        <p:nvCxnSpPr>
          <p:cNvPr id="5021" name="Google Shape;5021;p686"/>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5022" name="Google Shape;5022;p686"/>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023" name="Google Shape;5023;p686"/>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5024" name="Google Shape;5024;p686"/>
          <p:cNvPicPr preferRelativeResize="0"/>
          <p:nvPr/>
        </p:nvPicPr>
        <p:blipFill rotWithShape="1">
          <a:blip r:embed="rId3">
            <a:alphaModFix/>
          </a:blip>
          <a:srcRect b="0" l="0" r="0" t="0"/>
          <a:stretch/>
        </p:blipFill>
        <p:spPr>
          <a:xfrm>
            <a:off x="6539662" y="608138"/>
            <a:ext cx="5650993" cy="5641729"/>
          </a:xfrm>
          <a:prstGeom prst="rect">
            <a:avLst/>
          </a:prstGeom>
          <a:noFill/>
          <a:ln>
            <a:noFill/>
          </a:ln>
        </p:spPr>
      </p:pic>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5025" name="Shape 5025"/>
        <p:cNvGrpSpPr/>
        <p:nvPr/>
      </p:nvGrpSpPr>
      <p:grpSpPr>
        <a:xfrm>
          <a:off x="0" y="0"/>
          <a:ext cx="0" cy="0"/>
          <a:chOff x="0" y="0"/>
          <a:chExt cx="0" cy="0"/>
        </a:xfrm>
      </p:grpSpPr>
      <p:sp>
        <p:nvSpPr>
          <p:cNvPr id="5026" name="Google Shape;5026;p68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27" name="Google Shape;5027;p687"/>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028" name="Google Shape;5028;p687"/>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029" name="Google Shape;5029;p687"/>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5030" name="Shape 5030"/>
        <p:cNvGrpSpPr/>
        <p:nvPr/>
      </p:nvGrpSpPr>
      <p:grpSpPr>
        <a:xfrm>
          <a:off x="0" y="0"/>
          <a:ext cx="0" cy="0"/>
          <a:chOff x="0" y="0"/>
          <a:chExt cx="0" cy="0"/>
        </a:xfrm>
      </p:grpSpPr>
      <p:sp>
        <p:nvSpPr>
          <p:cNvPr id="5031" name="Google Shape;5031;p688"/>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32" name="Google Shape;5032;p688"/>
          <p:cNvSpPr/>
          <p:nvPr/>
        </p:nvSpPr>
        <p:spPr>
          <a:xfrm>
            <a:off x="11228382"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688"/>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034" name="Google Shape;5034;p688"/>
          <p:cNvSpPr/>
          <p:nvPr/>
        </p:nvSpPr>
        <p:spPr>
          <a:xfrm>
            <a:off x="10207871"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688"/>
          <p:cNvSpPr/>
          <p:nvPr/>
        </p:nvSpPr>
        <p:spPr>
          <a:xfrm rot="10800000">
            <a:off x="10207891"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688"/>
          <p:cNvSpPr/>
          <p:nvPr/>
        </p:nvSpPr>
        <p:spPr>
          <a:xfrm>
            <a:off x="11228382"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688"/>
          <p:cNvSpPr/>
          <p:nvPr/>
        </p:nvSpPr>
        <p:spPr>
          <a:xfrm rot="-5400000">
            <a:off x="11219882"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5038" name="Google Shape;5038;p688"/>
          <p:cNvSpPr/>
          <p:nvPr/>
        </p:nvSpPr>
        <p:spPr>
          <a:xfrm>
            <a:off x="8241984"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688"/>
          <p:cNvSpPr/>
          <p:nvPr/>
        </p:nvSpPr>
        <p:spPr>
          <a:xfrm>
            <a:off x="887119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688"/>
          <p:cNvSpPr/>
          <p:nvPr/>
        </p:nvSpPr>
        <p:spPr>
          <a:xfrm>
            <a:off x="9971336"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5041" name="Shape 5041"/>
        <p:cNvGrpSpPr/>
        <p:nvPr/>
      </p:nvGrpSpPr>
      <p:grpSpPr>
        <a:xfrm>
          <a:off x="0" y="0"/>
          <a:ext cx="0" cy="0"/>
          <a:chOff x="0" y="0"/>
          <a:chExt cx="0" cy="0"/>
        </a:xfrm>
      </p:grpSpPr>
      <p:sp>
        <p:nvSpPr>
          <p:cNvPr id="5042" name="Google Shape;5042;p689"/>
          <p:cNvSpPr/>
          <p:nvPr/>
        </p:nvSpPr>
        <p:spPr>
          <a:xfrm>
            <a:off x="7982082"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689"/>
          <p:cNvSpPr/>
          <p:nvPr/>
        </p:nvSpPr>
        <p:spPr>
          <a:xfrm>
            <a:off x="4295778"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689"/>
          <p:cNvSpPr/>
          <p:nvPr/>
        </p:nvSpPr>
        <p:spPr>
          <a:xfrm>
            <a:off x="609606"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68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46" name="Google Shape;5046;p689"/>
          <p:cNvSpPr txBox="1"/>
          <p:nvPr>
            <p:ph idx="1" type="body"/>
          </p:nvPr>
        </p:nvSpPr>
        <p:spPr>
          <a:xfrm>
            <a:off x="762007"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047" name="Google Shape;5047;p689"/>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048" name="Google Shape;5048;p689"/>
          <p:cNvSpPr txBox="1"/>
          <p:nvPr>
            <p:ph idx="3" type="body"/>
          </p:nvPr>
        </p:nvSpPr>
        <p:spPr>
          <a:xfrm>
            <a:off x="4483646"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049" name="Google Shape;5049;p689"/>
          <p:cNvSpPr txBox="1"/>
          <p:nvPr>
            <p:ph idx="4" type="body"/>
          </p:nvPr>
        </p:nvSpPr>
        <p:spPr>
          <a:xfrm>
            <a:off x="8169884"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050" name="Google Shape;5050;p689"/>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5051" name="Google Shape;5051;p689"/>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5052" name="Google Shape;5052;p689"/>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5053" name="Google Shape;5053;p689"/>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_3">
    <p:bg>
      <p:bgPr>
        <a:solidFill>
          <a:schemeClr val="accent2"/>
        </a:solidFill>
      </p:bgPr>
    </p:bg>
    <p:spTree>
      <p:nvGrpSpPr>
        <p:cNvPr id="446" name="Shape 446"/>
        <p:cNvGrpSpPr/>
        <p:nvPr/>
      </p:nvGrpSpPr>
      <p:grpSpPr>
        <a:xfrm>
          <a:off x="0" y="0"/>
          <a:ext cx="0" cy="0"/>
          <a:chOff x="0" y="0"/>
          <a:chExt cx="0" cy="0"/>
        </a:xfrm>
      </p:grpSpPr>
      <p:sp>
        <p:nvSpPr>
          <p:cNvPr id="447" name="Google Shape;447;p70"/>
          <p:cNvSpPr/>
          <p:nvPr/>
        </p:nvSpPr>
        <p:spPr>
          <a:xfrm>
            <a:off x="0" y="0"/>
            <a:ext cx="70461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person, black, holding, white&#10;&#10;Description automatically generated" id="448" name="Google Shape;448;p70"/>
          <p:cNvPicPr preferRelativeResize="0"/>
          <p:nvPr/>
        </p:nvPicPr>
        <p:blipFill rotWithShape="1">
          <a:blip r:embed="rId2">
            <a:alphaModFix/>
          </a:blip>
          <a:srcRect b="0" l="0" r="26291" t="0"/>
          <a:stretch/>
        </p:blipFill>
        <p:spPr>
          <a:xfrm>
            <a:off x="3205175" y="0"/>
            <a:ext cx="8986819" cy="6858000"/>
          </a:xfrm>
          <a:prstGeom prst="rect">
            <a:avLst/>
          </a:prstGeom>
          <a:noFill/>
          <a:ln>
            <a:noFill/>
          </a:ln>
        </p:spPr>
      </p:pic>
      <p:sp>
        <p:nvSpPr>
          <p:cNvPr id="449" name="Google Shape;449;p70"/>
          <p:cNvSpPr txBox="1"/>
          <p:nvPr>
            <p:ph type="ctrTitle"/>
          </p:nvPr>
        </p:nvSpPr>
        <p:spPr>
          <a:xfrm>
            <a:off x="460980" y="1122363"/>
            <a:ext cx="9144000" cy="2387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6000"/>
              <a:buFont typeface="Barlow"/>
              <a:buNone/>
              <a:defRPr sz="60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50" name="Google Shape;450;p70"/>
          <p:cNvSpPr txBox="1"/>
          <p:nvPr>
            <p:ph idx="1" type="subTitle"/>
          </p:nvPr>
        </p:nvSpPr>
        <p:spPr>
          <a:xfrm>
            <a:off x="460980" y="3602038"/>
            <a:ext cx="9144000" cy="1655700"/>
          </a:xfrm>
          <a:prstGeom prst="rect">
            <a:avLst/>
          </a:prstGeom>
          <a:noFill/>
          <a:ln>
            <a:noFill/>
          </a:ln>
        </p:spPr>
        <p:txBody>
          <a:bodyPr anchorCtr="0" anchor="t" bIns="45700" lIns="0" spcFirstLastPara="1" rIns="0" wrap="square" tIns="45700">
            <a:noAutofit/>
          </a:bodyPr>
          <a:lstStyle>
            <a:lvl1pPr lvl="0" rtl="0" algn="l">
              <a:lnSpc>
                <a:spcPct val="90000"/>
              </a:lnSpc>
              <a:spcBef>
                <a:spcPts val="1100"/>
              </a:spcBef>
              <a:spcAft>
                <a:spcPts val="0"/>
              </a:spcAft>
              <a:buSzPts val="1900"/>
              <a:buNone/>
              <a:defRPr sz="2400">
                <a:solidFill>
                  <a:schemeClr val="lt1"/>
                </a:solidFill>
              </a:defRPr>
            </a:lvl1pPr>
            <a:lvl2pPr lvl="1" rtl="0" algn="ctr">
              <a:lnSpc>
                <a:spcPct val="90000"/>
              </a:lnSpc>
              <a:spcBef>
                <a:spcPts val="500"/>
              </a:spcBef>
              <a:spcAft>
                <a:spcPts val="0"/>
              </a:spcAft>
              <a:buSzPts val="1500"/>
              <a:buNone/>
              <a:defRPr sz="2000"/>
            </a:lvl2pPr>
            <a:lvl3pPr lvl="2" rtl="0" algn="ctr">
              <a:lnSpc>
                <a:spcPct val="90000"/>
              </a:lnSpc>
              <a:spcBef>
                <a:spcPts val="500"/>
              </a:spcBef>
              <a:spcAft>
                <a:spcPts val="0"/>
              </a:spcAft>
              <a:buSzPts val="1300"/>
              <a:buNone/>
              <a:defRPr sz="1900"/>
            </a:lvl3pPr>
            <a:lvl4pPr lvl="3" rtl="0" algn="ctr">
              <a:lnSpc>
                <a:spcPct val="90000"/>
              </a:lnSpc>
              <a:spcBef>
                <a:spcPts val="500"/>
              </a:spcBef>
              <a:spcAft>
                <a:spcPts val="0"/>
              </a:spcAft>
              <a:buSzPts val="1200"/>
              <a:buNone/>
              <a:defRPr sz="1600"/>
            </a:lvl4pPr>
            <a:lvl5pPr lvl="4" rtl="0" algn="ctr">
              <a:lnSpc>
                <a:spcPct val="90000"/>
              </a:lnSpc>
              <a:spcBef>
                <a:spcPts val="500"/>
              </a:spcBef>
              <a:spcAft>
                <a:spcPts val="0"/>
              </a:spcAft>
              <a:buSzPts val="12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51" name="Google Shape;451;p70"/>
          <p:cNvPicPr preferRelativeResize="0"/>
          <p:nvPr/>
        </p:nvPicPr>
        <p:blipFill rotWithShape="1">
          <a:blip r:embed="rId3">
            <a:alphaModFix/>
          </a:blip>
          <a:srcRect b="0" l="0" r="0" t="0"/>
          <a:stretch/>
        </p:blipFill>
        <p:spPr>
          <a:xfrm>
            <a:off x="475488" y="6348389"/>
            <a:ext cx="1334694" cy="209951"/>
          </a:xfrm>
          <a:prstGeom prst="rect">
            <a:avLst/>
          </a:prstGeom>
          <a:noFill/>
          <a:ln>
            <a:noFill/>
          </a:ln>
        </p:spPr>
      </p:pic>
      <p:sp>
        <p:nvSpPr>
          <p:cNvPr id="452" name="Google Shape;452;p70"/>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5054" name="Shape 5054"/>
        <p:cNvGrpSpPr/>
        <p:nvPr/>
      </p:nvGrpSpPr>
      <p:grpSpPr>
        <a:xfrm>
          <a:off x="0" y="0"/>
          <a:ext cx="0" cy="0"/>
          <a:chOff x="0" y="0"/>
          <a:chExt cx="0" cy="0"/>
        </a:xfrm>
      </p:grpSpPr>
      <p:sp>
        <p:nvSpPr>
          <p:cNvPr id="5055" name="Google Shape;5055;p690"/>
          <p:cNvSpPr/>
          <p:nvPr/>
        </p:nvSpPr>
        <p:spPr>
          <a:xfrm rot="10800000">
            <a:off x="10362582"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56" name="Google Shape;5056;p690"/>
          <p:cNvSpPr/>
          <p:nvPr/>
        </p:nvSpPr>
        <p:spPr>
          <a:xfrm rot="10800000">
            <a:off x="10511382"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57" name="Google Shape;5057;p690"/>
          <p:cNvSpPr/>
          <p:nvPr/>
        </p:nvSpPr>
        <p:spPr>
          <a:xfrm rot="10800000">
            <a:off x="10655949"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5058" name="Google Shape;5058;p690"/>
          <p:cNvCxnSpPr>
            <a:stCxn id="5057" idx="2"/>
          </p:cNvCxnSpPr>
          <p:nvPr/>
        </p:nvCxnSpPr>
        <p:spPr>
          <a:xfrm rot="10800000">
            <a:off x="10655949"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5059" name="Google Shape;5059;p690"/>
          <p:cNvCxnSpPr>
            <a:stCxn id="5055" idx="2"/>
          </p:cNvCxnSpPr>
          <p:nvPr/>
        </p:nvCxnSpPr>
        <p:spPr>
          <a:xfrm rot="10800000">
            <a:off x="10362582"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5060" name="Google Shape;5060;p690"/>
          <p:cNvCxnSpPr>
            <a:stCxn id="5056" idx="2"/>
          </p:cNvCxnSpPr>
          <p:nvPr/>
        </p:nvCxnSpPr>
        <p:spPr>
          <a:xfrm rot="10800000">
            <a:off x="10511382"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5061" name="Google Shape;5061;p690"/>
          <p:cNvCxnSpPr>
            <a:stCxn id="5057" idx="0"/>
          </p:cNvCxnSpPr>
          <p:nvPr/>
        </p:nvCxnSpPr>
        <p:spPr>
          <a:xfrm>
            <a:off x="10941849"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5062" name="Google Shape;5062;p690"/>
          <p:cNvCxnSpPr>
            <a:stCxn id="5056" idx="0"/>
          </p:cNvCxnSpPr>
          <p:nvPr/>
        </p:nvCxnSpPr>
        <p:spPr>
          <a:xfrm>
            <a:off x="10869882"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5063" name="Google Shape;5063;p690"/>
          <p:cNvCxnSpPr>
            <a:stCxn id="5055" idx="0"/>
          </p:cNvCxnSpPr>
          <p:nvPr/>
        </p:nvCxnSpPr>
        <p:spPr>
          <a:xfrm>
            <a:off x="10795482" y="2855267"/>
            <a:ext cx="456600" cy="0"/>
          </a:xfrm>
          <a:prstGeom prst="straightConnector1">
            <a:avLst/>
          </a:prstGeom>
          <a:noFill/>
          <a:ln cap="flat" cmpd="sng" w="9525">
            <a:solidFill>
              <a:schemeClr val="dk2"/>
            </a:solidFill>
            <a:prstDash val="solid"/>
            <a:round/>
            <a:headEnd len="sm" w="sm" type="none"/>
            <a:tailEnd len="sm" w="sm" type="none"/>
          </a:ln>
        </p:spPr>
      </p:cxnSp>
      <p:sp>
        <p:nvSpPr>
          <p:cNvPr id="5064" name="Google Shape;5064;p690"/>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65" name="Google Shape;5065;p690"/>
          <p:cNvSpPr/>
          <p:nvPr/>
        </p:nvSpPr>
        <p:spPr>
          <a:xfrm>
            <a:off x="10252772"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69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067" name="Google Shape;5067;p690"/>
          <p:cNvSpPr/>
          <p:nvPr/>
        </p:nvSpPr>
        <p:spPr>
          <a:xfrm>
            <a:off x="10207871"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690"/>
          <p:cNvSpPr/>
          <p:nvPr/>
        </p:nvSpPr>
        <p:spPr>
          <a:xfrm rot="-5400000">
            <a:off x="10207871"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690"/>
          <p:cNvSpPr/>
          <p:nvPr/>
        </p:nvSpPr>
        <p:spPr>
          <a:xfrm>
            <a:off x="11228382"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690"/>
          <p:cNvSpPr/>
          <p:nvPr/>
        </p:nvSpPr>
        <p:spPr>
          <a:xfrm rot="-5400000">
            <a:off x="11219882"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690"/>
          <p:cNvSpPr/>
          <p:nvPr/>
        </p:nvSpPr>
        <p:spPr>
          <a:xfrm>
            <a:off x="9726666"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690"/>
          <p:cNvSpPr/>
          <p:nvPr/>
        </p:nvSpPr>
        <p:spPr>
          <a:xfrm>
            <a:off x="887119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690"/>
          <p:cNvSpPr/>
          <p:nvPr/>
        </p:nvSpPr>
        <p:spPr>
          <a:xfrm>
            <a:off x="10202505"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5074" name="Shape 5074"/>
        <p:cNvGrpSpPr/>
        <p:nvPr/>
      </p:nvGrpSpPr>
      <p:grpSpPr>
        <a:xfrm>
          <a:off x="0" y="0"/>
          <a:ext cx="0" cy="0"/>
          <a:chOff x="0" y="0"/>
          <a:chExt cx="0" cy="0"/>
        </a:xfrm>
      </p:grpSpPr>
      <p:sp>
        <p:nvSpPr>
          <p:cNvPr id="5075" name="Google Shape;5075;p691"/>
          <p:cNvSpPr/>
          <p:nvPr/>
        </p:nvSpPr>
        <p:spPr>
          <a:xfrm rot="10800000">
            <a:off x="10362582"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691"/>
          <p:cNvSpPr/>
          <p:nvPr/>
        </p:nvSpPr>
        <p:spPr>
          <a:xfrm rot="10800000">
            <a:off x="10511382"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77" name="Google Shape;5077;p691"/>
          <p:cNvSpPr/>
          <p:nvPr/>
        </p:nvSpPr>
        <p:spPr>
          <a:xfrm rot="10800000">
            <a:off x="10655949"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5078" name="Google Shape;5078;p691"/>
          <p:cNvCxnSpPr>
            <a:stCxn id="5077" idx="2"/>
          </p:cNvCxnSpPr>
          <p:nvPr/>
        </p:nvCxnSpPr>
        <p:spPr>
          <a:xfrm rot="10800000">
            <a:off x="10655949"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5079" name="Google Shape;5079;p691"/>
          <p:cNvCxnSpPr>
            <a:stCxn id="5075" idx="2"/>
          </p:cNvCxnSpPr>
          <p:nvPr/>
        </p:nvCxnSpPr>
        <p:spPr>
          <a:xfrm rot="10800000">
            <a:off x="10362582"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5080" name="Google Shape;5080;p691"/>
          <p:cNvCxnSpPr>
            <a:stCxn id="5076" idx="2"/>
          </p:cNvCxnSpPr>
          <p:nvPr/>
        </p:nvCxnSpPr>
        <p:spPr>
          <a:xfrm rot="10800000">
            <a:off x="10511382"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5081" name="Google Shape;5081;p691"/>
          <p:cNvCxnSpPr>
            <a:stCxn id="5077" idx="0"/>
          </p:cNvCxnSpPr>
          <p:nvPr/>
        </p:nvCxnSpPr>
        <p:spPr>
          <a:xfrm>
            <a:off x="10941849"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5082" name="Google Shape;5082;p691"/>
          <p:cNvCxnSpPr>
            <a:stCxn id="5076" idx="0"/>
          </p:cNvCxnSpPr>
          <p:nvPr/>
        </p:nvCxnSpPr>
        <p:spPr>
          <a:xfrm>
            <a:off x="10869882"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5083" name="Google Shape;5083;p691"/>
          <p:cNvCxnSpPr>
            <a:stCxn id="5075" idx="0"/>
          </p:cNvCxnSpPr>
          <p:nvPr/>
        </p:nvCxnSpPr>
        <p:spPr>
          <a:xfrm>
            <a:off x="10795482" y="2855267"/>
            <a:ext cx="456600" cy="0"/>
          </a:xfrm>
          <a:prstGeom prst="straightConnector1">
            <a:avLst/>
          </a:prstGeom>
          <a:noFill/>
          <a:ln cap="flat" cmpd="sng" w="9525">
            <a:solidFill>
              <a:schemeClr val="lt2"/>
            </a:solidFill>
            <a:prstDash val="solid"/>
            <a:round/>
            <a:headEnd len="sm" w="sm" type="none"/>
            <a:tailEnd len="sm" w="sm" type="none"/>
          </a:ln>
        </p:spPr>
      </p:cxnSp>
      <p:sp>
        <p:nvSpPr>
          <p:cNvPr id="5084" name="Google Shape;5084;p691"/>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85" name="Google Shape;5085;p691"/>
          <p:cNvSpPr/>
          <p:nvPr/>
        </p:nvSpPr>
        <p:spPr>
          <a:xfrm>
            <a:off x="10252772"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691"/>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087" name="Google Shape;5087;p691"/>
          <p:cNvSpPr/>
          <p:nvPr/>
        </p:nvSpPr>
        <p:spPr>
          <a:xfrm>
            <a:off x="10207871"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691"/>
          <p:cNvSpPr/>
          <p:nvPr/>
        </p:nvSpPr>
        <p:spPr>
          <a:xfrm rot="-5400000">
            <a:off x="10207871"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691"/>
          <p:cNvSpPr/>
          <p:nvPr/>
        </p:nvSpPr>
        <p:spPr>
          <a:xfrm>
            <a:off x="11228382"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691"/>
          <p:cNvSpPr/>
          <p:nvPr/>
        </p:nvSpPr>
        <p:spPr>
          <a:xfrm rot="-5400000">
            <a:off x="11219882"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691"/>
          <p:cNvSpPr/>
          <p:nvPr/>
        </p:nvSpPr>
        <p:spPr>
          <a:xfrm>
            <a:off x="9726666"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691"/>
          <p:cNvSpPr/>
          <p:nvPr/>
        </p:nvSpPr>
        <p:spPr>
          <a:xfrm>
            <a:off x="887119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691"/>
          <p:cNvSpPr/>
          <p:nvPr/>
        </p:nvSpPr>
        <p:spPr>
          <a:xfrm>
            <a:off x="10202505"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094" name="Shape 5094"/>
        <p:cNvGrpSpPr/>
        <p:nvPr/>
      </p:nvGrpSpPr>
      <p:grpSpPr>
        <a:xfrm>
          <a:off x="0" y="0"/>
          <a:ext cx="0" cy="0"/>
          <a:chOff x="0" y="0"/>
          <a:chExt cx="0" cy="0"/>
        </a:xfrm>
      </p:grpSpPr>
      <p:sp>
        <p:nvSpPr>
          <p:cNvPr id="5095" name="Google Shape;5095;p692"/>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096" name="Google Shape;5096;p692"/>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097" name="Google Shape;5097;p692"/>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5098" name="Google Shape;5098;p692"/>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5099" name="Google Shape;5099;p692"/>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00" name="Google Shape;5100;p692"/>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5101" name="Google Shape;5101;p692"/>
          <p:cNvPicPr preferRelativeResize="0"/>
          <p:nvPr/>
        </p:nvPicPr>
        <p:blipFill rotWithShape="1">
          <a:blip r:embed="rId3">
            <a:alphaModFix/>
          </a:blip>
          <a:srcRect b="0" l="0" r="0" t="0"/>
          <a:stretch/>
        </p:blipFill>
        <p:spPr>
          <a:xfrm>
            <a:off x="6539661" y="608125"/>
            <a:ext cx="5650993" cy="5641729"/>
          </a:xfrm>
          <a:prstGeom prst="rect">
            <a:avLst/>
          </a:prstGeom>
          <a:noFill/>
          <a:ln>
            <a:noFill/>
          </a:ln>
        </p:spPr>
      </p:pic>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5102" name="Shape 5102"/>
        <p:cNvGrpSpPr/>
        <p:nvPr/>
      </p:nvGrpSpPr>
      <p:grpSpPr>
        <a:xfrm>
          <a:off x="0" y="0"/>
          <a:ext cx="0" cy="0"/>
          <a:chOff x="0" y="0"/>
          <a:chExt cx="0" cy="0"/>
        </a:xfrm>
      </p:grpSpPr>
      <p:sp>
        <p:nvSpPr>
          <p:cNvPr id="5103" name="Google Shape;5103;p693"/>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104" name="Google Shape;5104;p693"/>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105" name="Google Shape;5105;p693"/>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5106" name="Google Shape;5106;p693"/>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5107" name="Google Shape;5107;p693"/>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08" name="Google Shape;5108;p693"/>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5109" name="Shape 5109"/>
        <p:cNvGrpSpPr/>
        <p:nvPr/>
      </p:nvGrpSpPr>
      <p:grpSpPr>
        <a:xfrm>
          <a:off x="0" y="0"/>
          <a:ext cx="0" cy="0"/>
          <a:chOff x="0" y="0"/>
          <a:chExt cx="0" cy="0"/>
        </a:xfrm>
      </p:grpSpPr>
      <p:sp>
        <p:nvSpPr>
          <p:cNvPr id="5110" name="Google Shape;5110;p694"/>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111" name="Google Shape;5111;p694"/>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112" name="Google Shape;5112;p694"/>
          <p:cNvPicPr preferRelativeResize="0"/>
          <p:nvPr/>
        </p:nvPicPr>
        <p:blipFill rotWithShape="1">
          <a:blip r:embed="rId2">
            <a:alphaModFix/>
          </a:blip>
          <a:srcRect b="0" l="0" r="0" t="0"/>
          <a:stretch/>
        </p:blipFill>
        <p:spPr>
          <a:xfrm>
            <a:off x="762008" y="609606"/>
            <a:ext cx="2558261" cy="406974"/>
          </a:xfrm>
          <a:prstGeom prst="rect">
            <a:avLst/>
          </a:prstGeom>
          <a:noFill/>
          <a:ln>
            <a:noFill/>
          </a:ln>
        </p:spPr>
      </p:pic>
      <p:cxnSp>
        <p:nvCxnSpPr>
          <p:cNvPr id="5113" name="Google Shape;5113;p694"/>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5114" name="Google Shape;5114;p694"/>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15" name="Google Shape;5115;p694"/>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5116" name="Shape 5116"/>
        <p:cNvGrpSpPr/>
        <p:nvPr/>
      </p:nvGrpSpPr>
      <p:grpSpPr>
        <a:xfrm>
          <a:off x="0" y="0"/>
          <a:ext cx="0" cy="0"/>
          <a:chOff x="0" y="0"/>
          <a:chExt cx="0" cy="0"/>
        </a:xfrm>
      </p:grpSpPr>
      <p:sp>
        <p:nvSpPr>
          <p:cNvPr id="5117" name="Google Shape;5117;p695"/>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18" name="Google Shape;5118;p695"/>
          <p:cNvSpPr/>
          <p:nvPr/>
        </p:nvSpPr>
        <p:spPr>
          <a:xfrm>
            <a:off x="11228382"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695"/>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120" name="Google Shape;5120;p695"/>
          <p:cNvSpPr/>
          <p:nvPr/>
        </p:nvSpPr>
        <p:spPr>
          <a:xfrm>
            <a:off x="10207871"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695"/>
          <p:cNvSpPr/>
          <p:nvPr/>
        </p:nvSpPr>
        <p:spPr>
          <a:xfrm rot="10800000">
            <a:off x="10207891"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695"/>
          <p:cNvSpPr/>
          <p:nvPr/>
        </p:nvSpPr>
        <p:spPr>
          <a:xfrm>
            <a:off x="11228382"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695"/>
          <p:cNvSpPr/>
          <p:nvPr/>
        </p:nvSpPr>
        <p:spPr>
          <a:xfrm rot="-5400000">
            <a:off x="11219882"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695"/>
          <p:cNvSpPr/>
          <p:nvPr/>
        </p:nvSpPr>
        <p:spPr>
          <a:xfrm>
            <a:off x="8241984"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695"/>
          <p:cNvSpPr/>
          <p:nvPr/>
        </p:nvSpPr>
        <p:spPr>
          <a:xfrm>
            <a:off x="887119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695"/>
          <p:cNvSpPr/>
          <p:nvPr/>
        </p:nvSpPr>
        <p:spPr>
          <a:xfrm>
            <a:off x="9971336"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5127" name="Shape 5127"/>
        <p:cNvGrpSpPr/>
        <p:nvPr/>
      </p:nvGrpSpPr>
      <p:grpSpPr>
        <a:xfrm>
          <a:off x="0" y="0"/>
          <a:ext cx="0" cy="0"/>
          <a:chOff x="0" y="0"/>
          <a:chExt cx="0" cy="0"/>
        </a:xfrm>
      </p:grpSpPr>
      <p:sp>
        <p:nvSpPr>
          <p:cNvPr id="5128" name="Google Shape;5128;p69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29" name="Google Shape;5129;p696"/>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30" name="Google Shape;5130;p696"/>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131" name="Google Shape;5131;p696"/>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132" name="Shape 5132"/>
        <p:cNvGrpSpPr/>
        <p:nvPr/>
      </p:nvGrpSpPr>
      <p:grpSpPr>
        <a:xfrm>
          <a:off x="0" y="0"/>
          <a:ext cx="0" cy="0"/>
          <a:chOff x="0" y="0"/>
          <a:chExt cx="0" cy="0"/>
        </a:xfrm>
      </p:grpSpPr>
      <p:sp>
        <p:nvSpPr>
          <p:cNvPr id="5133" name="Google Shape;5133;p69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34" name="Google Shape;5134;p697"/>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5135" name="Google Shape;5135;p697"/>
          <p:cNvCxnSpPr/>
          <p:nvPr/>
        </p:nvCxnSpPr>
        <p:spPr>
          <a:xfrm>
            <a:off x="610014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136" name="Google Shape;5136;p697"/>
          <p:cNvSpPr txBox="1"/>
          <p:nvPr>
            <p:ph idx="2" type="body"/>
          </p:nvPr>
        </p:nvSpPr>
        <p:spPr>
          <a:xfrm>
            <a:off x="762007"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137" name="Google Shape;5137;p697"/>
          <p:cNvSpPr txBox="1"/>
          <p:nvPr>
            <p:ph idx="3" type="body"/>
          </p:nvPr>
        </p:nvSpPr>
        <p:spPr>
          <a:xfrm>
            <a:off x="6918271"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138" name="Google Shape;5138;p697"/>
          <p:cNvSpPr txBox="1"/>
          <p:nvPr>
            <p:ph idx="4" type="subTitle"/>
          </p:nvPr>
        </p:nvSpPr>
        <p:spPr>
          <a:xfrm>
            <a:off x="796021"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39" name="Google Shape;5139;p697"/>
          <p:cNvSpPr txBox="1"/>
          <p:nvPr>
            <p:ph idx="5" type="subTitle"/>
          </p:nvPr>
        </p:nvSpPr>
        <p:spPr>
          <a:xfrm>
            <a:off x="6935371" y="1970333"/>
            <a:ext cx="44862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40" name="Google Shape;5140;p697"/>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5141" name="Shape 5141"/>
        <p:cNvGrpSpPr/>
        <p:nvPr/>
      </p:nvGrpSpPr>
      <p:grpSpPr>
        <a:xfrm>
          <a:off x="0" y="0"/>
          <a:ext cx="0" cy="0"/>
          <a:chOff x="0" y="0"/>
          <a:chExt cx="0" cy="0"/>
        </a:xfrm>
      </p:grpSpPr>
      <p:sp>
        <p:nvSpPr>
          <p:cNvPr id="5142" name="Google Shape;5142;p69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43" name="Google Shape;5143;p698"/>
          <p:cNvSpPr txBox="1"/>
          <p:nvPr>
            <p:ph idx="1" type="body"/>
          </p:nvPr>
        </p:nvSpPr>
        <p:spPr>
          <a:xfrm>
            <a:off x="762007"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144" name="Google Shape;5144;p698"/>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45" name="Google Shape;5145;p698"/>
          <p:cNvSpPr txBox="1"/>
          <p:nvPr>
            <p:ph idx="3" type="body"/>
          </p:nvPr>
        </p:nvSpPr>
        <p:spPr>
          <a:xfrm>
            <a:off x="6933738"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146" name="Google Shape;5146;p698"/>
          <p:cNvSpPr txBox="1"/>
          <p:nvPr>
            <p:ph idx="4" type="subTitle"/>
          </p:nvPr>
        </p:nvSpPr>
        <p:spPr>
          <a:xfrm>
            <a:off x="796021"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5147" name="Google Shape;5147;p698"/>
          <p:cNvSpPr txBox="1"/>
          <p:nvPr>
            <p:ph idx="5" type="subTitle"/>
          </p:nvPr>
        </p:nvSpPr>
        <p:spPr>
          <a:xfrm>
            <a:off x="6950748"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5148" name="Google Shape;5148;p698"/>
          <p:cNvCxnSpPr/>
          <p:nvPr/>
        </p:nvCxnSpPr>
        <p:spPr>
          <a:xfrm>
            <a:off x="610018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149" name="Google Shape;5149;p698"/>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5150" name="Shape 5150"/>
        <p:cNvGrpSpPr/>
        <p:nvPr/>
      </p:nvGrpSpPr>
      <p:grpSpPr>
        <a:xfrm>
          <a:off x="0" y="0"/>
          <a:ext cx="0" cy="0"/>
          <a:chOff x="0" y="0"/>
          <a:chExt cx="0" cy="0"/>
        </a:xfrm>
      </p:grpSpPr>
      <p:sp>
        <p:nvSpPr>
          <p:cNvPr id="5151" name="Google Shape;5151;p69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52" name="Google Shape;5152;p699"/>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5153" name="Google Shape;5153;p699"/>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5154" name="Google Shape;5154;p699"/>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155" name="Google Shape;5155;p699"/>
          <p:cNvSpPr txBox="1"/>
          <p:nvPr>
            <p:ph idx="2" type="body"/>
          </p:nvPr>
        </p:nvSpPr>
        <p:spPr>
          <a:xfrm>
            <a:off x="762007"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156" name="Google Shape;5156;p699"/>
          <p:cNvSpPr txBox="1"/>
          <p:nvPr>
            <p:ph idx="3" type="body"/>
          </p:nvPr>
        </p:nvSpPr>
        <p:spPr>
          <a:xfrm>
            <a:off x="4483646"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157" name="Google Shape;5157;p699"/>
          <p:cNvSpPr txBox="1"/>
          <p:nvPr>
            <p:ph idx="4" type="body"/>
          </p:nvPr>
        </p:nvSpPr>
        <p:spPr>
          <a:xfrm>
            <a:off x="8169884"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158" name="Google Shape;5158;p699"/>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5159" name="Google Shape;5159;p699"/>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5160" name="Google Shape;5160;p699"/>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5161" name="Google Shape;5161;p699"/>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3">
    <p:spTree>
      <p:nvGrpSpPr>
        <p:cNvPr id="453" name="Shape 453"/>
        <p:cNvGrpSpPr/>
        <p:nvPr/>
      </p:nvGrpSpPr>
      <p:grpSpPr>
        <a:xfrm>
          <a:off x="0" y="0"/>
          <a:ext cx="0" cy="0"/>
          <a:chOff x="0" y="0"/>
          <a:chExt cx="0" cy="0"/>
        </a:xfrm>
      </p:grpSpPr>
      <p:sp>
        <p:nvSpPr>
          <p:cNvPr id="454" name="Google Shape;454;p7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55" name="Google Shape;455;p71"/>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90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
        <p:nvSpPr>
          <p:cNvPr id="456" name="Google Shape;456;p71"/>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5162" name="Shape 5162"/>
        <p:cNvGrpSpPr/>
        <p:nvPr/>
      </p:nvGrpSpPr>
      <p:grpSpPr>
        <a:xfrm>
          <a:off x="0" y="0"/>
          <a:ext cx="0" cy="0"/>
          <a:chOff x="0" y="0"/>
          <a:chExt cx="0" cy="0"/>
        </a:xfrm>
      </p:grpSpPr>
      <p:sp>
        <p:nvSpPr>
          <p:cNvPr id="5163" name="Google Shape;5163;p70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64" name="Google Shape;5164;p700"/>
          <p:cNvSpPr txBox="1"/>
          <p:nvPr>
            <p:ph idx="1" type="body"/>
          </p:nvPr>
        </p:nvSpPr>
        <p:spPr>
          <a:xfrm>
            <a:off x="762007"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165" name="Google Shape;5165;p700"/>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66" name="Google Shape;5166;p700"/>
          <p:cNvSpPr txBox="1"/>
          <p:nvPr>
            <p:ph idx="3" type="body"/>
          </p:nvPr>
        </p:nvSpPr>
        <p:spPr>
          <a:xfrm>
            <a:off x="4483646"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167" name="Google Shape;5167;p700"/>
          <p:cNvSpPr txBox="1"/>
          <p:nvPr>
            <p:ph idx="4"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5168" name="Google Shape;5168;p700"/>
          <p:cNvSpPr txBox="1"/>
          <p:nvPr>
            <p:ph idx="5" type="subTitle"/>
          </p:nvPr>
        </p:nvSpPr>
        <p:spPr>
          <a:xfrm>
            <a:off x="4495846"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5169" name="Google Shape;5169;p700"/>
          <p:cNvSpPr txBox="1"/>
          <p:nvPr>
            <p:ph idx="6" type="body"/>
          </p:nvPr>
        </p:nvSpPr>
        <p:spPr>
          <a:xfrm>
            <a:off x="8169884"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170" name="Google Shape;5170;p700"/>
          <p:cNvSpPr txBox="1"/>
          <p:nvPr>
            <p:ph idx="7"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5171" name="Google Shape;5171;p700"/>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5172" name="Google Shape;5172;p700"/>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173" name="Google Shape;5173;p70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5174" name="Shape 5174"/>
        <p:cNvGrpSpPr/>
        <p:nvPr/>
      </p:nvGrpSpPr>
      <p:grpSpPr>
        <a:xfrm>
          <a:off x="0" y="0"/>
          <a:ext cx="0" cy="0"/>
          <a:chOff x="0" y="0"/>
          <a:chExt cx="0" cy="0"/>
        </a:xfrm>
      </p:grpSpPr>
      <p:sp>
        <p:nvSpPr>
          <p:cNvPr id="5175" name="Google Shape;5175;p701"/>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76" name="Google Shape;5176;p701"/>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5177" name="Shape 5177"/>
        <p:cNvGrpSpPr/>
        <p:nvPr/>
      </p:nvGrpSpPr>
      <p:grpSpPr>
        <a:xfrm>
          <a:off x="0" y="0"/>
          <a:ext cx="0" cy="0"/>
          <a:chOff x="0" y="0"/>
          <a:chExt cx="0" cy="0"/>
        </a:xfrm>
      </p:grpSpPr>
      <p:sp>
        <p:nvSpPr>
          <p:cNvPr id="5178" name="Google Shape;5178;p702"/>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79" name="Google Shape;5179;p702"/>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5180" name="Shape 5180"/>
        <p:cNvGrpSpPr/>
        <p:nvPr/>
      </p:nvGrpSpPr>
      <p:grpSpPr>
        <a:xfrm>
          <a:off x="0" y="0"/>
          <a:ext cx="0" cy="0"/>
          <a:chOff x="0" y="0"/>
          <a:chExt cx="0" cy="0"/>
        </a:xfrm>
      </p:grpSpPr>
      <p:sp>
        <p:nvSpPr>
          <p:cNvPr id="5181" name="Google Shape;5181;p703"/>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5182" name="Google Shape;5182;p703"/>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5183" name="Shape 5183"/>
        <p:cNvGrpSpPr/>
        <p:nvPr/>
      </p:nvGrpSpPr>
      <p:grpSpPr>
        <a:xfrm>
          <a:off x="0" y="0"/>
          <a:ext cx="0" cy="0"/>
          <a:chOff x="0" y="0"/>
          <a:chExt cx="0" cy="0"/>
        </a:xfrm>
      </p:grpSpPr>
      <p:sp>
        <p:nvSpPr>
          <p:cNvPr id="5184" name="Google Shape;5184;p704"/>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85" name="Google Shape;5185;p704"/>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5186" name="Google Shape;5186;p704"/>
          <p:cNvPicPr preferRelativeResize="0"/>
          <p:nvPr/>
        </p:nvPicPr>
        <p:blipFill rotWithShape="1">
          <a:blip r:embed="rId2">
            <a:alphaModFix/>
          </a:blip>
          <a:srcRect b="0" l="0" r="0" t="0"/>
          <a:stretch/>
        </p:blipFill>
        <p:spPr>
          <a:xfrm>
            <a:off x="10669265" y="6474098"/>
            <a:ext cx="188420" cy="188420"/>
          </a:xfrm>
          <a:prstGeom prst="rect">
            <a:avLst/>
          </a:prstGeom>
          <a:noFill/>
          <a:ln>
            <a:noFill/>
          </a:ln>
        </p:spPr>
      </p:pic>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5187" name="Shape 5187"/>
        <p:cNvGrpSpPr/>
        <p:nvPr/>
      </p:nvGrpSpPr>
      <p:grpSpPr>
        <a:xfrm>
          <a:off x="0" y="0"/>
          <a:ext cx="0" cy="0"/>
          <a:chOff x="0" y="0"/>
          <a:chExt cx="0" cy="0"/>
        </a:xfrm>
      </p:grpSpPr>
      <p:sp>
        <p:nvSpPr>
          <p:cNvPr id="5188" name="Google Shape;5188;p70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89" name="Google Shape;5189;p705"/>
          <p:cNvSpPr/>
          <p:nvPr/>
        </p:nvSpPr>
        <p:spPr>
          <a:xfrm>
            <a:off x="6025795" y="1825633"/>
            <a:ext cx="55566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705"/>
          <p:cNvSpPr txBox="1"/>
          <p:nvPr>
            <p:ph idx="1" type="body"/>
          </p:nvPr>
        </p:nvSpPr>
        <p:spPr>
          <a:xfrm>
            <a:off x="762007"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191" name="Google Shape;5191;p705"/>
          <p:cNvSpPr txBox="1"/>
          <p:nvPr>
            <p:ph idx="2" type="body"/>
          </p:nvPr>
        </p:nvSpPr>
        <p:spPr>
          <a:xfrm>
            <a:off x="6166330"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192" name="Google Shape;5192;p705"/>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5193" name="Google Shape;5193;p705"/>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5194" name="Shape 5194"/>
        <p:cNvGrpSpPr/>
        <p:nvPr/>
      </p:nvGrpSpPr>
      <p:grpSpPr>
        <a:xfrm>
          <a:off x="0" y="0"/>
          <a:ext cx="0" cy="0"/>
          <a:chOff x="0" y="0"/>
          <a:chExt cx="0" cy="0"/>
        </a:xfrm>
      </p:grpSpPr>
      <p:sp>
        <p:nvSpPr>
          <p:cNvPr id="5195" name="Google Shape;5195;p70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96" name="Google Shape;5196;p706"/>
          <p:cNvSpPr/>
          <p:nvPr/>
        </p:nvSpPr>
        <p:spPr>
          <a:xfrm>
            <a:off x="609606" y="1825633"/>
            <a:ext cx="55566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706"/>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198" name="Google Shape;5198;p706"/>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199" name="Google Shape;5199;p706"/>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200" name="Google Shape;5200;p706"/>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5201" name="Shape 5201"/>
        <p:cNvGrpSpPr/>
        <p:nvPr/>
      </p:nvGrpSpPr>
      <p:grpSpPr>
        <a:xfrm>
          <a:off x="0" y="0"/>
          <a:ext cx="0" cy="0"/>
          <a:chOff x="0" y="0"/>
          <a:chExt cx="0" cy="0"/>
        </a:xfrm>
      </p:grpSpPr>
      <p:sp>
        <p:nvSpPr>
          <p:cNvPr id="5202" name="Google Shape;5202;p707"/>
          <p:cNvSpPr/>
          <p:nvPr/>
        </p:nvSpPr>
        <p:spPr>
          <a:xfrm>
            <a:off x="609606" y="1825633"/>
            <a:ext cx="109725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70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204" name="Google Shape;5204;p707"/>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205" name="Google Shape;5205;p707"/>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206" name="Google Shape;5206;p707"/>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5207" name="Shape 5207"/>
        <p:cNvGrpSpPr/>
        <p:nvPr/>
      </p:nvGrpSpPr>
      <p:grpSpPr>
        <a:xfrm>
          <a:off x="0" y="0"/>
          <a:ext cx="0" cy="0"/>
          <a:chOff x="0" y="0"/>
          <a:chExt cx="0" cy="0"/>
        </a:xfrm>
      </p:grpSpPr>
      <p:sp>
        <p:nvSpPr>
          <p:cNvPr id="5208" name="Google Shape;5208;p708"/>
          <p:cNvSpPr/>
          <p:nvPr/>
        </p:nvSpPr>
        <p:spPr>
          <a:xfrm>
            <a:off x="6163163" y="4147599"/>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708"/>
          <p:cNvSpPr/>
          <p:nvPr/>
        </p:nvSpPr>
        <p:spPr>
          <a:xfrm>
            <a:off x="609606" y="4147599"/>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708"/>
          <p:cNvSpPr/>
          <p:nvPr/>
        </p:nvSpPr>
        <p:spPr>
          <a:xfrm>
            <a:off x="6163163" y="1825633"/>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708"/>
          <p:cNvSpPr/>
          <p:nvPr/>
        </p:nvSpPr>
        <p:spPr>
          <a:xfrm>
            <a:off x="609606" y="1825633"/>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70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213" name="Google Shape;5213;p708"/>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214" name="Google Shape;5214;p708"/>
          <p:cNvSpPr txBox="1"/>
          <p:nvPr>
            <p:ph idx="2" type="subTitle"/>
          </p:nvPr>
        </p:nvSpPr>
        <p:spPr>
          <a:xfrm>
            <a:off x="764908"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5215" name="Google Shape;5215;p708"/>
          <p:cNvSpPr txBox="1"/>
          <p:nvPr>
            <p:ph idx="3" type="subTitle"/>
          </p:nvPr>
        </p:nvSpPr>
        <p:spPr>
          <a:xfrm>
            <a:off x="6315165"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5216" name="Google Shape;5216;p708"/>
          <p:cNvSpPr txBox="1"/>
          <p:nvPr>
            <p:ph idx="4" type="subTitle"/>
          </p:nvPr>
        </p:nvSpPr>
        <p:spPr>
          <a:xfrm>
            <a:off x="764908"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5217" name="Google Shape;5217;p708"/>
          <p:cNvSpPr txBox="1"/>
          <p:nvPr>
            <p:ph idx="5" type="subTitle"/>
          </p:nvPr>
        </p:nvSpPr>
        <p:spPr>
          <a:xfrm>
            <a:off x="6315165"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5218" name="Google Shape;5218;p708"/>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5219" name="Shape 5219"/>
        <p:cNvGrpSpPr/>
        <p:nvPr/>
      </p:nvGrpSpPr>
      <p:grpSpPr>
        <a:xfrm>
          <a:off x="0" y="0"/>
          <a:ext cx="0" cy="0"/>
          <a:chOff x="0" y="0"/>
          <a:chExt cx="0" cy="0"/>
        </a:xfrm>
      </p:grpSpPr>
      <p:sp>
        <p:nvSpPr>
          <p:cNvPr id="5220" name="Google Shape;5220;p709"/>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221" name="Google Shape;5221;p709"/>
          <p:cNvSpPr/>
          <p:nvPr/>
        </p:nvSpPr>
        <p:spPr>
          <a:xfrm>
            <a:off x="10222938"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709"/>
          <p:cNvSpPr/>
          <p:nvPr/>
        </p:nvSpPr>
        <p:spPr>
          <a:xfrm>
            <a:off x="11216515"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709"/>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224" name="Google Shape;5224;p709"/>
          <p:cNvSpPr/>
          <p:nvPr/>
        </p:nvSpPr>
        <p:spPr>
          <a:xfrm rot="10800000">
            <a:off x="10205209"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709"/>
          <p:cNvSpPr/>
          <p:nvPr/>
        </p:nvSpPr>
        <p:spPr>
          <a:xfrm rot="-5400000">
            <a:off x="10207871"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709"/>
          <p:cNvSpPr/>
          <p:nvPr/>
        </p:nvSpPr>
        <p:spPr>
          <a:xfrm rot="-5400000">
            <a:off x="8289724"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5227" name="Google Shape;5227;p709"/>
          <p:cNvSpPr/>
          <p:nvPr/>
        </p:nvSpPr>
        <p:spPr>
          <a:xfrm>
            <a:off x="1171092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709"/>
          <p:cNvSpPr/>
          <p:nvPr/>
        </p:nvSpPr>
        <p:spPr>
          <a:xfrm>
            <a:off x="9726666"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709"/>
          <p:cNvSpPr/>
          <p:nvPr/>
        </p:nvSpPr>
        <p:spPr>
          <a:xfrm rot="10800000">
            <a:off x="10205209"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709"/>
          <p:cNvSpPr/>
          <p:nvPr/>
        </p:nvSpPr>
        <p:spPr>
          <a:xfrm rot="-5400000">
            <a:off x="10205188"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31" name="Google Shape;5231;p709"/>
          <p:cNvCxnSpPr/>
          <p:nvPr/>
        </p:nvCxnSpPr>
        <p:spPr>
          <a:xfrm>
            <a:off x="1137505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232" name="Google Shape;5232;p709"/>
          <p:cNvCxnSpPr/>
          <p:nvPr/>
        </p:nvCxnSpPr>
        <p:spPr>
          <a:xfrm>
            <a:off x="1154098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233" name="Google Shape;5233;p709"/>
          <p:cNvCxnSpPr/>
          <p:nvPr/>
        </p:nvCxnSpPr>
        <p:spPr>
          <a:xfrm>
            <a:off x="1170692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234" name="Google Shape;5234;p709"/>
          <p:cNvCxnSpPr/>
          <p:nvPr/>
        </p:nvCxnSpPr>
        <p:spPr>
          <a:xfrm>
            <a:off x="1187285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235" name="Google Shape;5235;p709"/>
          <p:cNvCxnSpPr/>
          <p:nvPr/>
        </p:nvCxnSpPr>
        <p:spPr>
          <a:xfrm>
            <a:off x="12038790"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457" name="Shape 457"/>
        <p:cNvGrpSpPr/>
        <p:nvPr/>
      </p:nvGrpSpPr>
      <p:grpSpPr>
        <a:xfrm>
          <a:off x="0" y="0"/>
          <a:ext cx="0" cy="0"/>
          <a:chOff x="0" y="0"/>
          <a:chExt cx="0" cy="0"/>
        </a:xfrm>
      </p:grpSpPr>
      <p:pic>
        <p:nvPicPr>
          <p:cNvPr descr="A picture containing person, black, holding, white&#10;&#10;Description automatically generated" id="458" name="Google Shape;458;p72"/>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459" name="Google Shape;459;p72"/>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460" name="Google Shape;460;p72"/>
          <p:cNvPicPr preferRelativeResize="0"/>
          <p:nvPr/>
        </p:nvPicPr>
        <p:blipFill rotWithShape="1">
          <a:blip r:embed="rId3">
            <a:alphaModFix/>
          </a:blip>
          <a:srcRect b="0" l="0" r="0" t="0"/>
          <a:stretch/>
        </p:blipFill>
        <p:spPr>
          <a:xfrm>
            <a:off x="475488" y="6348389"/>
            <a:ext cx="1334694" cy="209951"/>
          </a:xfrm>
          <a:prstGeom prst="rect">
            <a:avLst/>
          </a:prstGeom>
          <a:noFill/>
          <a:ln>
            <a:noFill/>
          </a:ln>
        </p:spPr>
      </p:pic>
      <p:sp>
        <p:nvSpPr>
          <p:cNvPr id="461" name="Google Shape;461;p72"/>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5236" name="Shape 5236"/>
        <p:cNvGrpSpPr/>
        <p:nvPr/>
      </p:nvGrpSpPr>
      <p:grpSpPr>
        <a:xfrm>
          <a:off x="0" y="0"/>
          <a:ext cx="0" cy="0"/>
          <a:chOff x="0" y="0"/>
          <a:chExt cx="0" cy="0"/>
        </a:xfrm>
      </p:grpSpPr>
      <p:sp>
        <p:nvSpPr>
          <p:cNvPr id="5237" name="Google Shape;5237;p71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238" name="Google Shape;5238;p710"/>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5239" name="Shape 5239"/>
        <p:cNvGrpSpPr/>
        <p:nvPr/>
      </p:nvGrpSpPr>
      <p:grpSpPr>
        <a:xfrm>
          <a:off x="0" y="0"/>
          <a:ext cx="0" cy="0"/>
          <a:chOff x="0" y="0"/>
          <a:chExt cx="0" cy="0"/>
        </a:xfrm>
      </p:grpSpPr>
      <p:sp>
        <p:nvSpPr>
          <p:cNvPr id="5240" name="Google Shape;5240;p711"/>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241" name="Google Shape;5241;p711"/>
          <p:cNvSpPr/>
          <p:nvPr/>
        </p:nvSpPr>
        <p:spPr>
          <a:xfrm>
            <a:off x="10222938"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711"/>
          <p:cNvSpPr/>
          <p:nvPr/>
        </p:nvSpPr>
        <p:spPr>
          <a:xfrm>
            <a:off x="11216515"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711"/>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244" name="Google Shape;5244;p711"/>
          <p:cNvSpPr/>
          <p:nvPr/>
        </p:nvSpPr>
        <p:spPr>
          <a:xfrm rot="10800000">
            <a:off x="10205209"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711"/>
          <p:cNvSpPr/>
          <p:nvPr/>
        </p:nvSpPr>
        <p:spPr>
          <a:xfrm rot="-5400000">
            <a:off x="10207871"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711"/>
          <p:cNvSpPr/>
          <p:nvPr/>
        </p:nvSpPr>
        <p:spPr>
          <a:xfrm rot="-5400000">
            <a:off x="8289724"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5247" name="Google Shape;5247;p711"/>
          <p:cNvSpPr/>
          <p:nvPr/>
        </p:nvSpPr>
        <p:spPr>
          <a:xfrm>
            <a:off x="1171092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711"/>
          <p:cNvSpPr/>
          <p:nvPr/>
        </p:nvSpPr>
        <p:spPr>
          <a:xfrm>
            <a:off x="9726666"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711"/>
          <p:cNvSpPr/>
          <p:nvPr/>
        </p:nvSpPr>
        <p:spPr>
          <a:xfrm rot="10800000">
            <a:off x="10205209"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711"/>
          <p:cNvSpPr/>
          <p:nvPr/>
        </p:nvSpPr>
        <p:spPr>
          <a:xfrm rot="-5400000">
            <a:off x="10205188"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51" name="Google Shape;5251;p711"/>
          <p:cNvCxnSpPr/>
          <p:nvPr/>
        </p:nvCxnSpPr>
        <p:spPr>
          <a:xfrm>
            <a:off x="1137505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252" name="Google Shape;5252;p711"/>
          <p:cNvCxnSpPr/>
          <p:nvPr/>
        </p:nvCxnSpPr>
        <p:spPr>
          <a:xfrm>
            <a:off x="1154098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253" name="Google Shape;5253;p711"/>
          <p:cNvCxnSpPr/>
          <p:nvPr/>
        </p:nvCxnSpPr>
        <p:spPr>
          <a:xfrm>
            <a:off x="1170692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254" name="Google Shape;5254;p711"/>
          <p:cNvCxnSpPr/>
          <p:nvPr/>
        </p:nvCxnSpPr>
        <p:spPr>
          <a:xfrm>
            <a:off x="1187285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255" name="Google Shape;5255;p711"/>
          <p:cNvCxnSpPr/>
          <p:nvPr/>
        </p:nvCxnSpPr>
        <p:spPr>
          <a:xfrm>
            <a:off x="12038790"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5256" name="Shape 5256"/>
        <p:cNvGrpSpPr/>
        <p:nvPr/>
      </p:nvGrpSpPr>
      <p:grpSpPr>
        <a:xfrm>
          <a:off x="0" y="0"/>
          <a:ext cx="0" cy="0"/>
          <a:chOff x="0" y="0"/>
          <a:chExt cx="0" cy="0"/>
        </a:xfrm>
      </p:grpSpPr>
      <p:pic>
        <p:nvPicPr>
          <p:cNvPr id="5257" name="Google Shape;5257;p712"/>
          <p:cNvPicPr preferRelativeResize="0"/>
          <p:nvPr/>
        </p:nvPicPr>
        <p:blipFill rotWithShape="1">
          <a:blip r:embed="rId2">
            <a:alphaModFix/>
          </a:blip>
          <a:srcRect b="0" l="0" r="0" t="0"/>
          <a:stretch/>
        </p:blipFill>
        <p:spPr>
          <a:xfrm>
            <a:off x="3021998" y="2819733"/>
            <a:ext cx="6146561" cy="974266"/>
          </a:xfrm>
          <a:prstGeom prst="rect">
            <a:avLst/>
          </a:prstGeom>
          <a:noFill/>
          <a:ln>
            <a:noFill/>
          </a:ln>
        </p:spPr>
      </p:pic>
      <p:sp>
        <p:nvSpPr>
          <p:cNvPr id="5258" name="Google Shape;5258;p712"/>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5259" name="Shape 5259"/>
        <p:cNvGrpSpPr/>
        <p:nvPr/>
      </p:nvGrpSpPr>
      <p:grpSpPr>
        <a:xfrm>
          <a:off x="0" y="0"/>
          <a:ext cx="0" cy="0"/>
          <a:chOff x="0" y="0"/>
          <a:chExt cx="0" cy="0"/>
        </a:xfrm>
      </p:grpSpPr>
      <p:pic>
        <p:nvPicPr>
          <p:cNvPr id="5260" name="Google Shape;5260;p713"/>
          <p:cNvPicPr preferRelativeResize="0"/>
          <p:nvPr/>
        </p:nvPicPr>
        <p:blipFill rotWithShape="1">
          <a:blip r:embed="rId2">
            <a:alphaModFix/>
          </a:blip>
          <a:srcRect b="0" l="0" r="0" t="0"/>
          <a:stretch/>
        </p:blipFill>
        <p:spPr>
          <a:xfrm>
            <a:off x="3021982" y="2819748"/>
            <a:ext cx="6146563" cy="977790"/>
          </a:xfrm>
          <a:prstGeom prst="rect">
            <a:avLst/>
          </a:prstGeom>
          <a:noFill/>
          <a:ln>
            <a:noFill/>
          </a:ln>
        </p:spPr>
      </p:pic>
      <p:sp>
        <p:nvSpPr>
          <p:cNvPr id="5261" name="Google Shape;5261;p713"/>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5262" name="Shape 5262"/>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p:cSld name="Content E - Blank_2">
    <p:bg>
      <p:bgPr>
        <a:solidFill>
          <a:schemeClr val="dk1"/>
        </a:solidFill>
      </p:bgPr>
    </p:bg>
    <p:spTree>
      <p:nvGrpSpPr>
        <p:cNvPr id="5263" name="Shape 5263"/>
        <p:cNvGrpSpPr/>
        <p:nvPr/>
      </p:nvGrpSpPr>
      <p:grpSpPr>
        <a:xfrm>
          <a:off x="0" y="0"/>
          <a:ext cx="0" cy="0"/>
          <a:chOff x="0" y="0"/>
          <a:chExt cx="0" cy="0"/>
        </a:xfrm>
      </p:grpSpPr>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1_7 Content A - Basic 2">
    <p:bg>
      <p:bgPr>
        <a:solidFill>
          <a:schemeClr val="dk2"/>
        </a:solidFill>
      </p:bgPr>
    </p:bg>
    <p:spTree>
      <p:nvGrpSpPr>
        <p:cNvPr id="5264" name="Shape 5264"/>
        <p:cNvGrpSpPr/>
        <p:nvPr/>
      </p:nvGrpSpPr>
      <p:grpSpPr>
        <a:xfrm>
          <a:off x="0" y="0"/>
          <a:ext cx="0" cy="0"/>
          <a:chOff x="0" y="0"/>
          <a:chExt cx="0" cy="0"/>
        </a:xfrm>
      </p:grpSpPr>
      <p:sp>
        <p:nvSpPr>
          <p:cNvPr id="5265" name="Google Shape;5265;p71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266" name="Google Shape;5266;p716"/>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showMasterSp="0">
  <p:cSld name="1_7 Content A - Basic 3_1">
    <p:bg>
      <p:bgPr>
        <a:solidFill>
          <a:schemeClr val="dk2"/>
        </a:solidFill>
      </p:bgPr>
    </p:bg>
    <p:spTree>
      <p:nvGrpSpPr>
        <p:cNvPr id="5267" name="Shape 5267"/>
        <p:cNvGrpSpPr/>
        <p:nvPr/>
      </p:nvGrpSpPr>
      <p:grpSpPr>
        <a:xfrm>
          <a:off x="0" y="0"/>
          <a:ext cx="0" cy="0"/>
          <a:chOff x="0" y="0"/>
          <a:chExt cx="0" cy="0"/>
        </a:xfrm>
      </p:grpSpPr>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
    <p:bg>
      <p:bgPr>
        <a:solidFill>
          <a:schemeClr val="dk2"/>
        </a:solidFill>
      </p:bgPr>
    </p:bg>
    <p:spTree>
      <p:nvGrpSpPr>
        <p:cNvPr id="5268" name="Shape 5268"/>
        <p:cNvGrpSpPr/>
        <p:nvPr/>
      </p:nvGrpSpPr>
      <p:grpSpPr>
        <a:xfrm>
          <a:off x="0" y="0"/>
          <a:ext cx="0" cy="0"/>
          <a:chOff x="0" y="0"/>
          <a:chExt cx="0" cy="0"/>
        </a:xfrm>
      </p:grpSpPr>
      <p:sp>
        <p:nvSpPr>
          <p:cNvPr id="5269" name="Google Shape;5269;p71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270" name="Google Shape;5270;p718"/>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271" name="Google Shape;5271;p718"/>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showMasterSp="0">
  <p:cSld name="1_7 Content A - Basic 4">
    <p:bg>
      <p:bgPr>
        <a:solidFill>
          <a:schemeClr val="dk2"/>
        </a:solidFill>
      </p:bgPr>
    </p:bg>
    <p:spTree>
      <p:nvGrpSpPr>
        <p:cNvPr id="5272" name="Shape 527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38"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b="0" l="0" r="0" t="0"/>
          <a:stretch/>
        </p:blipFill>
        <p:spPr>
          <a:xfrm>
            <a:off x="460980" y="6348390"/>
            <a:ext cx="1358690" cy="21163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4">
    <p:spTree>
      <p:nvGrpSpPr>
        <p:cNvPr id="462" name="Shape 462"/>
        <p:cNvGrpSpPr/>
        <p:nvPr/>
      </p:nvGrpSpPr>
      <p:grpSpPr>
        <a:xfrm>
          <a:off x="0" y="0"/>
          <a:ext cx="0" cy="0"/>
          <a:chOff x="0" y="0"/>
          <a:chExt cx="0" cy="0"/>
        </a:xfrm>
      </p:grpSpPr>
      <p:sp>
        <p:nvSpPr>
          <p:cNvPr id="463" name="Google Shape;463;p7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64" name="Google Shape;464;p73"/>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65" name="Google Shape;465;p73"/>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showMasterSp="0">
  <p:cSld name="1_7 Content A - Basic 3_3">
    <p:bg>
      <p:bgPr>
        <a:solidFill>
          <a:schemeClr val="dk2"/>
        </a:solidFill>
      </p:bgPr>
    </p:bg>
    <p:spTree>
      <p:nvGrpSpPr>
        <p:cNvPr id="5273" name="Shape 5273"/>
        <p:cNvGrpSpPr/>
        <p:nvPr/>
      </p:nvGrpSpPr>
      <p:grpSpPr>
        <a:xfrm>
          <a:off x="0" y="0"/>
          <a:ext cx="0" cy="0"/>
          <a:chOff x="0" y="0"/>
          <a:chExt cx="0" cy="0"/>
        </a:xfrm>
      </p:grpSpPr>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1">
  <p:cSld name="OBJECT_1_2_1_1_1">
    <p:bg>
      <p:bgPr>
        <a:solidFill>
          <a:schemeClr val="lt1"/>
        </a:solidFill>
      </p:bgPr>
    </p:bg>
    <p:spTree>
      <p:nvGrpSpPr>
        <p:cNvPr id="5274" name="Shape 5274"/>
        <p:cNvGrpSpPr/>
        <p:nvPr/>
      </p:nvGrpSpPr>
      <p:grpSpPr>
        <a:xfrm>
          <a:off x="0" y="0"/>
          <a:ext cx="0" cy="0"/>
          <a:chOff x="0" y="0"/>
          <a:chExt cx="0" cy="0"/>
        </a:xfrm>
      </p:grpSpPr>
      <p:sp>
        <p:nvSpPr>
          <p:cNvPr id="5275" name="Google Shape;5275;p72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276" name="Google Shape;5276;p721"/>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OBJECT_1_10">
    <p:bg>
      <p:bgPr>
        <a:solidFill>
          <a:schemeClr val="lt1"/>
        </a:solidFill>
      </p:bgPr>
    </p:bg>
    <p:spTree>
      <p:nvGrpSpPr>
        <p:cNvPr id="5277" name="Shape 5277"/>
        <p:cNvGrpSpPr/>
        <p:nvPr/>
      </p:nvGrpSpPr>
      <p:grpSpPr>
        <a:xfrm>
          <a:off x="0" y="0"/>
          <a:ext cx="0" cy="0"/>
          <a:chOff x="0" y="0"/>
          <a:chExt cx="0" cy="0"/>
        </a:xfrm>
      </p:grpSpPr>
      <p:sp>
        <p:nvSpPr>
          <p:cNvPr id="5278" name="Google Shape;5278;p72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279" name="Google Shape;5279;p72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280" name="Google Shape;5280;p722"/>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281" name="Google Shape;5281;p722"/>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showMasterSp="0">
  <p:cSld name="1_7 Content A - Basic 2_1_1">
    <p:bg>
      <p:bgPr>
        <a:solidFill>
          <a:schemeClr val="dk2"/>
        </a:solidFill>
      </p:bgPr>
    </p:bg>
    <p:spTree>
      <p:nvGrpSpPr>
        <p:cNvPr id="5282" name="Shape 5282"/>
        <p:cNvGrpSpPr/>
        <p:nvPr/>
      </p:nvGrpSpPr>
      <p:grpSpPr>
        <a:xfrm>
          <a:off x="0" y="0"/>
          <a:ext cx="0" cy="0"/>
          <a:chOff x="0" y="0"/>
          <a:chExt cx="0" cy="0"/>
        </a:xfrm>
      </p:grpSpPr>
      <p:sp>
        <p:nvSpPr>
          <p:cNvPr id="5283" name="Google Shape;5283;p72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284" name="Google Shape;5284;p723"/>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p:cSld name="1_7 Content A - Basic_1">
    <p:bg>
      <p:bgPr>
        <a:solidFill>
          <a:schemeClr val="lt1"/>
        </a:solidFill>
      </p:bgPr>
    </p:bg>
    <p:spTree>
      <p:nvGrpSpPr>
        <p:cNvPr id="5285" name="Shape 5285"/>
        <p:cNvGrpSpPr/>
        <p:nvPr/>
      </p:nvGrpSpPr>
      <p:grpSpPr>
        <a:xfrm>
          <a:off x="0" y="0"/>
          <a:ext cx="0" cy="0"/>
          <a:chOff x="0" y="0"/>
          <a:chExt cx="0" cy="0"/>
        </a:xfrm>
      </p:grpSpPr>
      <p:sp>
        <p:nvSpPr>
          <p:cNvPr id="5286" name="Google Shape;5286;p72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5287" name="Shape 5287"/>
        <p:cNvGrpSpPr/>
        <p:nvPr/>
      </p:nvGrpSpPr>
      <p:grpSpPr>
        <a:xfrm>
          <a:off x="0" y="0"/>
          <a:ext cx="0" cy="0"/>
          <a:chOff x="0" y="0"/>
          <a:chExt cx="0" cy="0"/>
        </a:xfrm>
      </p:grpSpPr>
      <p:sp>
        <p:nvSpPr>
          <p:cNvPr id="5288" name="Google Shape;5288;p72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289" name="Google Shape;5289;p725"/>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lgn="l">
              <a:lnSpc>
                <a:spcPct val="90000"/>
              </a:lnSpc>
              <a:spcBef>
                <a:spcPts val="500"/>
              </a:spcBef>
              <a:spcAft>
                <a:spcPts val="0"/>
              </a:spcAft>
              <a:buClr>
                <a:schemeClr val="accent5"/>
              </a:buClr>
              <a:buSzPts val="2000"/>
              <a:buNone/>
              <a:defRPr>
                <a:solidFill>
                  <a:schemeClr val="accent5"/>
                </a:solidFill>
              </a:defRPr>
            </a:lvl2pPr>
            <a:lvl3pPr lvl="2" rtl="0" algn="l">
              <a:lnSpc>
                <a:spcPct val="90000"/>
              </a:lnSpc>
              <a:spcBef>
                <a:spcPts val="500"/>
              </a:spcBef>
              <a:spcAft>
                <a:spcPts val="0"/>
              </a:spcAft>
              <a:buClr>
                <a:schemeClr val="accent5"/>
              </a:buClr>
              <a:buSzPts val="1600"/>
              <a:buNone/>
              <a:defRPr>
                <a:solidFill>
                  <a:schemeClr val="accent5"/>
                </a:solidFill>
              </a:defRPr>
            </a:lvl3pPr>
            <a:lvl4pPr lvl="3" rtl="0" algn="l">
              <a:lnSpc>
                <a:spcPct val="90000"/>
              </a:lnSpc>
              <a:spcBef>
                <a:spcPts val="500"/>
              </a:spcBef>
              <a:spcAft>
                <a:spcPts val="0"/>
              </a:spcAft>
              <a:buClr>
                <a:schemeClr val="accent5"/>
              </a:buClr>
              <a:buSzPts val="1600"/>
              <a:buNone/>
              <a:defRPr>
                <a:solidFill>
                  <a:schemeClr val="accent5"/>
                </a:solidFill>
              </a:defRPr>
            </a:lvl4pPr>
            <a:lvl5pPr lvl="4" rtl="0" algn="l">
              <a:lnSpc>
                <a:spcPct val="90000"/>
              </a:lnSpc>
              <a:spcBef>
                <a:spcPts val="500"/>
              </a:spcBef>
              <a:spcAft>
                <a:spcPts val="0"/>
              </a:spcAft>
              <a:buClr>
                <a:schemeClr val="accent5"/>
              </a:buClr>
              <a:buSzPts val="1600"/>
              <a:buNone/>
              <a:defRPr>
                <a:solidFill>
                  <a:schemeClr val="accent5"/>
                </a:solidFill>
              </a:defRPr>
            </a:lvl5pPr>
            <a:lvl6pPr lvl="5" rtl="0" algn="l">
              <a:lnSpc>
                <a:spcPct val="90000"/>
              </a:lnSpc>
              <a:spcBef>
                <a:spcPts val="500"/>
              </a:spcBef>
              <a:spcAft>
                <a:spcPts val="0"/>
              </a:spcAft>
              <a:buClr>
                <a:schemeClr val="accent5"/>
              </a:buClr>
              <a:buSzPts val="1600"/>
              <a:buNone/>
              <a:defRPr>
                <a:solidFill>
                  <a:schemeClr val="accent5"/>
                </a:solidFill>
              </a:defRPr>
            </a:lvl6pPr>
            <a:lvl7pPr lvl="6" rtl="0" algn="l">
              <a:lnSpc>
                <a:spcPct val="90000"/>
              </a:lnSpc>
              <a:spcBef>
                <a:spcPts val="500"/>
              </a:spcBef>
              <a:spcAft>
                <a:spcPts val="0"/>
              </a:spcAft>
              <a:buClr>
                <a:schemeClr val="accent5"/>
              </a:buClr>
              <a:buSzPts val="1600"/>
              <a:buNone/>
              <a:defRPr>
                <a:solidFill>
                  <a:schemeClr val="accent5"/>
                </a:solidFill>
              </a:defRPr>
            </a:lvl7pPr>
            <a:lvl8pPr lvl="7" rtl="0" algn="l">
              <a:lnSpc>
                <a:spcPct val="90000"/>
              </a:lnSpc>
              <a:spcBef>
                <a:spcPts val="500"/>
              </a:spcBef>
              <a:spcAft>
                <a:spcPts val="0"/>
              </a:spcAft>
              <a:buClr>
                <a:schemeClr val="accent5"/>
              </a:buClr>
              <a:buSzPts val="1600"/>
              <a:buNone/>
              <a:defRPr>
                <a:solidFill>
                  <a:schemeClr val="accent5"/>
                </a:solidFill>
              </a:defRPr>
            </a:lvl8pPr>
            <a:lvl9pPr lvl="8" rtl="0" algn="l">
              <a:lnSpc>
                <a:spcPct val="90000"/>
              </a:lnSpc>
              <a:spcBef>
                <a:spcPts val="500"/>
              </a:spcBef>
              <a:spcAft>
                <a:spcPts val="0"/>
              </a:spcAft>
              <a:buClr>
                <a:schemeClr val="accent5"/>
              </a:buClr>
              <a:buSzPts val="1600"/>
              <a:buNone/>
              <a:defRPr>
                <a:solidFill>
                  <a:schemeClr val="accent5"/>
                </a:solidFill>
              </a:defRPr>
            </a:lvl9pPr>
          </a:lstStyle>
          <a:p/>
        </p:txBody>
      </p:sp>
      <p:sp>
        <p:nvSpPr>
          <p:cNvPr id="5290" name="Google Shape;5290;p725"/>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12">
    <p:bg>
      <p:bgPr>
        <a:solidFill>
          <a:schemeClr val="lt1"/>
        </a:solidFill>
      </p:bgPr>
    </p:bg>
    <p:spTree>
      <p:nvGrpSpPr>
        <p:cNvPr id="5291" name="Shape 5291"/>
        <p:cNvGrpSpPr/>
        <p:nvPr/>
      </p:nvGrpSpPr>
      <p:grpSpPr>
        <a:xfrm>
          <a:off x="0" y="0"/>
          <a:ext cx="0" cy="0"/>
          <a:chOff x="0" y="0"/>
          <a:chExt cx="0" cy="0"/>
        </a:xfrm>
      </p:grpSpPr>
      <p:sp>
        <p:nvSpPr>
          <p:cNvPr id="5292" name="Google Shape;5292;p72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293" name="Google Shape;5293;p72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294" name="Google Shape;5294;p72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295" name="Google Shape;5295;p72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OBJECT_2_1_1_1_2_1_1">
    <p:spTree>
      <p:nvGrpSpPr>
        <p:cNvPr id="5296" name="Shape 5296"/>
        <p:cNvGrpSpPr/>
        <p:nvPr/>
      </p:nvGrpSpPr>
      <p:grpSpPr>
        <a:xfrm>
          <a:off x="0" y="0"/>
          <a:ext cx="0" cy="0"/>
          <a:chOff x="0" y="0"/>
          <a:chExt cx="0" cy="0"/>
        </a:xfrm>
      </p:grpSpPr>
      <p:sp>
        <p:nvSpPr>
          <p:cNvPr id="5297" name="Google Shape;5297;p72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298" name="Google Shape;5298;p72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5299" name="Google Shape;5299;p727"/>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300" name="Google Shape;5300;p727"/>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301" name="Google Shape;5301;p727"/>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302" name="Google Shape;5302;p727"/>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303" name="Google Shape;5303;p727"/>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304" name="Google Shape;5304;p72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10 - Basic Content">
    <p:bg>
      <p:bgPr>
        <a:solidFill>
          <a:schemeClr val="lt1"/>
        </a:solidFill>
      </p:bgPr>
    </p:bg>
    <p:spTree>
      <p:nvGrpSpPr>
        <p:cNvPr id="5305" name="Shape 5305"/>
        <p:cNvGrpSpPr/>
        <p:nvPr/>
      </p:nvGrpSpPr>
      <p:grpSpPr>
        <a:xfrm>
          <a:off x="0" y="0"/>
          <a:ext cx="0" cy="0"/>
          <a:chOff x="0" y="0"/>
          <a:chExt cx="0" cy="0"/>
        </a:xfrm>
      </p:grpSpPr>
      <p:sp>
        <p:nvSpPr>
          <p:cNvPr id="5306" name="Google Shape;5306;p72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5307" name="Google Shape;5307;p728"/>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rgbClr val="9E52FF"/>
              </a:buClr>
              <a:buSzPts val="1900"/>
              <a:buFont typeface="DM Mono Medium"/>
              <a:buNone/>
              <a:defRPr sz="2400">
                <a:solidFill>
                  <a:srgbClr val="9E52FF"/>
                </a:solidFill>
                <a:latin typeface="DM Mono Medium"/>
                <a:ea typeface="DM Mono Medium"/>
                <a:cs typeface="DM Mono Medium"/>
                <a:sym typeface="DM Mono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5308" name="Google Shape;5308;p728"/>
          <p:cNvSpPr txBox="1"/>
          <p:nvPr>
            <p:ph idx="2"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showMasterSp="0">
  <p:cSld name="1_7 Content A - Basic_2">
    <p:bg>
      <p:bgPr>
        <a:solidFill>
          <a:schemeClr val="dk2"/>
        </a:solidFill>
      </p:bgPr>
    </p:bg>
    <p:spTree>
      <p:nvGrpSpPr>
        <p:cNvPr id="5309" name="Shape 5309"/>
        <p:cNvGrpSpPr/>
        <p:nvPr/>
      </p:nvGrpSpPr>
      <p:grpSpPr>
        <a:xfrm>
          <a:off x="0" y="0"/>
          <a:ext cx="0" cy="0"/>
          <a:chOff x="0" y="0"/>
          <a:chExt cx="0" cy="0"/>
        </a:xfrm>
      </p:grpSpPr>
      <p:sp>
        <p:nvSpPr>
          <p:cNvPr id="5310" name="Google Shape;5310;p72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311" name="Google Shape;5311;p729"/>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312" name="Google Shape;5312;p729"/>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466" name="Shape 466"/>
        <p:cNvGrpSpPr/>
        <p:nvPr/>
      </p:nvGrpSpPr>
      <p:grpSpPr>
        <a:xfrm>
          <a:off x="0" y="0"/>
          <a:ext cx="0" cy="0"/>
          <a:chOff x="0" y="0"/>
          <a:chExt cx="0" cy="0"/>
        </a:xfrm>
      </p:grpSpPr>
      <p:pic>
        <p:nvPicPr>
          <p:cNvPr descr="A picture containing light, black, large, white&#10;&#10;Description automatically generated" id="467" name="Google Shape;467;p74"/>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468" name="Google Shape;468;p74"/>
          <p:cNvSpPr txBox="1"/>
          <p:nvPr>
            <p:ph type="title"/>
          </p:nvPr>
        </p:nvSpPr>
        <p:spPr>
          <a:xfrm>
            <a:off x="460980" y="2766217"/>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469" name="Google Shape;469;p74"/>
          <p:cNvPicPr preferRelativeResize="0"/>
          <p:nvPr/>
        </p:nvPicPr>
        <p:blipFill rotWithShape="1">
          <a:blip r:embed="rId3">
            <a:alphaModFix/>
          </a:blip>
          <a:srcRect b="0" l="0" r="0" t="0"/>
          <a:stretch/>
        </p:blipFill>
        <p:spPr>
          <a:xfrm>
            <a:off x="475488" y="6348390"/>
            <a:ext cx="1334694" cy="209951"/>
          </a:xfrm>
          <a:prstGeom prst="rect">
            <a:avLst/>
          </a:prstGeom>
          <a:noFill/>
          <a:ln>
            <a:noFill/>
          </a:ln>
        </p:spPr>
      </p:pic>
      <p:sp>
        <p:nvSpPr>
          <p:cNvPr id="470" name="Google Shape;470;p74"/>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5313" name="Shape 5313"/>
        <p:cNvGrpSpPr/>
        <p:nvPr/>
      </p:nvGrpSpPr>
      <p:grpSpPr>
        <a:xfrm>
          <a:off x="0" y="0"/>
          <a:ext cx="0" cy="0"/>
          <a:chOff x="0" y="0"/>
          <a:chExt cx="0" cy="0"/>
        </a:xfrm>
      </p:grpSpPr>
      <p:sp>
        <p:nvSpPr>
          <p:cNvPr id="5314" name="Google Shape;5314;p730"/>
          <p:cNvSpPr txBox="1"/>
          <p:nvPr>
            <p:ph type="title"/>
          </p:nvPr>
        </p:nvSpPr>
        <p:spPr>
          <a:xfrm>
            <a:off x="457200" y="365760"/>
            <a:ext cx="11256300" cy="9969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315" name="Google Shape;5315;p730"/>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2750" lvl="0" marL="457200" rtl="0" algn="l">
              <a:lnSpc>
                <a:spcPct val="100000"/>
              </a:lnSpc>
              <a:spcBef>
                <a:spcPts val="0"/>
              </a:spcBef>
              <a:spcAft>
                <a:spcPts val="0"/>
              </a:spcAft>
              <a:buSzPts val="29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1">
  <p:cSld name="OBJECT_1_2_1_1_2">
    <p:bg>
      <p:bgPr>
        <a:solidFill>
          <a:schemeClr val="lt1"/>
        </a:solidFill>
      </p:bgPr>
    </p:bg>
    <p:spTree>
      <p:nvGrpSpPr>
        <p:cNvPr id="5316" name="Shape 5316"/>
        <p:cNvGrpSpPr/>
        <p:nvPr/>
      </p:nvGrpSpPr>
      <p:grpSpPr>
        <a:xfrm>
          <a:off x="0" y="0"/>
          <a:ext cx="0" cy="0"/>
          <a:chOff x="0" y="0"/>
          <a:chExt cx="0" cy="0"/>
        </a:xfrm>
      </p:grpSpPr>
      <p:sp>
        <p:nvSpPr>
          <p:cNvPr id="5317" name="Google Shape;5317;p73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Title Only">
    <p:bg>
      <p:bgPr>
        <a:solidFill>
          <a:schemeClr val="lt1"/>
        </a:solidFill>
      </p:bgPr>
    </p:bg>
    <p:spTree>
      <p:nvGrpSpPr>
        <p:cNvPr id="5318" name="Shape 5318"/>
        <p:cNvGrpSpPr/>
        <p:nvPr/>
      </p:nvGrpSpPr>
      <p:grpSpPr>
        <a:xfrm>
          <a:off x="0" y="0"/>
          <a:ext cx="0" cy="0"/>
          <a:chOff x="0" y="0"/>
          <a:chExt cx="0" cy="0"/>
        </a:xfrm>
      </p:grpSpPr>
      <p:sp>
        <p:nvSpPr>
          <p:cNvPr id="5319" name="Google Shape;5319;p73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320" name="Google Shape;5320;p73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5321" name="Shape 5321"/>
        <p:cNvGrpSpPr/>
        <p:nvPr/>
      </p:nvGrpSpPr>
      <p:grpSpPr>
        <a:xfrm>
          <a:off x="0" y="0"/>
          <a:ext cx="0" cy="0"/>
          <a:chOff x="0" y="0"/>
          <a:chExt cx="0" cy="0"/>
        </a:xfrm>
      </p:grpSpPr>
      <p:sp>
        <p:nvSpPr>
          <p:cNvPr id="5322" name="Google Shape;5322;p73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5323" name="Google Shape;5323;p733"/>
          <p:cNvPicPr preferRelativeResize="0"/>
          <p:nvPr/>
        </p:nvPicPr>
        <p:blipFill rotWithShape="1">
          <a:blip r:embed="rId2">
            <a:alphaModFix/>
          </a:blip>
          <a:srcRect b="0" l="0" r="0" t="0"/>
          <a:stretch/>
        </p:blipFill>
        <p:spPr>
          <a:xfrm>
            <a:off x="475488" y="6348389"/>
            <a:ext cx="1334356" cy="209899"/>
          </a:xfrm>
          <a:prstGeom prst="rect">
            <a:avLst/>
          </a:prstGeom>
          <a:noFill/>
          <a:ln>
            <a:noFill/>
          </a:ln>
        </p:spPr>
      </p:pic>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3">
  <p:cSld name="1_7 Content A - Basic_3">
    <p:bg>
      <p:bgPr>
        <a:solidFill>
          <a:schemeClr val="lt1"/>
        </a:solidFill>
      </p:bgPr>
    </p:bg>
    <p:spTree>
      <p:nvGrpSpPr>
        <p:cNvPr id="5324" name="Shape 5324"/>
        <p:cNvGrpSpPr/>
        <p:nvPr/>
      </p:nvGrpSpPr>
      <p:grpSpPr>
        <a:xfrm>
          <a:off x="0" y="0"/>
          <a:ext cx="0" cy="0"/>
          <a:chOff x="0" y="0"/>
          <a:chExt cx="0" cy="0"/>
        </a:xfrm>
      </p:grpSpPr>
      <p:sp>
        <p:nvSpPr>
          <p:cNvPr id="5325" name="Google Shape;5325;p73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4">
  <p:cSld name="1_7 Content A - Basic 2_1">
    <p:bg>
      <p:bgPr>
        <a:solidFill>
          <a:schemeClr val="lt1"/>
        </a:solidFill>
      </p:bgPr>
    </p:bg>
    <p:spTree>
      <p:nvGrpSpPr>
        <p:cNvPr id="5326" name="Shape 5326"/>
        <p:cNvGrpSpPr/>
        <p:nvPr/>
      </p:nvGrpSpPr>
      <p:grpSpPr>
        <a:xfrm>
          <a:off x="0" y="0"/>
          <a:ext cx="0" cy="0"/>
          <a:chOff x="0" y="0"/>
          <a:chExt cx="0" cy="0"/>
        </a:xfrm>
      </p:grpSpPr>
      <p:sp>
        <p:nvSpPr>
          <p:cNvPr id="5327" name="Google Shape;5327;p73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5">
  <p:cSld name="OBJECT_1_3">
    <p:bg>
      <p:bgPr>
        <a:solidFill>
          <a:schemeClr val="lt1"/>
        </a:solidFill>
      </p:bgPr>
    </p:bg>
    <p:spTree>
      <p:nvGrpSpPr>
        <p:cNvPr id="5328" name="Shape 5328"/>
        <p:cNvGrpSpPr/>
        <p:nvPr/>
      </p:nvGrpSpPr>
      <p:grpSpPr>
        <a:xfrm>
          <a:off x="0" y="0"/>
          <a:ext cx="0" cy="0"/>
          <a:chOff x="0" y="0"/>
          <a:chExt cx="0" cy="0"/>
        </a:xfrm>
      </p:grpSpPr>
      <p:sp>
        <p:nvSpPr>
          <p:cNvPr id="5329" name="Google Shape;5329;p73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330" name="Google Shape;5330;p73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331" name="Google Shape;5331;p73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332" name="Google Shape;5332;p736"/>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5333" name="Shape 5333"/>
        <p:cNvGrpSpPr/>
        <p:nvPr/>
      </p:nvGrpSpPr>
      <p:grpSpPr>
        <a:xfrm>
          <a:off x="0" y="0"/>
          <a:ext cx="0" cy="0"/>
          <a:chOff x="0" y="0"/>
          <a:chExt cx="0" cy="0"/>
        </a:xfrm>
      </p:grpSpPr>
      <p:sp>
        <p:nvSpPr>
          <p:cNvPr id="5334" name="Google Shape;5334;p737"/>
          <p:cNvSpPr txBox="1"/>
          <p:nvPr>
            <p:ph type="title"/>
          </p:nvPr>
        </p:nvSpPr>
        <p:spPr>
          <a:xfrm>
            <a:off x="460979" y="365125"/>
            <a:ext cx="112596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335" name="Google Shape;5335;p737"/>
          <p:cNvSpPr txBox="1"/>
          <p:nvPr>
            <p:ph idx="1" type="body"/>
          </p:nvPr>
        </p:nvSpPr>
        <p:spPr>
          <a:xfrm>
            <a:off x="460979" y="1585913"/>
            <a:ext cx="11259600" cy="45909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4">
    <p:bg>
      <p:bgPr>
        <a:solidFill>
          <a:schemeClr val="lt1"/>
        </a:solidFill>
      </p:bgPr>
    </p:bg>
    <p:spTree>
      <p:nvGrpSpPr>
        <p:cNvPr id="5336" name="Shape 5336"/>
        <p:cNvGrpSpPr/>
        <p:nvPr/>
      </p:nvGrpSpPr>
      <p:grpSpPr>
        <a:xfrm>
          <a:off x="0" y="0"/>
          <a:ext cx="0" cy="0"/>
          <a:chOff x="0" y="0"/>
          <a:chExt cx="0" cy="0"/>
        </a:xfrm>
      </p:grpSpPr>
      <p:sp>
        <p:nvSpPr>
          <p:cNvPr id="5337" name="Google Shape;5337;p73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400"/>
              <a:buFont typeface="DM Sans Medium"/>
              <a:buNone/>
              <a:defRPr i="0" sz="4266"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800"/>
              <a:buNone/>
              <a:defRPr sz="1866"/>
            </a:lvl2pPr>
            <a:lvl3pPr lvl="2" rtl="0" algn="l">
              <a:lnSpc>
                <a:spcPct val="100000"/>
              </a:lnSpc>
              <a:spcBef>
                <a:spcPts val="0"/>
              </a:spcBef>
              <a:spcAft>
                <a:spcPts val="0"/>
              </a:spcAft>
              <a:buSzPts val="800"/>
              <a:buNone/>
              <a:defRPr sz="1866"/>
            </a:lvl3pPr>
            <a:lvl4pPr lvl="3" rtl="0" algn="l">
              <a:lnSpc>
                <a:spcPct val="100000"/>
              </a:lnSpc>
              <a:spcBef>
                <a:spcPts val="0"/>
              </a:spcBef>
              <a:spcAft>
                <a:spcPts val="0"/>
              </a:spcAft>
              <a:buSzPts val="800"/>
              <a:buNone/>
              <a:defRPr sz="1866"/>
            </a:lvl4pPr>
            <a:lvl5pPr lvl="4" rtl="0" algn="l">
              <a:lnSpc>
                <a:spcPct val="100000"/>
              </a:lnSpc>
              <a:spcBef>
                <a:spcPts val="0"/>
              </a:spcBef>
              <a:spcAft>
                <a:spcPts val="0"/>
              </a:spcAft>
              <a:buSzPts val="800"/>
              <a:buNone/>
              <a:defRPr sz="1866"/>
            </a:lvl5pPr>
            <a:lvl6pPr lvl="5" rtl="0" algn="l">
              <a:lnSpc>
                <a:spcPct val="100000"/>
              </a:lnSpc>
              <a:spcBef>
                <a:spcPts val="0"/>
              </a:spcBef>
              <a:spcAft>
                <a:spcPts val="0"/>
              </a:spcAft>
              <a:buSzPts val="800"/>
              <a:buNone/>
              <a:defRPr sz="1866"/>
            </a:lvl6pPr>
            <a:lvl7pPr lvl="6" rtl="0" algn="l">
              <a:lnSpc>
                <a:spcPct val="100000"/>
              </a:lnSpc>
              <a:spcBef>
                <a:spcPts val="0"/>
              </a:spcBef>
              <a:spcAft>
                <a:spcPts val="0"/>
              </a:spcAft>
              <a:buSzPts val="800"/>
              <a:buNone/>
              <a:defRPr sz="1866"/>
            </a:lvl7pPr>
            <a:lvl8pPr lvl="7" rtl="0" algn="l">
              <a:lnSpc>
                <a:spcPct val="100000"/>
              </a:lnSpc>
              <a:spcBef>
                <a:spcPts val="0"/>
              </a:spcBef>
              <a:spcAft>
                <a:spcPts val="0"/>
              </a:spcAft>
              <a:buSzPts val="800"/>
              <a:buNone/>
              <a:defRPr sz="1866"/>
            </a:lvl8pPr>
            <a:lvl9pPr lvl="8" rtl="0" algn="l">
              <a:lnSpc>
                <a:spcPct val="100000"/>
              </a:lnSpc>
              <a:spcBef>
                <a:spcPts val="0"/>
              </a:spcBef>
              <a:spcAft>
                <a:spcPts val="0"/>
              </a:spcAft>
              <a:buSzPts val="800"/>
              <a:buNone/>
              <a:defRPr sz="1866"/>
            </a:lvl9pPr>
          </a:lstStyle>
          <a:p/>
        </p:txBody>
      </p:sp>
      <p:sp>
        <p:nvSpPr>
          <p:cNvPr id="5338" name="Google Shape;5338;p738"/>
          <p:cNvSpPr txBox="1"/>
          <p:nvPr>
            <p:ph idx="1" type="body"/>
          </p:nvPr>
        </p:nvSpPr>
        <p:spPr>
          <a:xfrm>
            <a:off x="749432" y="1334053"/>
            <a:ext cx="10674600" cy="48048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666"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2133"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9pPr>
          </a:lstStyle>
          <a:p/>
        </p:txBody>
      </p:sp>
      <p:sp>
        <p:nvSpPr>
          <p:cNvPr id="5339" name="Google Shape;5339;p738"/>
          <p:cNvSpPr txBox="1"/>
          <p:nvPr>
            <p:ph idx="12" type="sldNum"/>
          </p:nvPr>
        </p:nvSpPr>
        <p:spPr>
          <a:xfrm>
            <a:off x="10869183" y="6351635"/>
            <a:ext cx="666900" cy="5247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5341" name="Shape 5341"/>
        <p:cNvGrpSpPr/>
        <p:nvPr/>
      </p:nvGrpSpPr>
      <p:grpSpPr>
        <a:xfrm>
          <a:off x="0" y="0"/>
          <a:ext cx="0" cy="0"/>
          <a:chOff x="0" y="0"/>
          <a:chExt cx="0" cy="0"/>
        </a:xfrm>
      </p:grpSpPr>
      <p:sp>
        <p:nvSpPr>
          <p:cNvPr id="5342" name="Google Shape;5342;p740"/>
          <p:cNvSpPr txBox="1"/>
          <p:nvPr>
            <p:ph idx="1" type="subTitle"/>
          </p:nvPr>
        </p:nvSpPr>
        <p:spPr>
          <a:xfrm>
            <a:off x="438870" y="457200"/>
            <a:ext cx="3314400" cy="414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5343" name="Google Shape;5343;p740"/>
          <p:cNvSpPr txBox="1"/>
          <p:nvPr>
            <p:ph type="title"/>
          </p:nvPr>
        </p:nvSpPr>
        <p:spPr>
          <a:xfrm>
            <a:off x="438870" y="1943100"/>
            <a:ext cx="7152000" cy="29721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7200"/>
              <a:buFont typeface="DM Sans"/>
              <a:buNone/>
              <a:defRPr b="1" sz="7200">
                <a:solidFill>
                  <a:schemeClr val="lt1"/>
                </a:solidFill>
                <a:latin typeface="DM Sans"/>
                <a:ea typeface="DM Sans"/>
                <a:cs typeface="DM Sans"/>
                <a:sym typeface="DM Sans"/>
              </a:defRPr>
            </a:lvl1pPr>
            <a:lvl2pPr lvl="1"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2pPr>
            <a:lvl3pPr lvl="2"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3pPr>
            <a:lvl4pPr lvl="3"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4pPr>
            <a:lvl5pPr lvl="4"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5pPr>
            <a:lvl6pPr lvl="5"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6pPr>
            <a:lvl7pPr lvl="6"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7pPr>
            <a:lvl8pPr lvl="7"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8pPr>
            <a:lvl9pPr lvl="8"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9pPr>
          </a:lstStyle>
          <a:p/>
        </p:txBody>
      </p:sp>
      <p:pic>
        <p:nvPicPr>
          <p:cNvPr id="5344" name="Google Shape;5344;p740"/>
          <p:cNvPicPr preferRelativeResize="0"/>
          <p:nvPr/>
        </p:nvPicPr>
        <p:blipFill>
          <a:blip r:embed="rId2">
            <a:alphaModFix/>
          </a:blip>
          <a:stretch>
            <a:fillRect/>
          </a:stretch>
        </p:blipFill>
        <p:spPr>
          <a:xfrm>
            <a:off x="362680" y="5932233"/>
            <a:ext cx="1528188" cy="544562"/>
          </a:xfrm>
          <a:prstGeom prst="rect">
            <a:avLst/>
          </a:prstGeom>
          <a:noFill/>
          <a:ln>
            <a:noFill/>
          </a:ln>
        </p:spPr>
      </p:pic>
      <p:sp>
        <p:nvSpPr>
          <p:cNvPr id="5345" name="Google Shape;5345;p740"/>
          <p:cNvSpPr txBox="1"/>
          <p:nvPr>
            <p:ph idx="2" type="subTitle"/>
          </p:nvPr>
        </p:nvSpPr>
        <p:spPr>
          <a:xfrm>
            <a:off x="8438819" y="457200"/>
            <a:ext cx="3314400" cy="4149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 with Icons">
    <p:spTree>
      <p:nvGrpSpPr>
        <p:cNvPr id="471" name="Shape 471"/>
        <p:cNvGrpSpPr/>
        <p:nvPr/>
      </p:nvGrpSpPr>
      <p:grpSpPr>
        <a:xfrm>
          <a:off x="0" y="0"/>
          <a:ext cx="0" cy="0"/>
          <a:chOff x="0" y="0"/>
          <a:chExt cx="0" cy="0"/>
        </a:xfrm>
      </p:grpSpPr>
      <p:sp>
        <p:nvSpPr>
          <p:cNvPr id="472" name="Google Shape;472;p75"/>
          <p:cNvSpPr txBox="1"/>
          <p:nvPr>
            <p:ph type="title"/>
          </p:nvPr>
        </p:nvSpPr>
        <p:spPr>
          <a:xfrm>
            <a:off x="460979" y="365125"/>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73" name="Google Shape;473;p75"/>
          <p:cNvSpPr txBox="1"/>
          <p:nvPr>
            <p:ph idx="1" type="body"/>
          </p:nvPr>
        </p:nvSpPr>
        <p:spPr>
          <a:xfrm>
            <a:off x="2082017" y="1585913"/>
            <a:ext cx="9638700" cy="45909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chemeClr val="accent2"/>
              </a:buClr>
              <a:buSzPts val="2100"/>
              <a:buFont typeface="Noto Sans Symbols"/>
              <a:buNone/>
              <a:defRPr/>
            </a:lvl1pPr>
            <a:lvl2pPr indent="-311150" lvl="1" marL="914400" rtl="0" algn="l">
              <a:lnSpc>
                <a:spcPct val="90000"/>
              </a:lnSpc>
              <a:spcBef>
                <a:spcPts val="19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74" name="Google Shape;474;p75"/>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5346" name="Shape 5346"/>
        <p:cNvGrpSpPr/>
        <p:nvPr/>
      </p:nvGrpSpPr>
      <p:grpSpPr>
        <a:xfrm>
          <a:off x="0" y="0"/>
          <a:ext cx="0" cy="0"/>
          <a:chOff x="0" y="0"/>
          <a:chExt cx="0" cy="0"/>
        </a:xfrm>
      </p:grpSpPr>
      <p:sp>
        <p:nvSpPr>
          <p:cNvPr id="5347" name="Google Shape;5347;p741"/>
          <p:cNvSpPr txBox="1"/>
          <p:nvPr>
            <p:ph idx="1" type="subTitle"/>
          </p:nvPr>
        </p:nvSpPr>
        <p:spPr>
          <a:xfrm>
            <a:off x="438870" y="457200"/>
            <a:ext cx="3314400" cy="414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5348" name="Google Shape;5348;p741"/>
          <p:cNvSpPr txBox="1"/>
          <p:nvPr>
            <p:ph type="title"/>
          </p:nvPr>
        </p:nvSpPr>
        <p:spPr>
          <a:xfrm>
            <a:off x="438870" y="1943100"/>
            <a:ext cx="7152000" cy="29721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7200"/>
              <a:buFont typeface="DM Sans"/>
              <a:buNone/>
              <a:defRPr b="1" sz="7200">
                <a:solidFill>
                  <a:schemeClr val="lt1"/>
                </a:solidFill>
                <a:latin typeface="DM Sans"/>
                <a:ea typeface="DM Sans"/>
                <a:cs typeface="DM Sans"/>
                <a:sym typeface="DM Sans"/>
              </a:defRPr>
            </a:lvl1pPr>
            <a:lvl2pPr lvl="1"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2pPr>
            <a:lvl3pPr lvl="2"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3pPr>
            <a:lvl4pPr lvl="3"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4pPr>
            <a:lvl5pPr lvl="4"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5pPr>
            <a:lvl6pPr lvl="5"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6pPr>
            <a:lvl7pPr lvl="6"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7pPr>
            <a:lvl8pPr lvl="7"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8pPr>
            <a:lvl9pPr lvl="8"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9pPr>
          </a:lstStyle>
          <a:p/>
        </p:txBody>
      </p:sp>
      <p:pic>
        <p:nvPicPr>
          <p:cNvPr id="5349" name="Google Shape;5349;p741"/>
          <p:cNvPicPr preferRelativeResize="0"/>
          <p:nvPr/>
        </p:nvPicPr>
        <p:blipFill>
          <a:blip r:embed="rId2">
            <a:alphaModFix/>
          </a:blip>
          <a:stretch>
            <a:fillRect/>
          </a:stretch>
        </p:blipFill>
        <p:spPr>
          <a:xfrm>
            <a:off x="362680" y="5932233"/>
            <a:ext cx="1528188" cy="544562"/>
          </a:xfrm>
          <a:prstGeom prst="rect">
            <a:avLst/>
          </a:prstGeom>
          <a:noFill/>
          <a:ln>
            <a:noFill/>
          </a:ln>
        </p:spPr>
      </p:pic>
      <p:sp>
        <p:nvSpPr>
          <p:cNvPr id="5350" name="Google Shape;5350;p741"/>
          <p:cNvSpPr txBox="1"/>
          <p:nvPr>
            <p:ph idx="2" type="subTitle"/>
          </p:nvPr>
        </p:nvSpPr>
        <p:spPr>
          <a:xfrm>
            <a:off x="8438819" y="457200"/>
            <a:ext cx="3314400" cy="4149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5351" name="Shape 5351"/>
        <p:cNvGrpSpPr/>
        <p:nvPr/>
      </p:nvGrpSpPr>
      <p:grpSpPr>
        <a:xfrm>
          <a:off x="0" y="0"/>
          <a:ext cx="0" cy="0"/>
          <a:chOff x="0" y="0"/>
          <a:chExt cx="0" cy="0"/>
        </a:xfrm>
      </p:grpSpPr>
      <p:sp>
        <p:nvSpPr>
          <p:cNvPr id="5352" name="Google Shape;5352;p742"/>
          <p:cNvSpPr txBox="1"/>
          <p:nvPr>
            <p:ph idx="1" type="subTitle"/>
          </p:nvPr>
        </p:nvSpPr>
        <p:spPr>
          <a:xfrm>
            <a:off x="438870" y="457200"/>
            <a:ext cx="3314400" cy="414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5353" name="Google Shape;5353;p742"/>
          <p:cNvSpPr txBox="1"/>
          <p:nvPr>
            <p:ph type="title"/>
          </p:nvPr>
        </p:nvSpPr>
        <p:spPr>
          <a:xfrm>
            <a:off x="438870" y="1943100"/>
            <a:ext cx="7152000" cy="22533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2pPr>
            <a:lvl3pPr lvl="2"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3pPr>
            <a:lvl4pPr lvl="3"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4pPr>
            <a:lvl5pPr lvl="4"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5pPr>
            <a:lvl6pPr lvl="5"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6pPr>
            <a:lvl7pPr lvl="6"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7pPr>
            <a:lvl8pPr lvl="7"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8pPr>
            <a:lvl9pPr lvl="8"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9pPr>
          </a:lstStyle>
          <a:p/>
        </p:txBody>
      </p:sp>
      <p:sp>
        <p:nvSpPr>
          <p:cNvPr id="5354" name="Google Shape;5354;p742"/>
          <p:cNvSpPr txBox="1"/>
          <p:nvPr>
            <p:ph idx="2" type="subTitle"/>
          </p:nvPr>
        </p:nvSpPr>
        <p:spPr>
          <a:xfrm>
            <a:off x="4195988" y="457200"/>
            <a:ext cx="3314400" cy="414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5355" name="Google Shape;5355;p742"/>
          <p:cNvSpPr txBox="1"/>
          <p:nvPr>
            <p:ph idx="3" type="body"/>
          </p:nvPr>
        </p:nvSpPr>
        <p:spPr>
          <a:xfrm>
            <a:off x="443370" y="4196438"/>
            <a:ext cx="7142700" cy="1636500"/>
          </a:xfrm>
          <a:prstGeom prst="rect">
            <a:avLst/>
          </a:prstGeom>
          <a:noFill/>
          <a:ln>
            <a:noFill/>
          </a:ln>
        </p:spPr>
        <p:txBody>
          <a:bodyPr anchorCtr="0" anchor="t" bIns="45700" lIns="45700" spcFirstLastPara="1" rIns="45700" wrap="square" tIns="45700">
            <a:noAutofit/>
          </a:bodyPr>
          <a:lstStyle>
            <a:lvl1pPr indent="-381000" lvl="0" marL="4572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1pPr>
            <a:lvl2pPr indent="-381000" lvl="1" marL="9144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2pPr>
            <a:lvl3pPr indent="-381000" lvl="2" marL="13716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3pPr>
            <a:lvl4pPr indent="-381000" lvl="3" marL="18288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4pPr>
            <a:lvl5pPr indent="-381000" lvl="4" marL="22860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5pPr>
            <a:lvl6pPr indent="-381000" lvl="5" marL="27432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6pPr>
            <a:lvl7pPr indent="-381000" lvl="6" marL="32004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7pPr>
            <a:lvl8pPr indent="-381000" lvl="7" marL="36576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8pPr>
            <a:lvl9pPr indent="-381000" lvl="8" marL="41148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9pPr>
          </a:lstStyle>
          <a:p/>
        </p:txBody>
      </p:sp>
      <p:pic>
        <p:nvPicPr>
          <p:cNvPr id="5356" name="Google Shape;5356;p742"/>
          <p:cNvPicPr preferRelativeResize="0"/>
          <p:nvPr/>
        </p:nvPicPr>
        <p:blipFill>
          <a:blip r:embed="rId2">
            <a:alphaModFix/>
          </a:blip>
          <a:stretch>
            <a:fillRect/>
          </a:stretch>
        </p:blipFill>
        <p:spPr>
          <a:xfrm>
            <a:off x="362680" y="5932233"/>
            <a:ext cx="1528188" cy="544562"/>
          </a:xfrm>
          <a:prstGeom prst="rect">
            <a:avLst/>
          </a:prstGeom>
          <a:noFill/>
          <a:ln>
            <a:noFill/>
          </a:ln>
        </p:spPr>
      </p:pic>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5357" name="Shape 5357"/>
        <p:cNvGrpSpPr/>
        <p:nvPr/>
      </p:nvGrpSpPr>
      <p:grpSpPr>
        <a:xfrm>
          <a:off x="0" y="0"/>
          <a:ext cx="0" cy="0"/>
          <a:chOff x="0" y="0"/>
          <a:chExt cx="0" cy="0"/>
        </a:xfrm>
      </p:grpSpPr>
      <p:sp>
        <p:nvSpPr>
          <p:cNvPr id="5358" name="Google Shape;5358;p743"/>
          <p:cNvSpPr txBox="1"/>
          <p:nvPr>
            <p:ph idx="1" type="subTitle"/>
          </p:nvPr>
        </p:nvSpPr>
        <p:spPr>
          <a:xfrm>
            <a:off x="438870" y="457200"/>
            <a:ext cx="3314400" cy="414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5359" name="Google Shape;5359;p743"/>
          <p:cNvSpPr txBox="1"/>
          <p:nvPr>
            <p:ph type="title"/>
          </p:nvPr>
        </p:nvSpPr>
        <p:spPr>
          <a:xfrm>
            <a:off x="438870" y="1943100"/>
            <a:ext cx="7152000" cy="22533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2pPr>
            <a:lvl3pPr lvl="2"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3pPr>
            <a:lvl4pPr lvl="3"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4pPr>
            <a:lvl5pPr lvl="4"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5pPr>
            <a:lvl6pPr lvl="5"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6pPr>
            <a:lvl7pPr lvl="6"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7pPr>
            <a:lvl8pPr lvl="7"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8pPr>
            <a:lvl9pPr lvl="8"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9pPr>
          </a:lstStyle>
          <a:p/>
        </p:txBody>
      </p:sp>
      <p:sp>
        <p:nvSpPr>
          <p:cNvPr id="5360" name="Google Shape;5360;p743"/>
          <p:cNvSpPr txBox="1"/>
          <p:nvPr>
            <p:ph idx="2" type="subTitle"/>
          </p:nvPr>
        </p:nvSpPr>
        <p:spPr>
          <a:xfrm>
            <a:off x="4195988" y="457200"/>
            <a:ext cx="3314400" cy="414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5361" name="Google Shape;5361;p743"/>
          <p:cNvSpPr txBox="1"/>
          <p:nvPr>
            <p:ph idx="3" type="body"/>
          </p:nvPr>
        </p:nvSpPr>
        <p:spPr>
          <a:xfrm>
            <a:off x="443370" y="4196438"/>
            <a:ext cx="7142700" cy="1636500"/>
          </a:xfrm>
          <a:prstGeom prst="rect">
            <a:avLst/>
          </a:prstGeom>
          <a:noFill/>
          <a:ln>
            <a:noFill/>
          </a:ln>
        </p:spPr>
        <p:txBody>
          <a:bodyPr anchorCtr="0" anchor="t" bIns="45700" lIns="45700" spcFirstLastPara="1" rIns="45700" wrap="square" tIns="45700">
            <a:noAutofit/>
          </a:bodyPr>
          <a:lstStyle>
            <a:lvl1pPr indent="-381000" lvl="0" marL="4572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1pPr>
            <a:lvl2pPr indent="-381000" lvl="1" marL="9144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2pPr>
            <a:lvl3pPr indent="-381000" lvl="2" marL="13716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3pPr>
            <a:lvl4pPr indent="-381000" lvl="3" marL="18288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4pPr>
            <a:lvl5pPr indent="-381000" lvl="4" marL="22860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5pPr>
            <a:lvl6pPr indent="-381000" lvl="5" marL="27432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6pPr>
            <a:lvl7pPr indent="-381000" lvl="6" marL="32004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7pPr>
            <a:lvl8pPr indent="-381000" lvl="7" marL="36576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8pPr>
            <a:lvl9pPr indent="-381000" lvl="8" marL="41148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9pPr>
          </a:lstStyle>
          <a:p/>
        </p:txBody>
      </p:sp>
      <p:pic>
        <p:nvPicPr>
          <p:cNvPr id="5362" name="Google Shape;5362;p743"/>
          <p:cNvPicPr preferRelativeResize="0"/>
          <p:nvPr/>
        </p:nvPicPr>
        <p:blipFill>
          <a:blip r:embed="rId2">
            <a:alphaModFix/>
          </a:blip>
          <a:stretch>
            <a:fillRect/>
          </a:stretch>
        </p:blipFill>
        <p:spPr>
          <a:xfrm>
            <a:off x="362680" y="5932233"/>
            <a:ext cx="1528188" cy="544562"/>
          </a:xfrm>
          <a:prstGeom prst="rect">
            <a:avLst/>
          </a:prstGeom>
          <a:noFill/>
          <a:ln>
            <a:noFill/>
          </a:ln>
        </p:spPr>
      </p:pic>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5363" name="Shape 5363"/>
        <p:cNvGrpSpPr/>
        <p:nvPr/>
      </p:nvGrpSpPr>
      <p:grpSpPr>
        <a:xfrm>
          <a:off x="0" y="0"/>
          <a:ext cx="0" cy="0"/>
          <a:chOff x="0" y="0"/>
          <a:chExt cx="0" cy="0"/>
        </a:xfrm>
      </p:grpSpPr>
      <p:sp>
        <p:nvSpPr>
          <p:cNvPr id="5364" name="Google Shape;5364;p744"/>
          <p:cNvSpPr txBox="1"/>
          <p:nvPr>
            <p:ph type="title"/>
          </p:nvPr>
        </p:nvSpPr>
        <p:spPr>
          <a:xfrm>
            <a:off x="438870" y="963513"/>
            <a:ext cx="7152000" cy="19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1pPr>
            <a:lvl2pPr lvl="1"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2pPr>
            <a:lvl3pPr lvl="2"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3pPr>
            <a:lvl4pPr lvl="3"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4pPr>
            <a:lvl5pPr lvl="4"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5pPr>
            <a:lvl6pPr lvl="5"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6pPr>
            <a:lvl7pPr lvl="6"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7pPr>
            <a:lvl8pPr lvl="7"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8pPr>
            <a:lvl9pPr lvl="8"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9pPr>
          </a:lstStyle>
          <a:p/>
        </p:txBody>
      </p:sp>
      <p:sp>
        <p:nvSpPr>
          <p:cNvPr id="5365" name="Google Shape;5365;p744"/>
          <p:cNvSpPr/>
          <p:nvPr>
            <p:ph idx="2" type="pic"/>
          </p:nvPr>
        </p:nvSpPr>
        <p:spPr>
          <a:xfrm>
            <a:off x="431515" y="3427838"/>
            <a:ext cx="914100" cy="914100"/>
          </a:xfrm>
          <a:prstGeom prst="ellipse">
            <a:avLst/>
          </a:prstGeom>
          <a:noFill/>
          <a:ln>
            <a:noFill/>
          </a:ln>
        </p:spPr>
      </p:sp>
      <p:sp>
        <p:nvSpPr>
          <p:cNvPr id="5366" name="Google Shape;5366;p744"/>
          <p:cNvSpPr/>
          <p:nvPr>
            <p:ph idx="3" type="pic"/>
          </p:nvPr>
        </p:nvSpPr>
        <p:spPr>
          <a:xfrm>
            <a:off x="2806626" y="3427838"/>
            <a:ext cx="914100" cy="914100"/>
          </a:xfrm>
          <a:prstGeom prst="ellipse">
            <a:avLst/>
          </a:prstGeom>
          <a:noFill/>
          <a:ln>
            <a:noFill/>
          </a:ln>
        </p:spPr>
      </p:sp>
      <p:sp>
        <p:nvSpPr>
          <p:cNvPr id="5367" name="Google Shape;5367;p744"/>
          <p:cNvSpPr/>
          <p:nvPr>
            <p:ph idx="4" type="pic"/>
          </p:nvPr>
        </p:nvSpPr>
        <p:spPr>
          <a:xfrm>
            <a:off x="5181737" y="3427838"/>
            <a:ext cx="914100" cy="914100"/>
          </a:xfrm>
          <a:prstGeom prst="ellipse">
            <a:avLst/>
          </a:prstGeom>
          <a:noFill/>
          <a:ln>
            <a:noFill/>
          </a:ln>
        </p:spPr>
      </p:sp>
      <p:sp>
        <p:nvSpPr>
          <p:cNvPr id="5368" name="Google Shape;5368;p744"/>
          <p:cNvSpPr/>
          <p:nvPr>
            <p:ph idx="5" type="pic"/>
          </p:nvPr>
        </p:nvSpPr>
        <p:spPr>
          <a:xfrm>
            <a:off x="7556849" y="3427838"/>
            <a:ext cx="914100" cy="914100"/>
          </a:xfrm>
          <a:prstGeom prst="ellipse">
            <a:avLst/>
          </a:prstGeom>
          <a:noFill/>
          <a:ln>
            <a:noFill/>
          </a:ln>
        </p:spPr>
      </p:sp>
      <p:pic>
        <p:nvPicPr>
          <p:cNvPr id="5369" name="Google Shape;5369;p744"/>
          <p:cNvPicPr preferRelativeResize="0"/>
          <p:nvPr/>
        </p:nvPicPr>
        <p:blipFill>
          <a:blip r:embed="rId2">
            <a:alphaModFix/>
          </a:blip>
          <a:stretch>
            <a:fillRect/>
          </a:stretch>
        </p:blipFill>
        <p:spPr>
          <a:xfrm>
            <a:off x="362679" y="6324600"/>
            <a:ext cx="304225" cy="377333"/>
          </a:xfrm>
          <a:prstGeom prst="rect">
            <a:avLst/>
          </a:prstGeom>
          <a:noFill/>
          <a:ln>
            <a:noFill/>
          </a:ln>
        </p:spPr>
      </p:pic>
      <p:sp>
        <p:nvSpPr>
          <p:cNvPr id="5370" name="Google Shape;5370;p744"/>
          <p:cNvSpPr txBox="1"/>
          <p:nvPr>
            <p:ph idx="1" type="subTitle"/>
          </p:nvPr>
        </p:nvSpPr>
        <p:spPr>
          <a:xfrm>
            <a:off x="438870" y="457200"/>
            <a:ext cx="51522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700"/>
              <a:buFont typeface="JetBrains Mono"/>
              <a:buNone/>
              <a:defRPr sz="1700">
                <a:solidFill>
                  <a:schemeClr val="dk2"/>
                </a:solidFill>
                <a:latin typeface="JetBrains Mono"/>
                <a:ea typeface="JetBrains Mono"/>
                <a:cs typeface="JetBrains Mono"/>
                <a:sym typeface="JetBrains Mono"/>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5371" name="Google Shape;5371;p744"/>
          <p:cNvSpPr txBox="1"/>
          <p:nvPr>
            <p:ph idx="6" type="subTitle"/>
          </p:nvPr>
        </p:nvSpPr>
        <p:spPr>
          <a:xfrm>
            <a:off x="431521" y="4561325"/>
            <a:ext cx="1651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1pPr>
            <a:lvl2pPr lvl="1"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2pPr>
            <a:lvl3pPr lvl="2"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3pPr>
            <a:lvl4pPr lvl="3"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4pPr>
            <a:lvl5pPr lvl="4"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5pPr>
            <a:lvl6pPr lvl="5"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6pPr>
            <a:lvl7pPr lvl="6"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7pPr>
            <a:lvl8pPr lvl="7"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8pPr>
            <a:lvl9pPr lvl="8"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9pPr>
          </a:lstStyle>
          <a:p/>
        </p:txBody>
      </p:sp>
      <p:sp>
        <p:nvSpPr>
          <p:cNvPr id="5372" name="Google Shape;5372;p744"/>
          <p:cNvSpPr txBox="1"/>
          <p:nvPr>
            <p:ph idx="7" type="subTitle"/>
          </p:nvPr>
        </p:nvSpPr>
        <p:spPr>
          <a:xfrm>
            <a:off x="431515" y="5313813"/>
            <a:ext cx="1828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1pPr>
            <a:lvl2pPr lvl="1"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2pPr>
            <a:lvl3pPr lvl="2"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3pPr>
            <a:lvl4pPr lvl="3"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4pPr>
            <a:lvl5pPr lvl="4"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5pPr>
            <a:lvl6pPr lvl="5"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6pPr>
            <a:lvl7pPr lvl="6"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7pPr>
            <a:lvl8pPr lvl="7"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8pPr>
            <a:lvl9pPr lvl="8"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9pPr>
          </a:lstStyle>
          <a:p/>
        </p:txBody>
      </p:sp>
      <p:sp>
        <p:nvSpPr>
          <p:cNvPr id="5373" name="Google Shape;5373;p744"/>
          <p:cNvSpPr txBox="1"/>
          <p:nvPr>
            <p:ph idx="8" type="subTitle"/>
          </p:nvPr>
        </p:nvSpPr>
        <p:spPr>
          <a:xfrm>
            <a:off x="2806624" y="4561325"/>
            <a:ext cx="1651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1pPr>
            <a:lvl2pPr lvl="1"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2pPr>
            <a:lvl3pPr lvl="2"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3pPr>
            <a:lvl4pPr lvl="3"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4pPr>
            <a:lvl5pPr lvl="4"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5pPr>
            <a:lvl6pPr lvl="5"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6pPr>
            <a:lvl7pPr lvl="6"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7pPr>
            <a:lvl8pPr lvl="7"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8pPr>
            <a:lvl9pPr lvl="8"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9pPr>
          </a:lstStyle>
          <a:p/>
        </p:txBody>
      </p:sp>
      <p:sp>
        <p:nvSpPr>
          <p:cNvPr id="5374" name="Google Shape;5374;p744"/>
          <p:cNvSpPr txBox="1"/>
          <p:nvPr>
            <p:ph idx="9" type="subTitle"/>
          </p:nvPr>
        </p:nvSpPr>
        <p:spPr>
          <a:xfrm>
            <a:off x="2806618" y="5313813"/>
            <a:ext cx="1828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1pPr>
            <a:lvl2pPr lvl="1"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2pPr>
            <a:lvl3pPr lvl="2"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3pPr>
            <a:lvl4pPr lvl="3"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4pPr>
            <a:lvl5pPr lvl="4"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5pPr>
            <a:lvl6pPr lvl="5"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6pPr>
            <a:lvl7pPr lvl="6"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7pPr>
            <a:lvl8pPr lvl="7"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8pPr>
            <a:lvl9pPr lvl="8"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9pPr>
          </a:lstStyle>
          <a:p/>
        </p:txBody>
      </p:sp>
      <p:sp>
        <p:nvSpPr>
          <p:cNvPr id="5375" name="Google Shape;5375;p744"/>
          <p:cNvSpPr txBox="1"/>
          <p:nvPr>
            <p:ph idx="13" type="subTitle"/>
          </p:nvPr>
        </p:nvSpPr>
        <p:spPr>
          <a:xfrm>
            <a:off x="5181727" y="4561325"/>
            <a:ext cx="1651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1pPr>
            <a:lvl2pPr lvl="1"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2pPr>
            <a:lvl3pPr lvl="2"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3pPr>
            <a:lvl4pPr lvl="3"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4pPr>
            <a:lvl5pPr lvl="4"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5pPr>
            <a:lvl6pPr lvl="5"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6pPr>
            <a:lvl7pPr lvl="6"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7pPr>
            <a:lvl8pPr lvl="7"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8pPr>
            <a:lvl9pPr lvl="8"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9pPr>
          </a:lstStyle>
          <a:p/>
        </p:txBody>
      </p:sp>
      <p:sp>
        <p:nvSpPr>
          <p:cNvPr id="5376" name="Google Shape;5376;p744"/>
          <p:cNvSpPr txBox="1"/>
          <p:nvPr>
            <p:ph idx="14" type="subTitle"/>
          </p:nvPr>
        </p:nvSpPr>
        <p:spPr>
          <a:xfrm>
            <a:off x="5181721" y="5313813"/>
            <a:ext cx="1828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1pPr>
            <a:lvl2pPr lvl="1"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2pPr>
            <a:lvl3pPr lvl="2"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3pPr>
            <a:lvl4pPr lvl="3"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4pPr>
            <a:lvl5pPr lvl="4"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5pPr>
            <a:lvl6pPr lvl="5"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6pPr>
            <a:lvl7pPr lvl="6"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7pPr>
            <a:lvl8pPr lvl="7"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8pPr>
            <a:lvl9pPr lvl="8"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9pPr>
          </a:lstStyle>
          <a:p/>
        </p:txBody>
      </p:sp>
      <p:sp>
        <p:nvSpPr>
          <p:cNvPr id="5377" name="Google Shape;5377;p744"/>
          <p:cNvSpPr txBox="1"/>
          <p:nvPr>
            <p:ph idx="15" type="subTitle"/>
          </p:nvPr>
        </p:nvSpPr>
        <p:spPr>
          <a:xfrm>
            <a:off x="7556830" y="4561325"/>
            <a:ext cx="1651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1pPr>
            <a:lvl2pPr lvl="1"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2pPr>
            <a:lvl3pPr lvl="2"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3pPr>
            <a:lvl4pPr lvl="3"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4pPr>
            <a:lvl5pPr lvl="4"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5pPr>
            <a:lvl6pPr lvl="5"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6pPr>
            <a:lvl7pPr lvl="6"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7pPr>
            <a:lvl8pPr lvl="7"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8pPr>
            <a:lvl9pPr lvl="8" rtl="0">
              <a:spcBef>
                <a:spcPts val="0"/>
              </a:spcBef>
              <a:spcAft>
                <a:spcPts val="0"/>
              </a:spcAft>
              <a:buClr>
                <a:schemeClr val="dk2"/>
              </a:buClr>
              <a:buSzPts val="2100"/>
              <a:buFont typeface="DM Sans"/>
              <a:buNone/>
              <a:defRPr sz="2100">
                <a:solidFill>
                  <a:schemeClr val="dk2"/>
                </a:solidFill>
                <a:latin typeface="DM Sans"/>
                <a:ea typeface="DM Sans"/>
                <a:cs typeface="DM Sans"/>
                <a:sym typeface="DM Sans"/>
              </a:defRPr>
            </a:lvl9pPr>
          </a:lstStyle>
          <a:p/>
        </p:txBody>
      </p:sp>
      <p:sp>
        <p:nvSpPr>
          <p:cNvPr id="5378" name="Google Shape;5378;p744"/>
          <p:cNvSpPr txBox="1"/>
          <p:nvPr>
            <p:ph idx="16" type="subTitle"/>
          </p:nvPr>
        </p:nvSpPr>
        <p:spPr>
          <a:xfrm>
            <a:off x="7556824" y="5313813"/>
            <a:ext cx="1828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1pPr>
            <a:lvl2pPr lvl="1"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2pPr>
            <a:lvl3pPr lvl="2"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3pPr>
            <a:lvl4pPr lvl="3"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4pPr>
            <a:lvl5pPr lvl="4"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5pPr>
            <a:lvl6pPr lvl="5"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6pPr>
            <a:lvl7pPr lvl="6"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7pPr>
            <a:lvl8pPr lvl="7"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8pPr>
            <a:lvl9pPr lvl="8"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5379" name="Shape 5379"/>
        <p:cNvGrpSpPr/>
        <p:nvPr/>
      </p:nvGrpSpPr>
      <p:grpSpPr>
        <a:xfrm>
          <a:off x="0" y="0"/>
          <a:ext cx="0" cy="0"/>
          <a:chOff x="0" y="0"/>
          <a:chExt cx="0" cy="0"/>
        </a:xfrm>
      </p:grpSpPr>
      <p:sp>
        <p:nvSpPr>
          <p:cNvPr id="5380" name="Google Shape;5380;p745"/>
          <p:cNvSpPr txBox="1"/>
          <p:nvPr>
            <p:ph idx="1" type="subTitle"/>
          </p:nvPr>
        </p:nvSpPr>
        <p:spPr>
          <a:xfrm>
            <a:off x="507711" y="4370825"/>
            <a:ext cx="1234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1pPr>
            <a:lvl2pPr lvl="1"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2pPr>
            <a:lvl3pPr lvl="2"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3pPr>
            <a:lvl4pPr lvl="3"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4pPr>
            <a:lvl5pPr lvl="4"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5pPr>
            <a:lvl6pPr lvl="5"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6pPr>
            <a:lvl7pPr lvl="6"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7pPr>
            <a:lvl8pPr lvl="7"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8pPr>
            <a:lvl9pPr lvl="8"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9pPr>
          </a:lstStyle>
          <a:p/>
        </p:txBody>
      </p:sp>
      <p:sp>
        <p:nvSpPr>
          <p:cNvPr id="5381" name="Google Shape;5381;p745"/>
          <p:cNvSpPr txBox="1"/>
          <p:nvPr>
            <p:ph type="title"/>
          </p:nvPr>
        </p:nvSpPr>
        <p:spPr>
          <a:xfrm>
            <a:off x="438870" y="947563"/>
            <a:ext cx="7152000" cy="1485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4800"/>
              <a:buFont typeface="DM Sans"/>
              <a:buNone/>
              <a:defRPr b="1" sz="4800">
                <a:solidFill>
                  <a:schemeClr val="lt2"/>
                </a:solidFill>
                <a:latin typeface="DM Sans"/>
                <a:ea typeface="DM Sans"/>
                <a:cs typeface="DM Sans"/>
                <a:sym typeface="DM Sans"/>
              </a:defRPr>
            </a:lvl1pPr>
            <a:lvl2pPr lvl="1" rtl="0" algn="ctr">
              <a:spcBef>
                <a:spcPts val="0"/>
              </a:spcBef>
              <a:spcAft>
                <a:spcPts val="0"/>
              </a:spcAft>
              <a:buClr>
                <a:schemeClr val="lt2"/>
              </a:buClr>
              <a:buSzPts val="4800"/>
              <a:buFont typeface="DM Sans"/>
              <a:buNone/>
              <a:defRPr b="1" sz="4800">
                <a:solidFill>
                  <a:schemeClr val="lt2"/>
                </a:solidFill>
                <a:latin typeface="DM Sans"/>
                <a:ea typeface="DM Sans"/>
                <a:cs typeface="DM Sans"/>
                <a:sym typeface="DM Sans"/>
              </a:defRPr>
            </a:lvl2pPr>
            <a:lvl3pPr lvl="2" rtl="0" algn="ctr">
              <a:spcBef>
                <a:spcPts val="0"/>
              </a:spcBef>
              <a:spcAft>
                <a:spcPts val="0"/>
              </a:spcAft>
              <a:buClr>
                <a:schemeClr val="lt2"/>
              </a:buClr>
              <a:buSzPts val="4800"/>
              <a:buFont typeface="DM Sans"/>
              <a:buNone/>
              <a:defRPr b="1" sz="4800">
                <a:solidFill>
                  <a:schemeClr val="lt2"/>
                </a:solidFill>
                <a:latin typeface="DM Sans"/>
                <a:ea typeface="DM Sans"/>
                <a:cs typeface="DM Sans"/>
                <a:sym typeface="DM Sans"/>
              </a:defRPr>
            </a:lvl3pPr>
            <a:lvl4pPr lvl="3" rtl="0" algn="ctr">
              <a:spcBef>
                <a:spcPts val="0"/>
              </a:spcBef>
              <a:spcAft>
                <a:spcPts val="0"/>
              </a:spcAft>
              <a:buClr>
                <a:schemeClr val="lt2"/>
              </a:buClr>
              <a:buSzPts val="4800"/>
              <a:buFont typeface="DM Sans"/>
              <a:buNone/>
              <a:defRPr b="1" sz="4800">
                <a:solidFill>
                  <a:schemeClr val="lt2"/>
                </a:solidFill>
                <a:latin typeface="DM Sans"/>
                <a:ea typeface="DM Sans"/>
                <a:cs typeface="DM Sans"/>
                <a:sym typeface="DM Sans"/>
              </a:defRPr>
            </a:lvl4pPr>
            <a:lvl5pPr lvl="4" rtl="0" algn="ctr">
              <a:spcBef>
                <a:spcPts val="0"/>
              </a:spcBef>
              <a:spcAft>
                <a:spcPts val="0"/>
              </a:spcAft>
              <a:buClr>
                <a:schemeClr val="lt2"/>
              </a:buClr>
              <a:buSzPts val="4800"/>
              <a:buFont typeface="DM Sans"/>
              <a:buNone/>
              <a:defRPr b="1" sz="4800">
                <a:solidFill>
                  <a:schemeClr val="lt2"/>
                </a:solidFill>
                <a:latin typeface="DM Sans"/>
                <a:ea typeface="DM Sans"/>
                <a:cs typeface="DM Sans"/>
                <a:sym typeface="DM Sans"/>
              </a:defRPr>
            </a:lvl5pPr>
            <a:lvl6pPr lvl="5" rtl="0" algn="ctr">
              <a:spcBef>
                <a:spcPts val="0"/>
              </a:spcBef>
              <a:spcAft>
                <a:spcPts val="0"/>
              </a:spcAft>
              <a:buClr>
                <a:schemeClr val="lt2"/>
              </a:buClr>
              <a:buSzPts val="4800"/>
              <a:buFont typeface="DM Sans"/>
              <a:buNone/>
              <a:defRPr b="1" sz="4800">
                <a:solidFill>
                  <a:schemeClr val="lt2"/>
                </a:solidFill>
                <a:latin typeface="DM Sans"/>
                <a:ea typeface="DM Sans"/>
                <a:cs typeface="DM Sans"/>
                <a:sym typeface="DM Sans"/>
              </a:defRPr>
            </a:lvl6pPr>
            <a:lvl7pPr lvl="6" rtl="0" algn="ctr">
              <a:spcBef>
                <a:spcPts val="0"/>
              </a:spcBef>
              <a:spcAft>
                <a:spcPts val="0"/>
              </a:spcAft>
              <a:buClr>
                <a:schemeClr val="lt2"/>
              </a:buClr>
              <a:buSzPts val="4800"/>
              <a:buFont typeface="DM Sans"/>
              <a:buNone/>
              <a:defRPr b="1" sz="4800">
                <a:solidFill>
                  <a:schemeClr val="lt2"/>
                </a:solidFill>
                <a:latin typeface="DM Sans"/>
                <a:ea typeface="DM Sans"/>
                <a:cs typeface="DM Sans"/>
                <a:sym typeface="DM Sans"/>
              </a:defRPr>
            </a:lvl7pPr>
            <a:lvl8pPr lvl="7" rtl="0" algn="ctr">
              <a:spcBef>
                <a:spcPts val="0"/>
              </a:spcBef>
              <a:spcAft>
                <a:spcPts val="0"/>
              </a:spcAft>
              <a:buClr>
                <a:schemeClr val="lt2"/>
              </a:buClr>
              <a:buSzPts val="4800"/>
              <a:buFont typeface="DM Sans"/>
              <a:buNone/>
              <a:defRPr b="1" sz="4800">
                <a:solidFill>
                  <a:schemeClr val="lt2"/>
                </a:solidFill>
                <a:latin typeface="DM Sans"/>
                <a:ea typeface="DM Sans"/>
                <a:cs typeface="DM Sans"/>
                <a:sym typeface="DM Sans"/>
              </a:defRPr>
            </a:lvl8pPr>
            <a:lvl9pPr lvl="8" rtl="0" algn="ctr">
              <a:spcBef>
                <a:spcPts val="0"/>
              </a:spcBef>
              <a:spcAft>
                <a:spcPts val="0"/>
              </a:spcAft>
              <a:buClr>
                <a:schemeClr val="lt2"/>
              </a:buClr>
              <a:buSzPts val="4800"/>
              <a:buFont typeface="DM Sans"/>
              <a:buNone/>
              <a:defRPr b="1" sz="4800">
                <a:solidFill>
                  <a:schemeClr val="lt2"/>
                </a:solidFill>
                <a:latin typeface="DM Sans"/>
                <a:ea typeface="DM Sans"/>
                <a:cs typeface="DM Sans"/>
                <a:sym typeface="DM Sans"/>
              </a:defRPr>
            </a:lvl9pPr>
          </a:lstStyle>
          <a:p/>
        </p:txBody>
      </p:sp>
      <p:sp>
        <p:nvSpPr>
          <p:cNvPr id="5382" name="Google Shape;5382;p745"/>
          <p:cNvSpPr/>
          <p:nvPr>
            <p:ph idx="2" type="pic"/>
          </p:nvPr>
        </p:nvSpPr>
        <p:spPr>
          <a:xfrm>
            <a:off x="431515" y="2894438"/>
            <a:ext cx="1234200" cy="1234200"/>
          </a:xfrm>
          <a:prstGeom prst="ellipse">
            <a:avLst/>
          </a:prstGeom>
          <a:noFill/>
          <a:ln>
            <a:noFill/>
          </a:ln>
        </p:spPr>
      </p:sp>
      <p:sp>
        <p:nvSpPr>
          <p:cNvPr id="5383" name="Google Shape;5383;p745"/>
          <p:cNvSpPr/>
          <p:nvPr>
            <p:ph idx="3" type="pic"/>
          </p:nvPr>
        </p:nvSpPr>
        <p:spPr>
          <a:xfrm>
            <a:off x="3263763" y="2894438"/>
            <a:ext cx="1234200" cy="1234200"/>
          </a:xfrm>
          <a:prstGeom prst="ellipse">
            <a:avLst/>
          </a:prstGeom>
          <a:noFill/>
          <a:ln>
            <a:noFill/>
          </a:ln>
        </p:spPr>
      </p:sp>
      <p:sp>
        <p:nvSpPr>
          <p:cNvPr id="5384" name="Google Shape;5384;p745"/>
          <p:cNvSpPr/>
          <p:nvPr>
            <p:ph idx="4" type="pic"/>
          </p:nvPr>
        </p:nvSpPr>
        <p:spPr>
          <a:xfrm>
            <a:off x="6096010" y="2894438"/>
            <a:ext cx="1234200" cy="1234200"/>
          </a:xfrm>
          <a:prstGeom prst="ellipse">
            <a:avLst/>
          </a:prstGeom>
          <a:noFill/>
          <a:ln>
            <a:noFill/>
          </a:ln>
        </p:spPr>
      </p:sp>
      <p:sp>
        <p:nvSpPr>
          <p:cNvPr id="5385" name="Google Shape;5385;p745"/>
          <p:cNvSpPr txBox="1"/>
          <p:nvPr>
            <p:ph idx="5" type="subTitle"/>
          </p:nvPr>
        </p:nvSpPr>
        <p:spPr>
          <a:xfrm>
            <a:off x="3339957" y="4370825"/>
            <a:ext cx="1234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1pPr>
            <a:lvl2pPr lvl="1"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2pPr>
            <a:lvl3pPr lvl="2"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3pPr>
            <a:lvl4pPr lvl="3"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4pPr>
            <a:lvl5pPr lvl="4"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5pPr>
            <a:lvl6pPr lvl="5"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6pPr>
            <a:lvl7pPr lvl="6"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7pPr>
            <a:lvl8pPr lvl="7"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8pPr>
            <a:lvl9pPr lvl="8"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9pPr>
          </a:lstStyle>
          <a:p/>
        </p:txBody>
      </p:sp>
      <p:sp>
        <p:nvSpPr>
          <p:cNvPr id="5386" name="Google Shape;5386;p745"/>
          <p:cNvSpPr txBox="1"/>
          <p:nvPr>
            <p:ph idx="6" type="subTitle"/>
          </p:nvPr>
        </p:nvSpPr>
        <p:spPr>
          <a:xfrm>
            <a:off x="6172191" y="4370825"/>
            <a:ext cx="1234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1pPr>
            <a:lvl2pPr lvl="1"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2pPr>
            <a:lvl3pPr lvl="2"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3pPr>
            <a:lvl4pPr lvl="3"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4pPr>
            <a:lvl5pPr lvl="4"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5pPr>
            <a:lvl6pPr lvl="5"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6pPr>
            <a:lvl7pPr lvl="6"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7pPr>
            <a:lvl8pPr lvl="7"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8pPr>
            <a:lvl9pPr lvl="8"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9pPr>
          </a:lstStyle>
          <a:p/>
        </p:txBody>
      </p:sp>
      <p:sp>
        <p:nvSpPr>
          <p:cNvPr id="5387" name="Google Shape;5387;p745"/>
          <p:cNvSpPr txBox="1"/>
          <p:nvPr>
            <p:ph idx="7" type="subTitle"/>
          </p:nvPr>
        </p:nvSpPr>
        <p:spPr>
          <a:xfrm>
            <a:off x="507711" y="5123313"/>
            <a:ext cx="1828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388" name="Google Shape;5388;p745"/>
          <p:cNvSpPr txBox="1"/>
          <p:nvPr>
            <p:ph idx="8" type="subTitle"/>
          </p:nvPr>
        </p:nvSpPr>
        <p:spPr>
          <a:xfrm>
            <a:off x="3339955" y="5123313"/>
            <a:ext cx="1828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389" name="Google Shape;5389;p745"/>
          <p:cNvSpPr txBox="1"/>
          <p:nvPr>
            <p:ph idx="9" type="subTitle"/>
          </p:nvPr>
        </p:nvSpPr>
        <p:spPr>
          <a:xfrm>
            <a:off x="6172200" y="5123313"/>
            <a:ext cx="1828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pic>
        <p:nvPicPr>
          <p:cNvPr id="5390" name="Google Shape;5390;p745"/>
          <p:cNvPicPr preferRelativeResize="0"/>
          <p:nvPr/>
        </p:nvPicPr>
        <p:blipFill>
          <a:blip r:embed="rId2">
            <a:alphaModFix/>
          </a:blip>
          <a:stretch>
            <a:fillRect/>
          </a:stretch>
        </p:blipFill>
        <p:spPr>
          <a:xfrm>
            <a:off x="362679" y="6324600"/>
            <a:ext cx="304225" cy="377333"/>
          </a:xfrm>
          <a:prstGeom prst="rect">
            <a:avLst/>
          </a:prstGeom>
          <a:noFill/>
          <a:ln>
            <a:noFill/>
          </a:ln>
        </p:spPr>
      </p:pic>
      <p:sp>
        <p:nvSpPr>
          <p:cNvPr id="5391" name="Google Shape;5391;p745"/>
          <p:cNvSpPr txBox="1"/>
          <p:nvPr>
            <p:ph idx="13" type="subTitle"/>
          </p:nvPr>
        </p:nvSpPr>
        <p:spPr>
          <a:xfrm>
            <a:off x="438870" y="457200"/>
            <a:ext cx="51522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JetBrains Mono"/>
              <a:buNone/>
              <a:defRPr sz="1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p:txBody>
      </p:sp>
      <p:sp>
        <p:nvSpPr>
          <p:cNvPr id="5392" name="Google Shape;5392;p745"/>
          <p:cNvSpPr/>
          <p:nvPr>
            <p:ph idx="14" type="pic"/>
          </p:nvPr>
        </p:nvSpPr>
        <p:spPr>
          <a:xfrm>
            <a:off x="8928256" y="2894438"/>
            <a:ext cx="1234200" cy="1234200"/>
          </a:xfrm>
          <a:prstGeom prst="ellipse">
            <a:avLst/>
          </a:prstGeom>
          <a:noFill/>
          <a:ln>
            <a:noFill/>
          </a:ln>
        </p:spPr>
      </p:sp>
      <p:sp>
        <p:nvSpPr>
          <p:cNvPr id="5393" name="Google Shape;5393;p745"/>
          <p:cNvSpPr txBox="1"/>
          <p:nvPr>
            <p:ph idx="15" type="subTitle"/>
          </p:nvPr>
        </p:nvSpPr>
        <p:spPr>
          <a:xfrm>
            <a:off x="9004436" y="4370825"/>
            <a:ext cx="1234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1pPr>
            <a:lvl2pPr lvl="1"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2pPr>
            <a:lvl3pPr lvl="2"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3pPr>
            <a:lvl4pPr lvl="3"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4pPr>
            <a:lvl5pPr lvl="4"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5pPr>
            <a:lvl6pPr lvl="5"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6pPr>
            <a:lvl7pPr lvl="6"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7pPr>
            <a:lvl8pPr lvl="7"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8pPr>
            <a:lvl9pPr lvl="8"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9pPr>
          </a:lstStyle>
          <a:p/>
        </p:txBody>
      </p:sp>
      <p:sp>
        <p:nvSpPr>
          <p:cNvPr id="5394" name="Google Shape;5394;p745"/>
          <p:cNvSpPr txBox="1"/>
          <p:nvPr>
            <p:ph idx="16" type="subTitle"/>
          </p:nvPr>
        </p:nvSpPr>
        <p:spPr>
          <a:xfrm>
            <a:off x="9004448" y="5123313"/>
            <a:ext cx="1828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pic>
        <p:nvPicPr>
          <p:cNvPr id="5395" name="Google Shape;5395;p745"/>
          <p:cNvPicPr preferRelativeResize="0"/>
          <p:nvPr/>
        </p:nvPicPr>
        <p:blipFill>
          <a:blip r:embed="rId3">
            <a:alphaModFix/>
          </a:blip>
          <a:stretch>
            <a:fillRect/>
          </a:stretch>
        </p:blipFill>
        <p:spPr>
          <a:xfrm>
            <a:off x="356571" y="6325650"/>
            <a:ext cx="302899" cy="375684"/>
          </a:xfrm>
          <a:prstGeom prst="rect">
            <a:avLst/>
          </a:prstGeom>
          <a:noFill/>
          <a:ln>
            <a:noFill/>
          </a:ln>
        </p:spPr>
      </p:pic>
      <p:sp>
        <p:nvSpPr>
          <p:cNvPr id="5396" name="Google Shape;5396;p745"/>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5397" name="Shape 5397"/>
        <p:cNvGrpSpPr/>
        <p:nvPr/>
      </p:nvGrpSpPr>
      <p:grpSpPr>
        <a:xfrm>
          <a:off x="0" y="0"/>
          <a:ext cx="0" cy="0"/>
          <a:chOff x="0" y="0"/>
          <a:chExt cx="0" cy="0"/>
        </a:xfrm>
      </p:grpSpPr>
      <p:sp>
        <p:nvSpPr>
          <p:cNvPr id="5398" name="Google Shape;5398;p746"/>
          <p:cNvSpPr txBox="1"/>
          <p:nvPr>
            <p:ph idx="1" type="subTitle"/>
          </p:nvPr>
        </p:nvSpPr>
        <p:spPr>
          <a:xfrm>
            <a:off x="1853156" y="2490713"/>
            <a:ext cx="27600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1pPr>
            <a:lvl2pPr lvl="1"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2pPr>
            <a:lvl3pPr lvl="2"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3pPr>
            <a:lvl4pPr lvl="3"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4pPr>
            <a:lvl5pPr lvl="4"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5pPr>
            <a:lvl6pPr lvl="5"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6pPr>
            <a:lvl7pPr lvl="6"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7pPr>
            <a:lvl8pPr lvl="7"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8pPr>
            <a:lvl9pPr lvl="8"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9pPr>
          </a:lstStyle>
          <a:p/>
        </p:txBody>
      </p:sp>
      <p:sp>
        <p:nvSpPr>
          <p:cNvPr id="5399" name="Google Shape;5399;p746"/>
          <p:cNvSpPr/>
          <p:nvPr>
            <p:ph idx="2" type="pic"/>
          </p:nvPr>
        </p:nvSpPr>
        <p:spPr>
          <a:xfrm>
            <a:off x="431515" y="2340263"/>
            <a:ext cx="1234200" cy="1234200"/>
          </a:xfrm>
          <a:prstGeom prst="ellipse">
            <a:avLst/>
          </a:prstGeom>
          <a:noFill/>
          <a:ln>
            <a:noFill/>
          </a:ln>
        </p:spPr>
      </p:sp>
      <p:sp>
        <p:nvSpPr>
          <p:cNvPr id="5400" name="Google Shape;5400;p746"/>
          <p:cNvSpPr txBox="1"/>
          <p:nvPr>
            <p:ph idx="3" type="subTitle"/>
          </p:nvPr>
        </p:nvSpPr>
        <p:spPr>
          <a:xfrm>
            <a:off x="1853156" y="2957513"/>
            <a:ext cx="25944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pic>
        <p:nvPicPr>
          <p:cNvPr id="5401" name="Google Shape;5401;p746"/>
          <p:cNvPicPr preferRelativeResize="0"/>
          <p:nvPr/>
        </p:nvPicPr>
        <p:blipFill>
          <a:blip r:embed="rId2">
            <a:alphaModFix/>
          </a:blip>
          <a:stretch>
            <a:fillRect/>
          </a:stretch>
        </p:blipFill>
        <p:spPr>
          <a:xfrm>
            <a:off x="362679" y="6324600"/>
            <a:ext cx="304225" cy="377333"/>
          </a:xfrm>
          <a:prstGeom prst="rect">
            <a:avLst/>
          </a:prstGeom>
          <a:noFill/>
          <a:ln>
            <a:noFill/>
          </a:ln>
        </p:spPr>
      </p:pic>
      <p:sp>
        <p:nvSpPr>
          <p:cNvPr id="5402" name="Google Shape;5402;p746"/>
          <p:cNvSpPr txBox="1"/>
          <p:nvPr>
            <p:ph type="title"/>
          </p:nvPr>
        </p:nvSpPr>
        <p:spPr>
          <a:xfrm>
            <a:off x="440358" y="457200"/>
            <a:ext cx="69906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5403" name="Google Shape;5403;p746"/>
          <p:cNvSpPr txBox="1"/>
          <p:nvPr>
            <p:ph idx="4" type="subTitle"/>
          </p:nvPr>
        </p:nvSpPr>
        <p:spPr>
          <a:xfrm>
            <a:off x="440358" y="1176113"/>
            <a:ext cx="69906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404" name="Google Shape;5404;p746"/>
          <p:cNvSpPr txBox="1"/>
          <p:nvPr>
            <p:ph idx="5" type="subTitle"/>
          </p:nvPr>
        </p:nvSpPr>
        <p:spPr>
          <a:xfrm>
            <a:off x="1853156" y="4322400"/>
            <a:ext cx="27600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1pPr>
            <a:lvl2pPr lvl="1"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2pPr>
            <a:lvl3pPr lvl="2"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3pPr>
            <a:lvl4pPr lvl="3"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4pPr>
            <a:lvl5pPr lvl="4"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5pPr>
            <a:lvl6pPr lvl="5"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6pPr>
            <a:lvl7pPr lvl="6"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7pPr>
            <a:lvl8pPr lvl="7"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8pPr>
            <a:lvl9pPr lvl="8"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9pPr>
          </a:lstStyle>
          <a:p/>
        </p:txBody>
      </p:sp>
      <p:sp>
        <p:nvSpPr>
          <p:cNvPr id="5405" name="Google Shape;5405;p746"/>
          <p:cNvSpPr/>
          <p:nvPr>
            <p:ph idx="6" type="pic"/>
          </p:nvPr>
        </p:nvSpPr>
        <p:spPr>
          <a:xfrm>
            <a:off x="431515" y="4171950"/>
            <a:ext cx="1234200" cy="1234200"/>
          </a:xfrm>
          <a:prstGeom prst="ellipse">
            <a:avLst/>
          </a:prstGeom>
          <a:noFill/>
          <a:ln>
            <a:noFill/>
          </a:ln>
        </p:spPr>
      </p:sp>
      <p:sp>
        <p:nvSpPr>
          <p:cNvPr id="5406" name="Google Shape;5406;p746"/>
          <p:cNvSpPr txBox="1"/>
          <p:nvPr>
            <p:ph idx="7" type="subTitle"/>
          </p:nvPr>
        </p:nvSpPr>
        <p:spPr>
          <a:xfrm>
            <a:off x="1853156" y="4789200"/>
            <a:ext cx="25944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407" name="Google Shape;5407;p746"/>
          <p:cNvSpPr txBox="1"/>
          <p:nvPr>
            <p:ph idx="8" type="subTitle"/>
          </p:nvPr>
        </p:nvSpPr>
        <p:spPr>
          <a:xfrm>
            <a:off x="7517635" y="2490713"/>
            <a:ext cx="27600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1pPr>
            <a:lvl2pPr lvl="1"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2pPr>
            <a:lvl3pPr lvl="2"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3pPr>
            <a:lvl4pPr lvl="3"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4pPr>
            <a:lvl5pPr lvl="4"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5pPr>
            <a:lvl6pPr lvl="5"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6pPr>
            <a:lvl7pPr lvl="6"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7pPr>
            <a:lvl8pPr lvl="7"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8pPr>
            <a:lvl9pPr lvl="8"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9pPr>
          </a:lstStyle>
          <a:p/>
        </p:txBody>
      </p:sp>
      <p:sp>
        <p:nvSpPr>
          <p:cNvPr id="5408" name="Google Shape;5408;p746"/>
          <p:cNvSpPr/>
          <p:nvPr>
            <p:ph idx="9" type="pic"/>
          </p:nvPr>
        </p:nvSpPr>
        <p:spPr>
          <a:xfrm>
            <a:off x="6095994" y="2340263"/>
            <a:ext cx="1234200" cy="1234200"/>
          </a:xfrm>
          <a:prstGeom prst="ellipse">
            <a:avLst/>
          </a:prstGeom>
          <a:noFill/>
          <a:ln>
            <a:noFill/>
          </a:ln>
        </p:spPr>
      </p:sp>
      <p:sp>
        <p:nvSpPr>
          <p:cNvPr id="5409" name="Google Shape;5409;p746"/>
          <p:cNvSpPr txBox="1"/>
          <p:nvPr>
            <p:ph idx="13" type="subTitle"/>
          </p:nvPr>
        </p:nvSpPr>
        <p:spPr>
          <a:xfrm>
            <a:off x="7517635" y="2957513"/>
            <a:ext cx="25944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410" name="Google Shape;5410;p746"/>
          <p:cNvSpPr txBox="1"/>
          <p:nvPr>
            <p:ph idx="14" type="subTitle"/>
          </p:nvPr>
        </p:nvSpPr>
        <p:spPr>
          <a:xfrm>
            <a:off x="7517635" y="4322400"/>
            <a:ext cx="27600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1pPr>
            <a:lvl2pPr lvl="1"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2pPr>
            <a:lvl3pPr lvl="2"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3pPr>
            <a:lvl4pPr lvl="3"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4pPr>
            <a:lvl5pPr lvl="4"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5pPr>
            <a:lvl6pPr lvl="5"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6pPr>
            <a:lvl7pPr lvl="6"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7pPr>
            <a:lvl8pPr lvl="7"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8pPr>
            <a:lvl9pPr lvl="8" rtl="0">
              <a:spcBef>
                <a:spcPts val="0"/>
              </a:spcBef>
              <a:spcAft>
                <a:spcPts val="0"/>
              </a:spcAft>
              <a:buClr>
                <a:schemeClr val="lt2"/>
              </a:buClr>
              <a:buSzPts val="2100"/>
              <a:buFont typeface="DM Sans"/>
              <a:buNone/>
              <a:defRPr sz="2100">
                <a:solidFill>
                  <a:schemeClr val="lt2"/>
                </a:solidFill>
                <a:latin typeface="DM Sans"/>
                <a:ea typeface="DM Sans"/>
                <a:cs typeface="DM Sans"/>
                <a:sym typeface="DM Sans"/>
              </a:defRPr>
            </a:lvl9pPr>
          </a:lstStyle>
          <a:p/>
        </p:txBody>
      </p:sp>
      <p:sp>
        <p:nvSpPr>
          <p:cNvPr id="5411" name="Google Shape;5411;p746"/>
          <p:cNvSpPr/>
          <p:nvPr>
            <p:ph idx="15" type="pic"/>
          </p:nvPr>
        </p:nvSpPr>
        <p:spPr>
          <a:xfrm>
            <a:off x="6095994" y="4171950"/>
            <a:ext cx="1234200" cy="1234200"/>
          </a:xfrm>
          <a:prstGeom prst="ellipse">
            <a:avLst/>
          </a:prstGeom>
          <a:noFill/>
          <a:ln>
            <a:noFill/>
          </a:ln>
        </p:spPr>
      </p:sp>
      <p:sp>
        <p:nvSpPr>
          <p:cNvPr id="5412" name="Google Shape;5412;p746"/>
          <p:cNvSpPr txBox="1"/>
          <p:nvPr>
            <p:ph idx="16" type="subTitle"/>
          </p:nvPr>
        </p:nvSpPr>
        <p:spPr>
          <a:xfrm>
            <a:off x="7517635" y="4789200"/>
            <a:ext cx="25944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pic>
        <p:nvPicPr>
          <p:cNvPr id="5413" name="Google Shape;5413;p746"/>
          <p:cNvPicPr preferRelativeResize="0"/>
          <p:nvPr/>
        </p:nvPicPr>
        <p:blipFill>
          <a:blip r:embed="rId3">
            <a:alphaModFix/>
          </a:blip>
          <a:stretch>
            <a:fillRect/>
          </a:stretch>
        </p:blipFill>
        <p:spPr>
          <a:xfrm>
            <a:off x="356571" y="6325650"/>
            <a:ext cx="302899" cy="375684"/>
          </a:xfrm>
          <a:prstGeom prst="rect">
            <a:avLst/>
          </a:prstGeom>
          <a:noFill/>
          <a:ln>
            <a:noFill/>
          </a:ln>
        </p:spPr>
      </p:pic>
      <p:sp>
        <p:nvSpPr>
          <p:cNvPr id="5414" name="Google Shape;5414;p746"/>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5415" name="Shape 5415"/>
        <p:cNvGrpSpPr/>
        <p:nvPr/>
      </p:nvGrpSpPr>
      <p:grpSpPr>
        <a:xfrm>
          <a:off x="0" y="0"/>
          <a:ext cx="0" cy="0"/>
          <a:chOff x="0" y="0"/>
          <a:chExt cx="0" cy="0"/>
        </a:xfrm>
      </p:grpSpPr>
      <p:sp>
        <p:nvSpPr>
          <p:cNvPr id="5416" name="Google Shape;5416;p747"/>
          <p:cNvSpPr txBox="1"/>
          <p:nvPr>
            <p:ph idx="1" type="subTitle"/>
          </p:nvPr>
        </p:nvSpPr>
        <p:spPr>
          <a:xfrm>
            <a:off x="9587163" y="2641163"/>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417" name="Google Shape;5417;p747"/>
          <p:cNvSpPr txBox="1"/>
          <p:nvPr>
            <p:ph idx="2" type="subTitle"/>
          </p:nvPr>
        </p:nvSpPr>
        <p:spPr>
          <a:xfrm>
            <a:off x="9587163" y="3107963"/>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418" name="Google Shape;5418;p747"/>
          <p:cNvSpPr txBox="1"/>
          <p:nvPr>
            <p:ph idx="3" type="subTitle"/>
          </p:nvPr>
        </p:nvSpPr>
        <p:spPr>
          <a:xfrm>
            <a:off x="9587163" y="4471111"/>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419" name="Google Shape;5419;p747"/>
          <p:cNvSpPr txBox="1"/>
          <p:nvPr>
            <p:ph idx="4" type="subTitle"/>
          </p:nvPr>
        </p:nvSpPr>
        <p:spPr>
          <a:xfrm>
            <a:off x="9587163" y="4937906"/>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420" name="Google Shape;5420;p747"/>
          <p:cNvSpPr txBox="1"/>
          <p:nvPr>
            <p:ph idx="5" type="subTitle"/>
          </p:nvPr>
        </p:nvSpPr>
        <p:spPr>
          <a:xfrm>
            <a:off x="5720160" y="2641163"/>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421" name="Google Shape;5421;p747"/>
          <p:cNvSpPr txBox="1"/>
          <p:nvPr>
            <p:ph idx="6" type="subTitle"/>
          </p:nvPr>
        </p:nvSpPr>
        <p:spPr>
          <a:xfrm>
            <a:off x="5720160" y="3107963"/>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422" name="Google Shape;5422;p747"/>
          <p:cNvSpPr txBox="1"/>
          <p:nvPr>
            <p:ph idx="7" type="subTitle"/>
          </p:nvPr>
        </p:nvSpPr>
        <p:spPr>
          <a:xfrm>
            <a:off x="5720160" y="4471111"/>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423" name="Google Shape;5423;p747"/>
          <p:cNvSpPr txBox="1"/>
          <p:nvPr>
            <p:ph idx="8" type="subTitle"/>
          </p:nvPr>
        </p:nvSpPr>
        <p:spPr>
          <a:xfrm>
            <a:off x="5720160" y="4937906"/>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424" name="Google Shape;5424;p747"/>
          <p:cNvSpPr txBox="1"/>
          <p:nvPr>
            <p:ph idx="9" type="subTitle"/>
          </p:nvPr>
        </p:nvSpPr>
        <p:spPr>
          <a:xfrm>
            <a:off x="1853156" y="2641163"/>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425" name="Google Shape;5425;p747"/>
          <p:cNvSpPr txBox="1"/>
          <p:nvPr>
            <p:ph idx="13" type="subTitle"/>
          </p:nvPr>
        </p:nvSpPr>
        <p:spPr>
          <a:xfrm>
            <a:off x="1853156" y="3107963"/>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pic>
        <p:nvPicPr>
          <p:cNvPr id="5426" name="Google Shape;5426;p747"/>
          <p:cNvPicPr preferRelativeResize="0"/>
          <p:nvPr/>
        </p:nvPicPr>
        <p:blipFill>
          <a:blip r:embed="rId2">
            <a:alphaModFix/>
          </a:blip>
          <a:stretch>
            <a:fillRect/>
          </a:stretch>
        </p:blipFill>
        <p:spPr>
          <a:xfrm>
            <a:off x="362679" y="6324600"/>
            <a:ext cx="304225" cy="377333"/>
          </a:xfrm>
          <a:prstGeom prst="rect">
            <a:avLst/>
          </a:prstGeom>
          <a:noFill/>
          <a:ln>
            <a:noFill/>
          </a:ln>
        </p:spPr>
      </p:pic>
      <p:sp>
        <p:nvSpPr>
          <p:cNvPr id="5427" name="Google Shape;5427;p747"/>
          <p:cNvSpPr txBox="1"/>
          <p:nvPr>
            <p:ph type="title"/>
          </p:nvPr>
        </p:nvSpPr>
        <p:spPr>
          <a:xfrm>
            <a:off x="440358" y="457200"/>
            <a:ext cx="69906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5428" name="Google Shape;5428;p747"/>
          <p:cNvSpPr txBox="1"/>
          <p:nvPr>
            <p:ph idx="14" type="subTitle"/>
          </p:nvPr>
        </p:nvSpPr>
        <p:spPr>
          <a:xfrm>
            <a:off x="440358" y="1176113"/>
            <a:ext cx="69906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pic>
        <p:nvPicPr>
          <p:cNvPr id="5429" name="Google Shape;5429;p747"/>
          <p:cNvPicPr preferRelativeResize="0"/>
          <p:nvPr/>
        </p:nvPicPr>
        <p:blipFill>
          <a:blip r:embed="rId3">
            <a:alphaModFix/>
          </a:blip>
          <a:stretch>
            <a:fillRect/>
          </a:stretch>
        </p:blipFill>
        <p:spPr>
          <a:xfrm>
            <a:off x="356571" y="6325650"/>
            <a:ext cx="302899" cy="375684"/>
          </a:xfrm>
          <a:prstGeom prst="rect">
            <a:avLst/>
          </a:prstGeom>
          <a:noFill/>
          <a:ln>
            <a:noFill/>
          </a:ln>
        </p:spPr>
      </p:pic>
      <p:sp>
        <p:nvSpPr>
          <p:cNvPr id="5430" name="Google Shape;5430;p747"/>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431" name="Google Shape;5431;p747"/>
          <p:cNvSpPr txBox="1"/>
          <p:nvPr>
            <p:ph idx="15" type="subTitle"/>
          </p:nvPr>
        </p:nvSpPr>
        <p:spPr>
          <a:xfrm>
            <a:off x="1853156" y="4471111"/>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432" name="Google Shape;5432;p747"/>
          <p:cNvSpPr txBox="1"/>
          <p:nvPr>
            <p:ph idx="16" type="subTitle"/>
          </p:nvPr>
        </p:nvSpPr>
        <p:spPr>
          <a:xfrm>
            <a:off x="1853156" y="4937906"/>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433" name="Google Shape;5433;p747"/>
          <p:cNvSpPr/>
          <p:nvPr>
            <p:ph idx="17" type="pic"/>
          </p:nvPr>
        </p:nvSpPr>
        <p:spPr>
          <a:xfrm>
            <a:off x="431515" y="2340263"/>
            <a:ext cx="1234200" cy="1234200"/>
          </a:xfrm>
          <a:prstGeom prst="ellipse">
            <a:avLst/>
          </a:prstGeom>
          <a:noFill/>
          <a:ln>
            <a:noFill/>
          </a:ln>
        </p:spPr>
      </p:sp>
      <p:sp>
        <p:nvSpPr>
          <p:cNvPr id="5434" name="Google Shape;5434;p747"/>
          <p:cNvSpPr/>
          <p:nvPr>
            <p:ph idx="18" type="pic"/>
          </p:nvPr>
        </p:nvSpPr>
        <p:spPr>
          <a:xfrm>
            <a:off x="431515" y="4170213"/>
            <a:ext cx="1234200" cy="1234200"/>
          </a:xfrm>
          <a:prstGeom prst="ellipse">
            <a:avLst/>
          </a:prstGeom>
          <a:noFill/>
          <a:ln>
            <a:noFill/>
          </a:ln>
        </p:spPr>
      </p:sp>
      <p:sp>
        <p:nvSpPr>
          <p:cNvPr id="5435" name="Google Shape;5435;p747"/>
          <p:cNvSpPr/>
          <p:nvPr>
            <p:ph idx="19" type="pic"/>
          </p:nvPr>
        </p:nvSpPr>
        <p:spPr>
          <a:xfrm>
            <a:off x="4298519" y="2340263"/>
            <a:ext cx="1234200" cy="1234200"/>
          </a:xfrm>
          <a:prstGeom prst="ellipse">
            <a:avLst/>
          </a:prstGeom>
          <a:noFill/>
          <a:ln>
            <a:noFill/>
          </a:ln>
        </p:spPr>
      </p:sp>
      <p:sp>
        <p:nvSpPr>
          <p:cNvPr id="5436" name="Google Shape;5436;p747"/>
          <p:cNvSpPr/>
          <p:nvPr>
            <p:ph idx="20" type="pic"/>
          </p:nvPr>
        </p:nvSpPr>
        <p:spPr>
          <a:xfrm>
            <a:off x="4298519" y="4170213"/>
            <a:ext cx="1234200" cy="1234200"/>
          </a:xfrm>
          <a:prstGeom prst="ellipse">
            <a:avLst/>
          </a:prstGeom>
          <a:noFill/>
          <a:ln>
            <a:noFill/>
          </a:ln>
        </p:spPr>
      </p:sp>
      <p:sp>
        <p:nvSpPr>
          <p:cNvPr id="5437" name="Google Shape;5437;p747"/>
          <p:cNvSpPr/>
          <p:nvPr>
            <p:ph idx="21" type="pic"/>
          </p:nvPr>
        </p:nvSpPr>
        <p:spPr>
          <a:xfrm>
            <a:off x="8165522" y="2340263"/>
            <a:ext cx="1234200" cy="1234200"/>
          </a:xfrm>
          <a:prstGeom prst="ellipse">
            <a:avLst/>
          </a:prstGeom>
          <a:noFill/>
          <a:ln>
            <a:noFill/>
          </a:ln>
        </p:spPr>
      </p:sp>
      <p:sp>
        <p:nvSpPr>
          <p:cNvPr id="5438" name="Google Shape;5438;p747"/>
          <p:cNvSpPr/>
          <p:nvPr>
            <p:ph idx="22" type="pic"/>
          </p:nvPr>
        </p:nvSpPr>
        <p:spPr>
          <a:xfrm>
            <a:off x="8165522" y="4170213"/>
            <a:ext cx="1234200" cy="1234200"/>
          </a:xfrm>
          <a:prstGeom prst="ellipse">
            <a:avLst/>
          </a:prstGeom>
          <a:noFill/>
          <a:ln>
            <a:noFill/>
          </a:ln>
        </p:spPr>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chemeClr val="accent3"/>
        </a:solidFill>
      </p:bgPr>
    </p:bg>
    <p:spTree>
      <p:nvGrpSpPr>
        <p:cNvPr id="5439" name="Shape 5439"/>
        <p:cNvGrpSpPr/>
        <p:nvPr/>
      </p:nvGrpSpPr>
      <p:grpSpPr>
        <a:xfrm>
          <a:off x="0" y="0"/>
          <a:ext cx="0" cy="0"/>
          <a:chOff x="0" y="0"/>
          <a:chExt cx="0" cy="0"/>
        </a:xfrm>
      </p:grpSpPr>
      <p:sp>
        <p:nvSpPr>
          <p:cNvPr id="5440" name="Google Shape;5440;p748"/>
          <p:cNvSpPr/>
          <p:nvPr/>
        </p:nvSpPr>
        <p:spPr>
          <a:xfrm>
            <a:off x="13" y="6172900"/>
            <a:ext cx="12192000" cy="685200"/>
          </a:xfrm>
          <a:prstGeom prst="rect">
            <a:avLst/>
          </a:prstGeom>
          <a:solidFill>
            <a:schemeClr val="lt1"/>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441" name="Google Shape;5441;p748"/>
          <p:cNvSpPr txBox="1"/>
          <p:nvPr/>
        </p:nvSpPr>
        <p:spPr>
          <a:xfrm>
            <a:off x="447881" y="763538"/>
            <a:ext cx="7142700" cy="21327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None/>
            </a:pPr>
            <a:r>
              <a:t/>
            </a:r>
            <a:endParaRPr b="1" sz="4800">
              <a:latin typeface="DM Sans"/>
              <a:ea typeface="DM Sans"/>
              <a:cs typeface="DM Sans"/>
              <a:sym typeface="DM Sans"/>
            </a:endParaRPr>
          </a:p>
        </p:txBody>
      </p:sp>
      <p:sp>
        <p:nvSpPr>
          <p:cNvPr id="5442" name="Google Shape;5442;p748"/>
          <p:cNvSpPr txBox="1"/>
          <p:nvPr>
            <p:ph type="title"/>
          </p:nvPr>
        </p:nvSpPr>
        <p:spPr>
          <a:xfrm>
            <a:off x="438870" y="1297650"/>
            <a:ext cx="7142700" cy="2131200"/>
          </a:xfrm>
          <a:prstGeom prst="rect">
            <a:avLst/>
          </a:prstGeom>
          <a:noFill/>
          <a:ln>
            <a:noFill/>
          </a:ln>
        </p:spPr>
        <p:txBody>
          <a:bodyPr anchorCtr="0" anchor="ctr" bIns="45700" lIns="45700" spcFirstLastPara="1" rIns="45700" wrap="square" tIns="45700">
            <a:noAutofit/>
          </a:bodyPr>
          <a:lstStyle>
            <a:lvl1pPr lvl="0" rtl="0">
              <a:spcBef>
                <a:spcPts val="0"/>
              </a:spcBef>
              <a:spcAft>
                <a:spcPts val="0"/>
              </a:spcAft>
              <a:buClr>
                <a:schemeClr val="lt2"/>
              </a:buClr>
              <a:buSzPts val="4800"/>
              <a:buFont typeface="DM Sans"/>
              <a:buNone/>
              <a:defRPr b="1" sz="4800">
                <a:solidFill>
                  <a:schemeClr val="lt2"/>
                </a:solidFill>
                <a:latin typeface="DM Sans"/>
                <a:ea typeface="DM Sans"/>
                <a:cs typeface="DM Sans"/>
                <a:sym typeface="DM Sans"/>
              </a:defRPr>
            </a:lvl1pPr>
            <a:lvl2pPr lvl="1" rtl="0">
              <a:spcBef>
                <a:spcPts val="0"/>
              </a:spcBef>
              <a:spcAft>
                <a:spcPts val="0"/>
              </a:spcAft>
              <a:buClr>
                <a:schemeClr val="lt2"/>
              </a:buClr>
              <a:buSzPts val="700"/>
              <a:buNone/>
              <a:defRPr sz="700">
                <a:solidFill>
                  <a:schemeClr val="lt2"/>
                </a:solidFill>
              </a:defRPr>
            </a:lvl2pPr>
            <a:lvl3pPr lvl="2" rtl="0">
              <a:spcBef>
                <a:spcPts val="0"/>
              </a:spcBef>
              <a:spcAft>
                <a:spcPts val="0"/>
              </a:spcAft>
              <a:buClr>
                <a:schemeClr val="lt2"/>
              </a:buClr>
              <a:buSzPts val="700"/>
              <a:buNone/>
              <a:defRPr sz="700">
                <a:solidFill>
                  <a:schemeClr val="lt2"/>
                </a:solidFill>
              </a:defRPr>
            </a:lvl3pPr>
            <a:lvl4pPr lvl="3" rtl="0">
              <a:spcBef>
                <a:spcPts val="0"/>
              </a:spcBef>
              <a:spcAft>
                <a:spcPts val="0"/>
              </a:spcAft>
              <a:buClr>
                <a:schemeClr val="lt2"/>
              </a:buClr>
              <a:buSzPts val="700"/>
              <a:buNone/>
              <a:defRPr sz="700">
                <a:solidFill>
                  <a:schemeClr val="lt2"/>
                </a:solidFill>
              </a:defRPr>
            </a:lvl4pPr>
            <a:lvl5pPr lvl="4" rtl="0">
              <a:spcBef>
                <a:spcPts val="0"/>
              </a:spcBef>
              <a:spcAft>
                <a:spcPts val="0"/>
              </a:spcAft>
              <a:buClr>
                <a:schemeClr val="lt2"/>
              </a:buClr>
              <a:buSzPts val="700"/>
              <a:buNone/>
              <a:defRPr sz="700">
                <a:solidFill>
                  <a:schemeClr val="lt2"/>
                </a:solidFill>
              </a:defRPr>
            </a:lvl5pPr>
            <a:lvl6pPr lvl="5" rtl="0">
              <a:spcBef>
                <a:spcPts val="0"/>
              </a:spcBef>
              <a:spcAft>
                <a:spcPts val="0"/>
              </a:spcAft>
              <a:buClr>
                <a:schemeClr val="lt2"/>
              </a:buClr>
              <a:buSzPts val="700"/>
              <a:buNone/>
              <a:defRPr sz="700">
                <a:solidFill>
                  <a:schemeClr val="lt2"/>
                </a:solidFill>
              </a:defRPr>
            </a:lvl6pPr>
            <a:lvl7pPr lvl="6" rtl="0">
              <a:spcBef>
                <a:spcPts val="0"/>
              </a:spcBef>
              <a:spcAft>
                <a:spcPts val="0"/>
              </a:spcAft>
              <a:buClr>
                <a:schemeClr val="lt2"/>
              </a:buClr>
              <a:buSzPts val="700"/>
              <a:buNone/>
              <a:defRPr sz="700">
                <a:solidFill>
                  <a:schemeClr val="lt2"/>
                </a:solidFill>
              </a:defRPr>
            </a:lvl7pPr>
            <a:lvl8pPr lvl="7" rtl="0">
              <a:spcBef>
                <a:spcPts val="0"/>
              </a:spcBef>
              <a:spcAft>
                <a:spcPts val="0"/>
              </a:spcAft>
              <a:buClr>
                <a:schemeClr val="lt2"/>
              </a:buClr>
              <a:buSzPts val="700"/>
              <a:buNone/>
              <a:defRPr sz="700">
                <a:solidFill>
                  <a:schemeClr val="lt2"/>
                </a:solidFill>
              </a:defRPr>
            </a:lvl8pPr>
            <a:lvl9pPr lvl="8" rtl="0">
              <a:spcBef>
                <a:spcPts val="0"/>
              </a:spcBef>
              <a:spcAft>
                <a:spcPts val="0"/>
              </a:spcAft>
              <a:buClr>
                <a:schemeClr val="lt2"/>
              </a:buClr>
              <a:buSzPts val="700"/>
              <a:buNone/>
              <a:defRPr sz="700">
                <a:solidFill>
                  <a:schemeClr val="lt2"/>
                </a:solidFill>
              </a:defRPr>
            </a:lvl9pPr>
          </a:lstStyle>
          <a:p/>
        </p:txBody>
      </p:sp>
      <p:sp>
        <p:nvSpPr>
          <p:cNvPr id="5443" name="Google Shape;5443;p748"/>
          <p:cNvSpPr txBox="1"/>
          <p:nvPr>
            <p:ph idx="1" type="body"/>
          </p:nvPr>
        </p:nvSpPr>
        <p:spPr>
          <a:xfrm>
            <a:off x="438870" y="3447800"/>
            <a:ext cx="7142700" cy="2438700"/>
          </a:xfrm>
          <a:prstGeom prst="rect">
            <a:avLst/>
          </a:prstGeom>
          <a:noFill/>
          <a:ln>
            <a:noFill/>
          </a:ln>
        </p:spPr>
        <p:txBody>
          <a:bodyPr anchorCtr="0" anchor="t" bIns="45700" lIns="45700" spcFirstLastPara="1" rIns="45700" wrap="square" tIns="45700">
            <a:noAutofit/>
          </a:bodyPr>
          <a:lstStyle>
            <a:lvl1pPr indent="-381000" lvl="0" marL="457200" rtl="0">
              <a:spcBef>
                <a:spcPts val="0"/>
              </a:spcBef>
              <a:spcAft>
                <a:spcPts val="0"/>
              </a:spcAft>
              <a:buClr>
                <a:schemeClr val="lt2"/>
              </a:buClr>
              <a:buSzPts val="2400"/>
              <a:buFont typeface="DM Sans"/>
              <a:buChar char="●"/>
              <a:defRPr sz="2400">
                <a:solidFill>
                  <a:schemeClr val="lt2"/>
                </a:solidFill>
                <a:latin typeface="DM Sans"/>
                <a:ea typeface="DM Sans"/>
                <a:cs typeface="DM Sans"/>
                <a:sym typeface="DM Sans"/>
              </a:defRPr>
            </a:lvl1pPr>
            <a:lvl2pPr indent="-381000" lvl="1" marL="914400" rtl="0">
              <a:spcBef>
                <a:spcPts val="0"/>
              </a:spcBef>
              <a:spcAft>
                <a:spcPts val="0"/>
              </a:spcAft>
              <a:buClr>
                <a:schemeClr val="lt2"/>
              </a:buClr>
              <a:buSzPts val="2400"/>
              <a:buFont typeface="DM Sans"/>
              <a:buChar char="○"/>
              <a:defRPr sz="2400">
                <a:solidFill>
                  <a:schemeClr val="lt2"/>
                </a:solidFill>
                <a:latin typeface="DM Sans"/>
                <a:ea typeface="DM Sans"/>
                <a:cs typeface="DM Sans"/>
                <a:sym typeface="DM Sans"/>
              </a:defRPr>
            </a:lvl2pPr>
            <a:lvl3pPr indent="-381000" lvl="2" marL="1371600" rtl="0">
              <a:spcBef>
                <a:spcPts val="0"/>
              </a:spcBef>
              <a:spcAft>
                <a:spcPts val="0"/>
              </a:spcAft>
              <a:buClr>
                <a:schemeClr val="lt2"/>
              </a:buClr>
              <a:buSzPts val="2400"/>
              <a:buFont typeface="DM Sans"/>
              <a:buChar char="■"/>
              <a:defRPr sz="2400">
                <a:solidFill>
                  <a:schemeClr val="lt2"/>
                </a:solidFill>
                <a:latin typeface="DM Sans"/>
                <a:ea typeface="DM Sans"/>
                <a:cs typeface="DM Sans"/>
                <a:sym typeface="DM Sans"/>
              </a:defRPr>
            </a:lvl3pPr>
            <a:lvl4pPr indent="-381000" lvl="3" marL="1828800" rtl="0">
              <a:spcBef>
                <a:spcPts val="0"/>
              </a:spcBef>
              <a:spcAft>
                <a:spcPts val="0"/>
              </a:spcAft>
              <a:buClr>
                <a:schemeClr val="lt2"/>
              </a:buClr>
              <a:buSzPts val="2400"/>
              <a:buFont typeface="DM Sans"/>
              <a:buChar char="●"/>
              <a:defRPr sz="2400">
                <a:solidFill>
                  <a:schemeClr val="lt2"/>
                </a:solidFill>
                <a:latin typeface="DM Sans"/>
                <a:ea typeface="DM Sans"/>
                <a:cs typeface="DM Sans"/>
                <a:sym typeface="DM Sans"/>
              </a:defRPr>
            </a:lvl4pPr>
            <a:lvl5pPr indent="-381000" lvl="4" marL="2286000" rtl="0">
              <a:spcBef>
                <a:spcPts val="0"/>
              </a:spcBef>
              <a:spcAft>
                <a:spcPts val="0"/>
              </a:spcAft>
              <a:buClr>
                <a:schemeClr val="lt2"/>
              </a:buClr>
              <a:buSzPts val="2400"/>
              <a:buFont typeface="DM Sans"/>
              <a:buChar char="○"/>
              <a:defRPr sz="2400">
                <a:solidFill>
                  <a:schemeClr val="lt2"/>
                </a:solidFill>
                <a:latin typeface="DM Sans"/>
                <a:ea typeface="DM Sans"/>
                <a:cs typeface="DM Sans"/>
                <a:sym typeface="DM Sans"/>
              </a:defRPr>
            </a:lvl5pPr>
            <a:lvl6pPr indent="-381000" lvl="5" marL="2743200" rtl="0">
              <a:spcBef>
                <a:spcPts val="0"/>
              </a:spcBef>
              <a:spcAft>
                <a:spcPts val="0"/>
              </a:spcAft>
              <a:buClr>
                <a:schemeClr val="lt2"/>
              </a:buClr>
              <a:buSzPts val="2400"/>
              <a:buFont typeface="DM Sans"/>
              <a:buChar char="■"/>
              <a:defRPr sz="2400">
                <a:solidFill>
                  <a:schemeClr val="lt2"/>
                </a:solidFill>
                <a:latin typeface="DM Sans"/>
                <a:ea typeface="DM Sans"/>
                <a:cs typeface="DM Sans"/>
                <a:sym typeface="DM Sans"/>
              </a:defRPr>
            </a:lvl6pPr>
            <a:lvl7pPr indent="-381000" lvl="6" marL="3200400" rtl="0">
              <a:spcBef>
                <a:spcPts val="0"/>
              </a:spcBef>
              <a:spcAft>
                <a:spcPts val="0"/>
              </a:spcAft>
              <a:buClr>
                <a:schemeClr val="lt2"/>
              </a:buClr>
              <a:buSzPts val="2400"/>
              <a:buFont typeface="DM Sans"/>
              <a:buChar char="●"/>
              <a:defRPr sz="2400">
                <a:solidFill>
                  <a:schemeClr val="lt2"/>
                </a:solidFill>
                <a:latin typeface="DM Sans"/>
                <a:ea typeface="DM Sans"/>
                <a:cs typeface="DM Sans"/>
                <a:sym typeface="DM Sans"/>
              </a:defRPr>
            </a:lvl7pPr>
            <a:lvl8pPr indent="-381000" lvl="7" marL="3657600" rtl="0">
              <a:spcBef>
                <a:spcPts val="0"/>
              </a:spcBef>
              <a:spcAft>
                <a:spcPts val="0"/>
              </a:spcAft>
              <a:buClr>
                <a:schemeClr val="lt2"/>
              </a:buClr>
              <a:buSzPts val="2400"/>
              <a:buFont typeface="DM Sans"/>
              <a:buChar char="○"/>
              <a:defRPr sz="2400">
                <a:solidFill>
                  <a:schemeClr val="lt2"/>
                </a:solidFill>
                <a:latin typeface="DM Sans"/>
                <a:ea typeface="DM Sans"/>
                <a:cs typeface="DM Sans"/>
                <a:sym typeface="DM Sans"/>
              </a:defRPr>
            </a:lvl8pPr>
            <a:lvl9pPr indent="-381000" lvl="8" marL="4114800" rtl="0">
              <a:spcBef>
                <a:spcPts val="0"/>
              </a:spcBef>
              <a:spcAft>
                <a:spcPts val="0"/>
              </a:spcAft>
              <a:buClr>
                <a:schemeClr val="lt2"/>
              </a:buClr>
              <a:buSzPts val="2400"/>
              <a:buFont typeface="DM Sans"/>
              <a:buChar char="■"/>
              <a:defRPr sz="2400">
                <a:solidFill>
                  <a:schemeClr val="lt2"/>
                </a:solidFill>
                <a:latin typeface="DM Sans"/>
                <a:ea typeface="DM Sans"/>
                <a:cs typeface="DM Sans"/>
                <a:sym typeface="DM Sans"/>
              </a:defRPr>
            </a:lvl9pPr>
          </a:lstStyle>
          <a:p/>
        </p:txBody>
      </p:sp>
      <p:pic>
        <p:nvPicPr>
          <p:cNvPr id="5444" name="Google Shape;5444;p748"/>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445" name="Google Shape;5445;p748"/>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5446" name="Shape 5446"/>
        <p:cNvGrpSpPr/>
        <p:nvPr/>
      </p:nvGrpSpPr>
      <p:grpSpPr>
        <a:xfrm>
          <a:off x="0" y="0"/>
          <a:ext cx="0" cy="0"/>
          <a:chOff x="0" y="0"/>
          <a:chExt cx="0" cy="0"/>
        </a:xfrm>
      </p:grpSpPr>
      <p:sp>
        <p:nvSpPr>
          <p:cNvPr id="5447" name="Google Shape;5447;p749"/>
          <p:cNvSpPr/>
          <p:nvPr/>
        </p:nvSpPr>
        <p:spPr>
          <a:xfrm>
            <a:off x="6098300" y="0"/>
            <a:ext cx="6093600" cy="6858000"/>
          </a:xfrm>
          <a:prstGeom prst="rect">
            <a:avLst/>
          </a:prstGeom>
          <a:solidFill>
            <a:srgbClr val="F5F5F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448" name="Google Shape;5448;p749"/>
          <p:cNvSpPr txBox="1"/>
          <p:nvPr>
            <p:ph type="title"/>
          </p:nvPr>
        </p:nvSpPr>
        <p:spPr>
          <a:xfrm>
            <a:off x="438870" y="457200"/>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449" name="Google Shape;5449;p749"/>
          <p:cNvSpPr txBox="1"/>
          <p:nvPr>
            <p:ph idx="1" type="body"/>
          </p:nvPr>
        </p:nvSpPr>
        <p:spPr>
          <a:xfrm>
            <a:off x="438870" y="1943100"/>
            <a:ext cx="4571700" cy="32520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pic>
        <p:nvPicPr>
          <p:cNvPr id="5450" name="Google Shape;5450;p749"/>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451" name="Google Shape;5451;p749"/>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452" name="Google Shape;5452;p749"/>
          <p:cNvSpPr txBox="1"/>
          <p:nvPr>
            <p:ph idx="2" type="body"/>
          </p:nvPr>
        </p:nvSpPr>
        <p:spPr>
          <a:xfrm>
            <a:off x="6859303" y="1943100"/>
            <a:ext cx="4571700" cy="32520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5453" name="Shape 5453"/>
        <p:cNvGrpSpPr/>
        <p:nvPr/>
      </p:nvGrpSpPr>
      <p:grpSpPr>
        <a:xfrm>
          <a:off x="0" y="0"/>
          <a:ext cx="0" cy="0"/>
          <a:chOff x="0" y="0"/>
          <a:chExt cx="0" cy="0"/>
        </a:xfrm>
      </p:grpSpPr>
      <p:sp>
        <p:nvSpPr>
          <p:cNvPr id="5454" name="Google Shape;5454;p750"/>
          <p:cNvSpPr txBox="1"/>
          <p:nvPr>
            <p:ph type="title"/>
          </p:nvPr>
        </p:nvSpPr>
        <p:spPr>
          <a:xfrm>
            <a:off x="5334895" y="975900"/>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455" name="Google Shape;5455;p750"/>
          <p:cNvSpPr txBox="1"/>
          <p:nvPr>
            <p:ph idx="1" type="body"/>
          </p:nvPr>
        </p:nvSpPr>
        <p:spPr>
          <a:xfrm>
            <a:off x="5334895" y="4914900"/>
            <a:ext cx="3589500" cy="377100"/>
          </a:xfrm>
          <a:prstGeom prst="rect">
            <a:avLst/>
          </a:prstGeom>
          <a:noFill/>
          <a:ln>
            <a:noFill/>
          </a:ln>
        </p:spPr>
        <p:txBody>
          <a:bodyPr anchorCtr="0" anchor="t" bIns="0" lIns="0" spcFirstLastPara="1" rIns="0" wrap="square" tIns="0">
            <a:noAutofit/>
          </a:bodyPr>
          <a:lstStyle>
            <a:lvl1pPr indent="-374650" lvl="0" marL="457200" rtl="0">
              <a:spcBef>
                <a:spcPts val="0"/>
              </a:spcBef>
              <a:spcAft>
                <a:spcPts val="0"/>
              </a:spcAft>
              <a:buClr>
                <a:schemeClr val="lt2"/>
              </a:buClr>
              <a:buSzPts val="2300"/>
              <a:buFont typeface="DM Sans"/>
              <a:buChar char="●"/>
              <a:defRPr b="1" sz="2300">
                <a:solidFill>
                  <a:schemeClr val="lt2"/>
                </a:solidFill>
                <a:latin typeface="DM Sans"/>
                <a:ea typeface="DM Sans"/>
                <a:cs typeface="DM Sans"/>
                <a:sym typeface="DM Sans"/>
              </a:defRPr>
            </a:lvl1pPr>
            <a:lvl2pPr indent="-374650" lvl="1" marL="914400" rtl="0">
              <a:spcBef>
                <a:spcPts val="0"/>
              </a:spcBef>
              <a:spcAft>
                <a:spcPts val="0"/>
              </a:spcAft>
              <a:buClr>
                <a:schemeClr val="lt2"/>
              </a:buClr>
              <a:buSzPts val="2300"/>
              <a:buFont typeface="DM Sans"/>
              <a:buChar char="○"/>
              <a:defRPr b="1" sz="2300">
                <a:solidFill>
                  <a:schemeClr val="lt2"/>
                </a:solidFill>
                <a:latin typeface="DM Sans"/>
                <a:ea typeface="DM Sans"/>
                <a:cs typeface="DM Sans"/>
                <a:sym typeface="DM Sans"/>
              </a:defRPr>
            </a:lvl2pPr>
            <a:lvl3pPr indent="-374650" lvl="2" marL="1371600" rtl="0">
              <a:spcBef>
                <a:spcPts val="0"/>
              </a:spcBef>
              <a:spcAft>
                <a:spcPts val="0"/>
              </a:spcAft>
              <a:buClr>
                <a:schemeClr val="lt2"/>
              </a:buClr>
              <a:buSzPts val="2300"/>
              <a:buFont typeface="DM Sans"/>
              <a:buChar char="■"/>
              <a:defRPr b="1" sz="2300">
                <a:solidFill>
                  <a:schemeClr val="lt2"/>
                </a:solidFill>
                <a:latin typeface="DM Sans"/>
                <a:ea typeface="DM Sans"/>
                <a:cs typeface="DM Sans"/>
                <a:sym typeface="DM Sans"/>
              </a:defRPr>
            </a:lvl3pPr>
            <a:lvl4pPr indent="-374650" lvl="3" marL="1828800" rtl="0">
              <a:spcBef>
                <a:spcPts val="0"/>
              </a:spcBef>
              <a:spcAft>
                <a:spcPts val="0"/>
              </a:spcAft>
              <a:buClr>
                <a:schemeClr val="lt2"/>
              </a:buClr>
              <a:buSzPts val="2300"/>
              <a:buFont typeface="DM Sans"/>
              <a:buChar char="●"/>
              <a:defRPr b="1" sz="2300">
                <a:solidFill>
                  <a:schemeClr val="lt2"/>
                </a:solidFill>
                <a:latin typeface="DM Sans"/>
                <a:ea typeface="DM Sans"/>
                <a:cs typeface="DM Sans"/>
                <a:sym typeface="DM Sans"/>
              </a:defRPr>
            </a:lvl4pPr>
            <a:lvl5pPr indent="-374650" lvl="4" marL="2286000" rtl="0">
              <a:spcBef>
                <a:spcPts val="0"/>
              </a:spcBef>
              <a:spcAft>
                <a:spcPts val="0"/>
              </a:spcAft>
              <a:buClr>
                <a:schemeClr val="lt2"/>
              </a:buClr>
              <a:buSzPts val="2300"/>
              <a:buFont typeface="DM Sans"/>
              <a:buChar char="○"/>
              <a:defRPr b="1" sz="2300">
                <a:solidFill>
                  <a:schemeClr val="lt2"/>
                </a:solidFill>
                <a:latin typeface="DM Sans"/>
                <a:ea typeface="DM Sans"/>
                <a:cs typeface="DM Sans"/>
                <a:sym typeface="DM Sans"/>
              </a:defRPr>
            </a:lvl5pPr>
            <a:lvl6pPr indent="-374650" lvl="5" marL="2743200" rtl="0">
              <a:spcBef>
                <a:spcPts val="0"/>
              </a:spcBef>
              <a:spcAft>
                <a:spcPts val="0"/>
              </a:spcAft>
              <a:buClr>
                <a:schemeClr val="lt2"/>
              </a:buClr>
              <a:buSzPts val="2300"/>
              <a:buFont typeface="DM Sans"/>
              <a:buChar char="■"/>
              <a:defRPr b="1" sz="2300">
                <a:solidFill>
                  <a:schemeClr val="lt2"/>
                </a:solidFill>
                <a:latin typeface="DM Sans"/>
                <a:ea typeface="DM Sans"/>
                <a:cs typeface="DM Sans"/>
                <a:sym typeface="DM Sans"/>
              </a:defRPr>
            </a:lvl6pPr>
            <a:lvl7pPr indent="-374650" lvl="6" marL="3200400" rtl="0">
              <a:spcBef>
                <a:spcPts val="0"/>
              </a:spcBef>
              <a:spcAft>
                <a:spcPts val="0"/>
              </a:spcAft>
              <a:buClr>
                <a:schemeClr val="lt2"/>
              </a:buClr>
              <a:buSzPts val="2300"/>
              <a:buFont typeface="DM Sans"/>
              <a:buChar char="●"/>
              <a:defRPr b="1" sz="2300">
                <a:solidFill>
                  <a:schemeClr val="lt2"/>
                </a:solidFill>
                <a:latin typeface="DM Sans"/>
                <a:ea typeface="DM Sans"/>
                <a:cs typeface="DM Sans"/>
                <a:sym typeface="DM Sans"/>
              </a:defRPr>
            </a:lvl7pPr>
            <a:lvl8pPr indent="-374650" lvl="7" marL="3657600" rtl="0">
              <a:spcBef>
                <a:spcPts val="0"/>
              </a:spcBef>
              <a:spcAft>
                <a:spcPts val="0"/>
              </a:spcAft>
              <a:buClr>
                <a:schemeClr val="lt2"/>
              </a:buClr>
              <a:buSzPts val="2300"/>
              <a:buFont typeface="DM Sans"/>
              <a:buChar char="○"/>
              <a:defRPr b="1" sz="2300">
                <a:solidFill>
                  <a:schemeClr val="lt2"/>
                </a:solidFill>
                <a:latin typeface="DM Sans"/>
                <a:ea typeface="DM Sans"/>
                <a:cs typeface="DM Sans"/>
                <a:sym typeface="DM Sans"/>
              </a:defRPr>
            </a:lvl8pPr>
            <a:lvl9pPr indent="-374650" lvl="8" marL="4114800" rtl="0">
              <a:spcBef>
                <a:spcPts val="0"/>
              </a:spcBef>
              <a:spcAft>
                <a:spcPts val="0"/>
              </a:spcAft>
              <a:buClr>
                <a:schemeClr val="lt2"/>
              </a:buClr>
              <a:buSzPts val="2300"/>
              <a:buFont typeface="DM Sans"/>
              <a:buChar char="■"/>
              <a:defRPr b="1" sz="2300">
                <a:solidFill>
                  <a:schemeClr val="lt2"/>
                </a:solidFill>
                <a:latin typeface="DM Sans"/>
                <a:ea typeface="DM Sans"/>
                <a:cs typeface="DM Sans"/>
                <a:sym typeface="DM Sans"/>
              </a:defRPr>
            </a:lvl9pPr>
          </a:lstStyle>
          <a:p/>
        </p:txBody>
      </p:sp>
      <p:sp>
        <p:nvSpPr>
          <p:cNvPr id="5456" name="Google Shape;5456;p750"/>
          <p:cNvSpPr/>
          <p:nvPr>
            <p:ph idx="2" type="pic"/>
          </p:nvPr>
        </p:nvSpPr>
        <p:spPr>
          <a:xfrm>
            <a:off x="125" y="0"/>
            <a:ext cx="4677300" cy="6858000"/>
          </a:xfrm>
          <a:prstGeom prst="rect">
            <a:avLst/>
          </a:prstGeom>
          <a:noFill/>
          <a:ln>
            <a:noFill/>
          </a:ln>
        </p:spPr>
      </p:sp>
      <p:pic>
        <p:nvPicPr>
          <p:cNvPr id="5457" name="Google Shape;5457;p750"/>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458" name="Google Shape;5458;p750"/>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459" name="Google Shape;5459;p750"/>
          <p:cNvSpPr txBox="1"/>
          <p:nvPr>
            <p:ph idx="3" type="subTitle"/>
          </p:nvPr>
        </p:nvSpPr>
        <p:spPr>
          <a:xfrm>
            <a:off x="5334895" y="457200"/>
            <a:ext cx="3589500" cy="3063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9pPr>
          </a:lstStyle>
          <a:p/>
        </p:txBody>
      </p:sp>
      <p:sp>
        <p:nvSpPr>
          <p:cNvPr id="5460" name="Google Shape;5460;p750"/>
          <p:cNvSpPr txBox="1"/>
          <p:nvPr>
            <p:ph idx="4" type="body"/>
          </p:nvPr>
        </p:nvSpPr>
        <p:spPr>
          <a:xfrm>
            <a:off x="5334895" y="5514975"/>
            <a:ext cx="2175300" cy="742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1pPr>
            <a:lvl2pPr indent="-304800" lvl="1" marL="9144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2pPr>
            <a:lvl3pPr indent="-304800" lvl="2" marL="13716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3pPr>
            <a:lvl4pPr indent="-304800" lvl="3" marL="18288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4pPr>
            <a:lvl5pPr indent="-304800" lvl="4" marL="22860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5pPr>
            <a:lvl6pPr indent="-304800" lvl="5" marL="27432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6pPr>
            <a:lvl7pPr indent="-304800" lvl="6" marL="32004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7pPr>
            <a:lvl8pPr indent="-304800" lvl="7" marL="36576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8pPr>
            <a:lvl9pPr indent="-304800" lvl="8" marL="41148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9pPr>
          </a:lstStyle>
          <a:p/>
        </p:txBody>
      </p:sp>
      <p:sp>
        <p:nvSpPr>
          <p:cNvPr id="5461" name="Google Shape;5461;p750"/>
          <p:cNvSpPr txBox="1"/>
          <p:nvPr>
            <p:ph idx="5" type="subTitle"/>
          </p:nvPr>
        </p:nvSpPr>
        <p:spPr>
          <a:xfrm>
            <a:off x="5334895" y="2697000"/>
            <a:ext cx="41619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5">
    <p:spTree>
      <p:nvGrpSpPr>
        <p:cNvPr id="475" name="Shape 475"/>
        <p:cNvGrpSpPr/>
        <p:nvPr/>
      </p:nvGrpSpPr>
      <p:grpSpPr>
        <a:xfrm>
          <a:off x="0" y="0"/>
          <a:ext cx="0" cy="0"/>
          <a:chOff x="0" y="0"/>
          <a:chExt cx="0" cy="0"/>
        </a:xfrm>
      </p:grpSpPr>
      <p:sp>
        <p:nvSpPr>
          <p:cNvPr id="476" name="Google Shape;476;p7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77" name="Google Shape;477;p76"/>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rtl="0" algn="l">
              <a:lnSpc>
                <a:spcPct val="90000"/>
              </a:lnSpc>
              <a:spcBef>
                <a:spcPts val="1100"/>
              </a:spcBef>
              <a:spcAft>
                <a:spcPts val="0"/>
              </a:spcAft>
              <a:buClr>
                <a:schemeClr val="accent2"/>
              </a:buClr>
              <a:buSzPts val="2800"/>
              <a:buFont typeface="Noto Sans Symbols"/>
              <a:buChar char="▪"/>
              <a:defRPr/>
            </a:lvl1pPr>
            <a:lvl2pPr indent="-381000" lvl="1" marL="914400" rtl="0" algn="l">
              <a:lnSpc>
                <a:spcPct val="90000"/>
              </a:lnSpc>
              <a:spcBef>
                <a:spcPts val="500"/>
              </a:spcBef>
              <a:spcAft>
                <a:spcPts val="0"/>
              </a:spcAft>
              <a:buClr>
                <a:schemeClr val="accent2"/>
              </a:buClr>
              <a:buSzPts val="2400"/>
              <a:buFont typeface="Barlow"/>
              <a:buChar char="▪"/>
              <a:defRPr sz="2400">
                <a:latin typeface="Barlow"/>
                <a:ea typeface="Barlow"/>
                <a:cs typeface="Barlow"/>
                <a:sym typeface="Barlow"/>
              </a:defRPr>
            </a:lvl2pPr>
            <a:lvl3pPr indent="-355600" lvl="2" marL="1371600" rtl="0" algn="l">
              <a:lnSpc>
                <a:spcPct val="90000"/>
              </a:lnSpc>
              <a:spcBef>
                <a:spcPts val="500"/>
              </a:spcBef>
              <a:spcAft>
                <a:spcPts val="0"/>
              </a:spcAft>
              <a:buClr>
                <a:schemeClr val="accent2"/>
              </a:buClr>
              <a:buSzPts val="2000"/>
              <a:buFont typeface="Barlow"/>
              <a:buChar char="▪"/>
              <a:defRPr sz="2000">
                <a:latin typeface="Barlow"/>
                <a:ea typeface="Barlow"/>
                <a:cs typeface="Barlow"/>
                <a:sym typeface="Barlow"/>
              </a:defRPr>
            </a:lvl3pPr>
            <a:lvl4pPr indent="-349250" lvl="3" marL="1828800" rtl="0" algn="l">
              <a:lnSpc>
                <a:spcPct val="90000"/>
              </a:lnSpc>
              <a:spcBef>
                <a:spcPts val="500"/>
              </a:spcBef>
              <a:spcAft>
                <a:spcPts val="0"/>
              </a:spcAft>
              <a:buClr>
                <a:schemeClr val="accent2"/>
              </a:buClr>
              <a:buSzPts val="1900"/>
              <a:buFont typeface="Barlow"/>
              <a:buChar char="▪"/>
              <a:defRPr sz="1900">
                <a:latin typeface="Barlow"/>
                <a:ea typeface="Barlow"/>
                <a:cs typeface="Barlow"/>
                <a:sym typeface="Barlow"/>
              </a:defRPr>
            </a:lvl4pPr>
            <a:lvl5pPr indent="-323850" lvl="4" marL="2286000" rtl="0" algn="l">
              <a:lnSpc>
                <a:spcPct val="90000"/>
              </a:lnSpc>
              <a:spcBef>
                <a:spcPts val="500"/>
              </a:spcBef>
              <a:spcAft>
                <a:spcPts val="0"/>
              </a:spcAft>
              <a:buClr>
                <a:schemeClr val="accent2"/>
              </a:buClr>
              <a:buSzPts val="1500"/>
              <a:buFont typeface="Barlow"/>
              <a:buChar char="▪"/>
              <a:defRPr sz="1600">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6pPr>
            <a:lvl7pPr indent="-349250" lvl="6" marL="32004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7pPr>
            <a:lvl8pPr indent="-349250" lvl="7" marL="36576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8pPr>
            <a:lvl9pPr indent="-349250" lvl="8" marL="41148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9pPr>
          </a:lstStyle>
          <a:p/>
        </p:txBody>
      </p:sp>
      <p:sp>
        <p:nvSpPr>
          <p:cNvPr id="478" name="Google Shape;478;p76"/>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5462" name="Shape 5462"/>
        <p:cNvGrpSpPr/>
        <p:nvPr/>
      </p:nvGrpSpPr>
      <p:grpSpPr>
        <a:xfrm>
          <a:off x="0" y="0"/>
          <a:ext cx="0" cy="0"/>
          <a:chOff x="0" y="0"/>
          <a:chExt cx="0" cy="0"/>
        </a:xfrm>
      </p:grpSpPr>
      <p:sp>
        <p:nvSpPr>
          <p:cNvPr id="5463" name="Google Shape;5463;p751"/>
          <p:cNvSpPr txBox="1"/>
          <p:nvPr>
            <p:ph type="title"/>
          </p:nvPr>
        </p:nvSpPr>
        <p:spPr>
          <a:xfrm>
            <a:off x="438870" y="457200"/>
            <a:ext cx="7657200" cy="742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464" name="Google Shape;5464;p751"/>
          <p:cNvSpPr txBox="1"/>
          <p:nvPr>
            <p:ph idx="1" type="body"/>
          </p:nvPr>
        </p:nvSpPr>
        <p:spPr>
          <a:xfrm>
            <a:off x="438870" y="4724400"/>
            <a:ext cx="2828700" cy="3771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5465" name="Google Shape;5465;p751"/>
          <p:cNvSpPr/>
          <p:nvPr>
            <p:ph idx="2" type="pic"/>
          </p:nvPr>
        </p:nvSpPr>
        <p:spPr>
          <a:xfrm>
            <a:off x="438870" y="1538000"/>
            <a:ext cx="2175300" cy="2976300"/>
          </a:xfrm>
          <a:prstGeom prst="rect">
            <a:avLst/>
          </a:prstGeom>
          <a:noFill/>
          <a:ln>
            <a:noFill/>
          </a:ln>
        </p:spPr>
      </p:sp>
      <p:pic>
        <p:nvPicPr>
          <p:cNvPr id="5466" name="Google Shape;5466;p751"/>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467" name="Google Shape;5467;p751"/>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468" name="Google Shape;5468;p751"/>
          <p:cNvSpPr txBox="1"/>
          <p:nvPr>
            <p:ph idx="3" type="body"/>
          </p:nvPr>
        </p:nvSpPr>
        <p:spPr>
          <a:xfrm>
            <a:off x="438870" y="5162150"/>
            <a:ext cx="2175300" cy="742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1pPr>
            <a:lvl2pPr indent="-304800" lvl="1" marL="9144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2pPr>
            <a:lvl3pPr indent="-304800" lvl="2" marL="13716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3pPr>
            <a:lvl4pPr indent="-304800" lvl="3" marL="18288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4pPr>
            <a:lvl5pPr indent="-304800" lvl="4" marL="22860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5pPr>
            <a:lvl6pPr indent="-304800" lvl="5" marL="27432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6pPr>
            <a:lvl7pPr indent="-304800" lvl="6" marL="32004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7pPr>
            <a:lvl8pPr indent="-304800" lvl="7" marL="36576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8pPr>
            <a:lvl9pPr indent="-304800" lvl="8" marL="41148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9pPr>
          </a:lstStyle>
          <a:p/>
        </p:txBody>
      </p:sp>
      <p:sp>
        <p:nvSpPr>
          <p:cNvPr id="5469" name="Google Shape;5469;p751"/>
          <p:cNvSpPr/>
          <p:nvPr>
            <p:ph idx="4" type="pic"/>
          </p:nvPr>
        </p:nvSpPr>
        <p:spPr>
          <a:xfrm>
            <a:off x="3485177" y="1538000"/>
            <a:ext cx="2175300" cy="2976300"/>
          </a:xfrm>
          <a:prstGeom prst="rect">
            <a:avLst/>
          </a:prstGeom>
          <a:noFill/>
          <a:ln>
            <a:noFill/>
          </a:ln>
        </p:spPr>
      </p:sp>
      <p:sp>
        <p:nvSpPr>
          <p:cNvPr id="5470" name="Google Shape;5470;p751"/>
          <p:cNvSpPr/>
          <p:nvPr>
            <p:ph idx="5" type="pic"/>
          </p:nvPr>
        </p:nvSpPr>
        <p:spPr>
          <a:xfrm>
            <a:off x="6531483" y="1538000"/>
            <a:ext cx="2175300" cy="2976300"/>
          </a:xfrm>
          <a:prstGeom prst="rect">
            <a:avLst/>
          </a:prstGeom>
          <a:noFill/>
          <a:ln>
            <a:noFill/>
          </a:ln>
        </p:spPr>
      </p:sp>
      <p:sp>
        <p:nvSpPr>
          <p:cNvPr id="5471" name="Google Shape;5471;p751"/>
          <p:cNvSpPr/>
          <p:nvPr>
            <p:ph idx="6" type="pic"/>
          </p:nvPr>
        </p:nvSpPr>
        <p:spPr>
          <a:xfrm>
            <a:off x="9577789" y="1538000"/>
            <a:ext cx="2175300" cy="2976300"/>
          </a:xfrm>
          <a:prstGeom prst="rect">
            <a:avLst/>
          </a:prstGeom>
          <a:noFill/>
          <a:ln>
            <a:noFill/>
          </a:ln>
        </p:spPr>
      </p:sp>
      <p:sp>
        <p:nvSpPr>
          <p:cNvPr id="5472" name="Google Shape;5472;p751"/>
          <p:cNvSpPr txBox="1"/>
          <p:nvPr>
            <p:ph idx="7" type="body"/>
          </p:nvPr>
        </p:nvSpPr>
        <p:spPr>
          <a:xfrm>
            <a:off x="3485177" y="4724400"/>
            <a:ext cx="2828700" cy="3771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5473" name="Google Shape;5473;p751"/>
          <p:cNvSpPr txBox="1"/>
          <p:nvPr>
            <p:ph idx="8" type="body"/>
          </p:nvPr>
        </p:nvSpPr>
        <p:spPr>
          <a:xfrm>
            <a:off x="3485177" y="5162150"/>
            <a:ext cx="2175300" cy="742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1pPr>
            <a:lvl2pPr indent="-304800" lvl="1" marL="9144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2pPr>
            <a:lvl3pPr indent="-304800" lvl="2" marL="13716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3pPr>
            <a:lvl4pPr indent="-304800" lvl="3" marL="18288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4pPr>
            <a:lvl5pPr indent="-304800" lvl="4" marL="22860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5pPr>
            <a:lvl6pPr indent="-304800" lvl="5" marL="27432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6pPr>
            <a:lvl7pPr indent="-304800" lvl="6" marL="32004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7pPr>
            <a:lvl8pPr indent="-304800" lvl="7" marL="36576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8pPr>
            <a:lvl9pPr indent="-304800" lvl="8" marL="41148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9pPr>
          </a:lstStyle>
          <a:p/>
        </p:txBody>
      </p:sp>
      <p:sp>
        <p:nvSpPr>
          <p:cNvPr id="5474" name="Google Shape;5474;p751"/>
          <p:cNvSpPr txBox="1"/>
          <p:nvPr>
            <p:ph idx="9" type="body"/>
          </p:nvPr>
        </p:nvSpPr>
        <p:spPr>
          <a:xfrm>
            <a:off x="6531483" y="4724400"/>
            <a:ext cx="2828700" cy="3771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5475" name="Google Shape;5475;p751"/>
          <p:cNvSpPr txBox="1"/>
          <p:nvPr>
            <p:ph idx="13" type="body"/>
          </p:nvPr>
        </p:nvSpPr>
        <p:spPr>
          <a:xfrm>
            <a:off x="6531483" y="5162150"/>
            <a:ext cx="2175300" cy="742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1pPr>
            <a:lvl2pPr indent="-304800" lvl="1" marL="9144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2pPr>
            <a:lvl3pPr indent="-304800" lvl="2" marL="13716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3pPr>
            <a:lvl4pPr indent="-304800" lvl="3" marL="18288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4pPr>
            <a:lvl5pPr indent="-304800" lvl="4" marL="22860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5pPr>
            <a:lvl6pPr indent="-304800" lvl="5" marL="27432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6pPr>
            <a:lvl7pPr indent="-304800" lvl="6" marL="32004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7pPr>
            <a:lvl8pPr indent="-304800" lvl="7" marL="36576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8pPr>
            <a:lvl9pPr indent="-304800" lvl="8" marL="41148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9pPr>
          </a:lstStyle>
          <a:p/>
        </p:txBody>
      </p:sp>
      <p:sp>
        <p:nvSpPr>
          <p:cNvPr id="5476" name="Google Shape;5476;p751"/>
          <p:cNvSpPr txBox="1"/>
          <p:nvPr>
            <p:ph idx="14" type="body"/>
          </p:nvPr>
        </p:nvSpPr>
        <p:spPr>
          <a:xfrm>
            <a:off x="9577789" y="4724400"/>
            <a:ext cx="2828700" cy="3771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5477" name="Google Shape;5477;p751"/>
          <p:cNvSpPr txBox="1"/>
          <p:nvPr>
            <p:ph idx="15" type="body"/>
          </p:nvPr>
        </p:nvSpPr>
        <p:spPr>
          <a:xfrm>
            <a:off x="9577789" y="5162150"/>
            <a:ext cx="2175300" cy="742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1pPr>
            <a:lvl2pPr indent="-304800" lvl="1" marL="9144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2pPr>
            <a:lvl3pPr indent="-304800" lvl="2" marL="13716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3pPr>
            <a:lvl4pPr indent="-304800" lvl="3" marL="18288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4pPr>
            <a:lvl5pPr indent="-304800" lvl="4" marL="22860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5pPr>
            <a:lvl6pPr indent="-304800" lvl="5" marL="27432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6pPr>
            <a:lvl7pPr indent="-304800" lvl="6" marL="32004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7pPr>
            <a:lvl8pPr indent="-304800" lvl="7" marL="36576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8pPr>
            <a:lvl9pPr indent="-304800" lvl="8" marL="4114800" rtl="0">
              <a:spcBef>
                <a:spcPts val="0"/>
              </a:spcBef>
              <a:spcAft>
                <a:spcPts val="0"/>
              </a:spcAft>
              <a:buClr>
                <a:schemeClr val="lt2"/>
              </a:buClr>
              <a:buSzPts val="1200"/>
              <a:buFont typeface="DM Sans"/>
              <a:buChar char="■"/>
              <a:defRPr sz="12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5478" name="Shape 5478"/>
        <p:cNvGrpSpPr/>
        <p:nvPr/>
      </p:nvGrpSpPr>
      <p:grpSpPr>
        <a:xfrm>
          <a:off x="0" y="0"/>
          <a:ext cx="0" cy="0"/>
          <a:chOff x="0" y="0"/>
          <a:chExt cx="0" cy="0"/>
        </a:xfrm>
      </p:grpSpPr>
      <p:sp>
        <p:nvSpPr>
          <p:cNvPr id="5479" name="Google Shape;5479;p752"/>
          <p:cNvSpPr/>
          <p:nvPr/>
        </p:nvSpPr>
        <p:spPr>
          <a:xfrm>
            <a:off x="37" y="1303988"/>
            <a:ext cx="12192000" cy="4790400"/>
          </a:xfrm>
          <a:prstGeom prst="rect">
            <a:avLst/>
          </a:prstGeom>
          <a:solidFill>
            <a:srgbClr val="F5F5F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480" name="Google Shape;5480;p752"/>
          <p:cNvSpPr txBox="1"/>
          <p:nvPr>
            <p:ph type="title"/>
          </p:nvPr>
        </p:nvSpPr>
        <p:spPr>
          <a:xfrm>
            <a:off x="2600762" y="395413"/>
            <a:ext cx="6990600" cy="7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SzPts val="3600"/>
              <a:buFont typeface="DM Sans"/>
              <a:buNone/>
              <a:defRPr b="1" sz="3600">
                <a:latin typeface="DM Sans"/>
                <a:ea typeface="DM Sans"/>
                <a:cs typeface="DM Sans"/>
                <a:sym typeface="DM Sans"/>
              </a:defRPr>
            </a:lvl2pPr>
            <a:lvl3pPr lvl="2" rtl="0" algn="ctr">
              <a:spcBef>
                <a:spcPts val="0"/>
              </a:spcBef>
              <a:spcAft>
                <a:spcPts val="0"/>
              </a:spcAft>
              <a:buSzPts val="3600"/>
              <a:buFont typeface="DM Sans"/>
              <a:buNone/>
              <a:defRPr b="1" sz="3600">
                <a:latin typeface="DM Sans"/>
                <a:ea typeface="DM Sans"/>
                <a:cs typeface="DM Sans"/>
                <a:sym typeface="DM Sans"/>
              </a:defRPr>
            </a:lvl3pPr>
            <a:lvl4pPr lvl="3" rtl="0" algn="ctr">
              <a:spcBef>
                <a:spcPts val="0"/>
              </a:spcBef>
              <a:spcAft>
                <a:spcPts val="0"/>
              </a:spcAft>
              <a:buSzPts val="3600"/>
              <a:buFont typeface="DM Sans"/>
              <a:buNone/>
              <a:defRPr b="1" sz="3600">
                <a:latin typeface="DM Sans"/>
                <a:ea typeface="DM Sans"/>
                <a:cs typeface="DM Sans"/>
                <a:sym typeface="DM Sans"/>
              </a:defRPr>
            </a:lvl4pPr>
            <a:lvl5pPr lvl="4" rtl="0" algn="ctr">
              <a:spcBef>
                <a:spcPts val="0"/>
              </a:spcBef>
              <a:spcAft>
                <a:spcPts val="0"/>
              </a:spcAft>
              <a:buSzPts val="3600"/>
              <a:buFont typeface="DM Sans"/>
              <a:buNone/>
              <a:defRPr b="1" sz="3600">
                <a:latin typeface="DM Sans"/>
                <a:ea typeface="DM Sans"/>
                <a:cs typeface="DM Sans"/>
                <a:sym typeface="DM Sans"/>
              </a:defRPr>
            </a:lvl5pPr>
            <a:lvl6pPr lvl="5" rtl="0" algn="ctr">
              <a:spcBef>
                <a:spcPts val="0"/>
              </a:spcBef>
              <a:spcAft>
                <a:spcPts val="0"/>
              </a:spcAft>
              <a:buSzPts val="3600"/>
              <a:buFont typeface="DM Sans"/>
              <a:buNone/>
              <a:defRPr b="1" sz="3600">
                <a:latin typeface="DM Sans"/>
                <a:ea typeface="DM Sans"/>
                <a:cs typeface="DM Sans"/>
                <a:sym typeface="DM Sans"/>
              </a:defRPr>
            </a:lvl6pPr>
            <a:lvl7pPr lvl="6" rtl="0" algn="ctr">
              <a:spcBef>
                <a:spcPts val="0"/>
              </a:spcBef>
              <a:spcAft>
                <a:spcPts val="0"/>
              </a:spcAft>
              <a:buSzPts val="3600"/>
              <a:buFont typeface="DM Sans"/>
              <a:buNone/>
              <a:defRPr b="1" sz="3600">
                <a:latin typeface="DM Sans"/>
                <a:ea typeface="DM Sans"/>
                <a:cs typeface="DM Sans"/>
                <a:sym typeface="DM Sans"/>
              </a:defRPr>
            </a:lvl7pPr>
            <a:lvl8pPr lvl="7" rtl="0" algn="ctr">
              <a:spcBef>
                <a:spcPts val="0"/>
              </a:spcBef>
              <a:spcAft>
                <a:spcPts val="0"/>
              </a:spcAft>
              <a:buSzPts val="3600"/>
              <a:buFont typeface="DM Sans"/>
              <a:buNone/>
              <a:defRPr b="1" sz="3600">
                <a:latin typeface="DM Sans"/>
                <a:ea typeface="DM Sans"/>
                <a:cs typeface="DM Sans"/>
                <a:sym typeface="DM Sans"/>
              </a:defRPr>
            </a:lvl8pPr>
            <a:lvl9pPr lvl="8" rtl="0" algn="ctr">
              <a:spcBef>
                <a:spcPts val="0"/>
              </a:spcBef>
              <a:spcAft>
                <a:spcPts val="0"/>
              </a:spcAft>
              <a:buSzPts val="3600"/>
              <a:buFont typeface="DM Sans"/>
              <a:buNone/>
              <a:defRPr b="1" sz="3600">
                <a:latin typeface="DM Sans"/>
                <a:ea typeface="DM Sans"/>
                <a:cs typeface="DM Sans"/>
                <a:sym typeface="DM Sans"/>
              </a:defRPr>
            </a:lvl9pPr>
          </a:lstStyle>
          <a:p/>
        </p:txBody>
      </p:sp>
      <p:pic>
        <p:nvPicPr>
          <p:cNvPr id="5481" name="Google Shape;5481;p752"/>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482" name="Google Shape;5482;p752"/>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5483" name="Shape 5483"/>
        <p:cNvGrpSpPr/>
        <p:nvPr/>
      </p:nvGrpSpPr>
      <p:grpSpPr>
        <a:xfrm>
          <a:off x="0" y="0"/>
          <a:ext cx="0" cy="0"/>
          <a:chOff x="0" y="0"/>
          <a:chExt cx="0" cy="0"/>
        </a:xfrm>
      </p:grpSpPr>
      <p:pic>
        <p:nvPicPr>
          <p:cNvPr id="5484" name="Google Shape;5484;p753"/>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485" name="Google Shape;5485;p753"/>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486" name="Google Shape;5486;p753"/>
          <p:cNvSpPr txBox="1"/>
          <p:nvPr>
            <p:ph type="title"/>
          </p:nvPr>
        </p:nvSpPr>
        <p:spPr>
          <a:xfrm>
            <a:off x="438867" y="457200"/>
            <a:ext cx="4571700" cy="37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9pPr>
          </a:lstStyle>
          <a:p/>
        </p:txBody>
      </p:sp>
      <p:sp>
        <p:nvSpPr>
          <p:cNvPr id="5487" name="Google Shape;5487;p753"/>
          <p:cNvSpPr txBox="1"/>
          <p:nvPr>
            <p:ph idx="1" type="body"/>
          </p:nvPr>
        </p:nvSpPr>
        <p:spPr>
          <a:xfrm>
            <a:off x="438867" y="1028700"/>
            <a:ext cx="4571700" cy="10947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
        <p:nvSpPr>
          <p:cNvPr id="5488" name="Google Shape;5488;p753"/>
          <p:cNvSpPr txBox="1"/>
          <p:nvPr>
            <p:ph idx="2" type="body"/>
          </p:nvPr>
        </p:nvSpPr>
        <p:spPr>
          <a:xfrm>
            <a:off x="6096000" y="1028700"/>
            <a:ext cx="4571700" cy="10947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5489" name="Shape 5489"/>
        <p:cNvGrpSpPr/>
        <p:nvPr/>
      </p:nvGrpSpPr>
      <p:grpSpPr>
        <a:xfrm>
          <a:off x="0" y="0"/>
          <a:ext cx="0" cy="0"/>
          <a:chOff x="0" y="0"/>
          <a:chExt cx="0" cy="0"/>
        </a:xfrm>
      </p:grpSpPr>
      <p:sp>
        <p:nvSpPr>
          <p:cNvPr id="5490" name="Google Shape;5490;p754"/>
          <p:cNvSpPr/>
          <p:nvPr/>
        </p:nvSpPr>
        <p:spPr>
          <a:xfrm>
            <a:off x="2275" y="0"/>
            <a:ext cx="6093600" cy="6858000"/>
          </a:xfrm>
          <a:prstGeom prst="rect">
            <a:avLst/>
          </a:prstGeom>
          <a:solidFill>
            <a:srgbClr val="EEEEEE"/>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491" name="Google Shape;5491;p754"/>
          <p:cNvSpPr txBox="1"/>
          <p:nvPr>
            <p:ph type="title"/>
          </p:nvPr>
        </p:nvSpPr>
        <p:spPr>
          <a:xfrm>
            <a:off x="438870" y="457200"/>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492" name="Google Shape;5492;p754"/>
          <p:cNvSpPr txBox="1"/>
          <p:nvPr>
            <p:ph idx="1" type="body"/>
          </p:nvPr>
        </p:nvSpPr>
        <p:spPr>
          <a:xfrm>
            <a:off x="438870" y="2686050"/>
            <a:ext cx="4571700" cy="32520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493" name="Google Shape;5493;p754"/>
          <p:cNvSpPr txBox="1"/>
          <p:nvPr>
            <p:ph idx="2" type="subTitle"/>
          </p:nvPr>
        </p:nvSpPr>
        <p:spPr>
          <a:xfrm>
            <a:off x="438870" y="1661988"/>
            <a:ext cx="41619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pic>
        <p:nvPicPr>
          <p:cNvPr id="5494" name="Google Shape;5494;p754"/>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495" name="Google Shape;5495;p754"/>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496" name="Google Shape;5496;p754"/>
          <p:cNvSpPr/>
          <p:nvPr>
            <p:ph idx="3" type="pic"/>
          </p:nvPr>
        </p:nvSpPr>
        <p:spPr>
          <a:xfrm>
            <a:off x="6892425" y="4348131"/>
            <a:ext cx="1235400" cy="1235400"/>
          </a:xfrm>
          <a:prstGeom prst="ellipse">
            <a:avLst/>
          </a:prstGeom>
          <a:noFill/>
          <a:ln>
            <a:noFill/>
          </a:ln>
        </p:spPr>
      </p:sp>
      <p:sp>
        <p:nvSpPr>
          <p:cNvPr id="5497" name="Google Shape;5497;p754"/>
          <p:cNvSpPr/>
          <p:nvPr>
            <p:ph idx="4" type="pic"/>
          </p:nvPr>
        </p:nvSpPr>
        <p:spPr>
          <a:xfrm>
            <a:off x="6892425" y="2516465"/>
            <a:ext cx="1235400" cy="1235400"/>
          </a:xfrm>
          <a:prstGeom prst="ellipse">
            <a:avLst/>
          </a:prstGeom>
          <a:noFill/>
          <a:ln>
            <a:noFill/>
          </a:ln>
        </p:spPr>
      </p:sp>
      <p:sp>
        <p:nvSpPr>
          <p:cNvPr id="5498" name="Google Shape;5498;p754"/>
          <p:cNvSpPr txBox="1"/>
          <p:nvPr>
            <p:ph idx="5" type="subTitle"/>
          </p:nvPr>
        </p:nvSpPr>
        <p:spPr>
          <a:xfrm>
            <a:off x="8386389" y="2667463"/>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499" name="Google Shape;5499;p754"/>
          <p:cNvSpPr txBox="1"/>
          <p:nvPr>
            <p:ph idx="6" type="subTitle"/>
          </p:nvPr>
        </p:nvSpPr>
        <p:spPr>
          <a:xfrm>
            <a:off x="8386389" y="3134263"/>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500" name="Google Shape;5500;p754"/>
          <p:cNvSpPr txBox="1"/>
          <p:nvPr>
            <p:ph idx="7" type="subTitle"/>
          </p:nvPr>
        </p:nvSpPr>
        <p:spPr>
          <a:xfrm>
            <a:off x="8386389" y="4499129"/>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501" name="Google Shape;5501;p754"/>
          <p:cNvSpPr txBox="1"/>
          <p:nvPr>
            <p:ph idx="8" type="subTitle"/>
          </p:nvPr>
        </p:nvSpPr>
        <p:spPr>
          <a:xfrm>
            <a:off x="8386389" y="4965929"/>
            <a:ext cx="23649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5502" name="Shape 5502"/>
        <p:cNvGrpSpPr/>
        <p:nvPr/>
      </p:nvGrpSpPr>
      <p:grpSpPr>
        <a:xfrm>
          <a:off x="0" y="0"/>
          <a:ext cx="0" cy="0"/>
          <a:chOff x="0" y="0"/>
          <a:chExt cx="0" cy="0"/>
        </a:xfrm>
      </p:grpSpPr>
      <p:pic>
        <p:nvPicPr>
          <p:cNvPr id="5503" name="Google Shape;5503;p755"/>
          <p:cNvPicPr preferRelativeResize="0"/>
          <p:nvPr/>
        </p:nvPicPr>
        <p:blipFill>
          <a:blip r:embed="rId2">
            <a:alphaModFix/>
          </a:blip>
          <a:stretch>
            <a:fillRect/>
          </a:stretch>
        </p:blipFill>
        <p:spPr>
          <a:xfrm>
            <a:off x="5258792" y="681076"/>
            <a:ext cx="7271255" cy="5265262"/>
          </a:xfrm>
          <a:prstGeom prst="rect">
            <a:avLst/>
          </a:prstGeom>
          <a:noFill/>
          <a:ln>
            <a:noFill/>
          </a:ln>
        </p:spPr>
      </p:pic>
      <p:sp>
        <p:nvSpPr>
          <p:cNvPr id="5504" name="Google Shape;5504;p755"/>
          <p:cNvSpPr txBox="1"/>
          <p:nvPr>
            <p:ph type="title"/>
          </p:nvPr>
        </p:nvSpPr>
        <p:spPr>
          <a:xfrm>
            <a:off x="438870" y="499000"/>
            <a:ext cx="34836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505" name="Google Shape;5505;p755"/>
          <p:cNvSpPr txBox="1"/>
          <p:nvPr>
            <p:ph idx="1" type="body"/>
          </p:nvPr>
        </p:nvSpPr>
        <p:spPr>
          <a:xfrm>
            <a:off x="438870" y="2369913"/>
            <a:ext cx="3483600" cy="32520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506" name="Google Shape;5506;p755"/>
          <p:cNvSpPr/>
          <p:nvPr>
            <p:ph idx="2" type="pic"/>
          </p:nvPr>
        </p:nvSpPr>
        <p:spPr>
          <a:xfrm>
            <a:off x="5374140" y="972750"/>
            <a:ext cx="7050300" cy="4875600"/>
          </a:xfrm>
          <a:prstGeom prst="roundRect">
            <a:avLst>
              <a:gd fmla="val 858" name="adj"/>
            </a:avLst>
          </a:prstGeom>
          <a:noFill/>
          <a:ln>
            <a:noFill/>
          </a:ln>
        </p:spPr>
      </p:sp>
      <p:pic>
        <p:nvPicPr>
          <p:cNvPr id="5507" name="Google Shape;5507;p755"/>
          <p:cNvPicPr preferRelativeResize="0"/>
          <p:nvPr/>
        </p:nvPicPr>
        <p:blipFill>
          <a:blip r:embed="rId3">
            <a:alphaModFix/>
          </a:blip>
          <a:stretch>
            <a:fillRect/>
          </a:stretch>
        </p:blipFill>
        <p:spPr>
          <a:xfrm>
            <a:off x="356571" y="6325650"/>
            <a:ext cx="302899" cy="375684"/>
          </a:xfrm>
          <a:prstGeom prst="rect">
            <a:avLst/>
          </a:prstGeom>
          <a:noFill/>
          <a:ln>
            <a:noFill/>
          </a:ln>
        </p:spPr>
      </p:pic>
      <p:sp>
        <p:nvSpPr>
          <p:cNvPr id="5508" name="Google Shape;5508;p755"/>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5509" name="Shape 5509"/>
        <p:cNvGrpSpPr/>
        <p:nvPr/>
      </p:nvGrpSpPr>
      <p:grpSpPr>
        <a:xfrm>
          <a:off x="0" y="0"/>
          <a:ext cx="0" cy="0"/>
          <a:chOff x="0" y="0"/>
          <a:chExt cx="0" cy="0"/>
        </a:xfrm>
      </p:grpSpPr>
      <p:sp>
        <p:nvSpPr>
          <p:cNvPr id="5510" name="Google Shape;5510;p756"/>
          <p:cNvSpPr/>
          <p:nvPr/>
        </p:nvSpPr>
        <p:spPr>
          <a:xfrm>
            <a:off x="6098300" y="0"/>
            <a:ext cx="6093600" cy="6858000"/>
          </a:xfrm>
          <a:prstGeom prst="rect">
            <a:avLst/>
          </a:prstGeom>
          <a:solidFill>
            <a:schemeClr val="accent4"/>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pic>
        <p:nvPicPr>
          <p:cNvPr id="5511" name="Google Shape;5511;p756"/>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512" name="Google Shape;5512;p756"/>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lt1"/>
                </a:solidFill>
                <a:latin typeface="JetBrains Mono"/>
                <a:ea typeface="JetBrains Mono"/>
                <a:cs typeface="JetBrains Mono"/>
                <a:sym typeface="JetBrains Mono"/>
              </a:defRPr>
            </a:lvl1pPr>
            <a:lvl2pPr lvl="1" rtl="0" algn="r">
              <a:buNone/>
              <a:defRPr sz="1200">
                <a:solidFill>
                  <a:schemeClr val="lt1"/>
                </a:solidFill>
                <a:latin typeface="JetBrains Mono"/>
                <a:ea typeface="JetBrains Mono"/>
                <a:cs typeface="JetBrains Mono"/>
                <a:sym typeface="JetBrains Mono"/>
              </a:defRPr>
            </a:lvl2pPr>
            <a:lvl3pPr lvl="2" rtl="0" algn="r">
              <a:buNone/>
              <a:defRPr sz="1200">
                <a:solidFill>
                  <a:schemeClr val="lt1"/>
                </a:solidFill>
                <a:latin typeface="JetBrains Mono"/>
                <a:ea typeface="JetBrains Mono"/>
                <a:cs typeface="JetBrains Mono"/>
                <a:sym typeface="JetBrains Mono"/>
              </a:defRPr>
            </a:lvl3pPr>
            <a:lvl4pPr lvl="3" rtl="0" algn="r">
              <a:buNone/>
              <a:defRPr sz="1200">
                <a:solidFill>
                  <a:schemeClr val="lt1"/>
                </a:solidFill>
                <a:latin typeface="JetBrains Mono"/>
                <a:ea typeface="JetBrains Mono"/>
                <a:cs typeface="JetBrains Mono"/>
                <a:sym typeface="JetBrains Mono"/>
              </a:defRPr>
            </a:lvl4pPr>
            <a:lvl5pPr lvl="4" rtl="0" algn="r">
              <a:buNone/>
              <a:defRPr sz="1200">
                <a:solidFill>
                  <a:schemeClr val="lt1"/>
                </a:solidFill>
                <a:latin typeface="JetBrains Mono"/>
                <a:ea typeface="JetBrains Mono"/>
                <a:cs typeface="JetBrains Mono"/>
                <a:sym typeface="JetBrains Mono"/>
              </a:defRPr>
            </a:lvl5pPr>
            <a:lvl6pPr lvl="5" rtl="0" algn="r">
              <a:buNone/>
              <a:defRPr sz="1200">
                <a:solidFill>
                  <a:schemeClr val="lt1"/>
                </a:solidFill>
                <a:latin typeface="JetBrains Mono"/>
                <a:ea typeface="JetBrains Mono"/>
                <a:cs typeface="JetBrains Mono"/>
                <a:sym typeface="JetBrains Mono"/>
              </a:defRPr>
            </a:lvl6pPr>
            <a:lvl7pPr lvl="6" rtl="0" algn="r">
              <a:buNone/>
              <a:defRPr sz="1200">
                <a:solidFill>
                  <a:schemeClr val="lt1"/>
                </a:solidFill>
                <a:latin typeface="JetBrains Mono"/>
                <a:ea typeface="JetBrains Mono"/>
                <a:cs typeface="JetBrains Mono"/>
                <a:sym typeface="JetBrains Mono"/>
              </a:defRPr>
            </a:lvl7pPr>
            <a:lvl8pPr lvl="7" rtl="0" algn="r">
              <a:buNone/>
              <a:defRPr sz="1200">
                <a:solidFill>
                  <a:schemeClr val="lt1"/>
                </a:solidFill>
                <a:latin typeface="JetBrains Mono"/>
                <a:ea typeface="JetBrains Mono"/>
                <a:cs typeface="JetBrains Mono"/>
                <a:sym typeface="JetBrains Mono"/>
              </a:defRPr>
            </a:lvl8pPr>
            <a:lvl9pPr lvl="8" rtl="0" algn="r">
              <a:buNone/>
              <a:defRPr sz="12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513" name="Google Shape;5513;p756"/>
          <p:cNvSpPr txBox="1"/>
          <p:nvPr>
            <p:ph type="title"/>
          </p:nvPr>
        </p:nvSpPr>
        <p:spPr>
          <a:xfrm>
            <a:off x="438870" y="457200"/>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514" name="Google Shape;5514;p756"/>
          <p:cNvSpPr txBox="1"/>
          <p:nvPr>
            <p:ph idx="1" type="body"/>
          </p:nvPr>
        </p:nvSpPr>
        <p:spPr>
          <a:xfrm>
            <a:off x="438870" y="1943100"/>
            <a:ext cx="4571700" cy="32520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pic>
        <p:nvPicPr>
          <p:cNvPr id="5515" name="Google Shape;5515;p756"/>
          <p:cNvPicPr preferRelativeResize="0"/>
          <p:nvPr/>
        </p:nvPicPr>
        <p:blipFill rotWithShape="1">
          <a:blip r:embed="rId3">
            <a:alphaModFix/>
          </a:blip>
          <a:srcRect b="0" l="0" r="18267" t="0"/>
          <a:stretch/>
        </p:blipFill>
        <p:spPr>
          <a:xfrm>
            <a:off x="6823597" y="763538"/>
            <a:ext cx="5368441" cy="4756864"/>
          </a:xfrm>
          <a:prstGeom prst="rect">
            <a:avLst/>
          </a:prstGeom>
          <a:noFill/>
          <a:ln>
            <a:noFill/>
          </a:ln>
        </p:spPr>
      </p:pic>
      <p:sp>
        <p:nvSpPr>
          <p:cNvPr id="5516" name="Google Shape;5516;p756"/>
          <p:cNvSpPr txBox="1"/>
          <p:nvPr>
            <p:ph idx="2" type="body"/>
          </p:nvPr>
        </p:nvSpPr>
        <p:spPr>
          <a:xfrm>
            <a:off x="7222109" y="1333500"/>
            <a:ext cx="4571700" cy="32520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rgbClr val="C1C1C1"/>
              </a:buClr>
              <a:buSzPts val="1500"/>
              <a:buFont typeface="JetBrains Mono"/>
              <a:buChar char="●"/>
              <a:defRPr sz="1500">
                <a:solidFill>
                  <a:srgbClr val="C1C1C1"/>
                </a:solidFill>
                <a:latin typeface="JetBrains Mono"/>
                <a:ea typeface="JetBrains Mono"/>
                <a:cs typeface="JetBrains Mono"/>
                <a:sym typeface="JetBrains Mono"/>
              </a:defRPr>
            </a:lvl1pPr>
            <a:lvl2pPr indent="-323850" lvl="1" marL="914400" rtl="0">
              <a:spcBef>
                <a:spcPts val="0"/>
              </a:spcBef>
              <a:spcAft>
                <a:spcPts val="0"/>
              </a:spcAft>
              <a:buClr>
                <a:srgbClr val="C1C1C1"/>
              </a:buClr>
              <a:buSzPts val="1500"/>
              <a:buFont typeface="JetBrains Mono"/>
              <a:buChar char="○"/>
              <a:defRPr sz="1500">
                <a:solidFill>
                  <a:srgbClr val="C1C1C1"/>
                </a:solidFill>
                <a:latin typeface="JetBrains Mono"/>
                <a:ea typeface="JetBrains Mono"/>
                <a:cs typeface="JetBrains Mono"/>
                <a:sym typeface="JetBrains Mono"/>
              </a:defRPr>
            </a:lvl2pPr>
            <a:lvl3pPr indent="-323850" lvl="2" marL="1371600" rtl="0">
              <a:spcBef>
                <a:spcPts val="0"/>
              </a:spcBef>
              <a:spcAft>
                <a:spcPts val="0"/>
              </a:spcAft>
              <a:buClr>
                <a:srgbClr val="C1C1C1"/>
              </a:buClr>
              <a:buSzPts val="1500"/>
              <a:buFont typeface="JetBrains Mono"/>
              <a:buChar char="■"/>
              <a:defRPr sz="1500">
                <a:solidFill>
                  <a:srgbClr val="C1C1C1"/>
                </a:solidFill>
                <a:latin typeface="JetBrains Mono"/>
                <a:ea typeface="JetBrains Mono"/>
                <a:cs typeface="JetBrains Mono"/>
                <a:sym typeface="JetBrains Mono"/>
              </a:defRPr>
            </a:lvl3pPr>
            <a:lvl4pPr indent="-323850" lvl="3" marL="1828800" rtl="0">
              <a:spcBef>
                <a:spcPts val="0"/>
              </a:spcBef>
              <a:spcAft>
                <a:spcPts val="0"/>
              </a:spcAft>
              <a:buClr>
                <a:srgbClr val="C1C1C1"/>
              </a:buClr>
              <a:buSzPts val="1500"/>
              <a:buFont typeface="JetBrains Mono"/>
              <a:buChar char="●"/>
              <a:defRPr sz="1500">
                <a:solidFill>
                  <a:srgbClr val="C1C1C1"/>
                </a:solidFill>
                <a:latin typeface="JetBrains Mono"/>
                <a:ea typeface="JetBrains Mono"/>
                <a:cs typeface="JetBrains Mono"/>
                <a:sym typeface="JetBrains Mono"/>
              </a:defRPr>
            </a:lvl4pPr>
            <a:lvl5pPr indent="-323850" lvl="4" marL="2286000" rtl="0">
              <a:spcBef>
                <a:spcPts val="0"/>
              </a:spcBef>
              <a:spcAft>
                <a:spcPts val="0"/>
              </a:spcAft>
              <a:buClr>
                <a:srgbClr val="C1C1C1"/>
              </a:buClr>
              <a:buSzPts val="1500"/>
              <a:buFont typeface="JetBrains Mono"/>
              <a:buChar char="○"/>
              <a:defRPr sz="1500">
                <a:solidFill>
                  <a:srgbClr val="C1C1C1"/>
                </a:solidFill>
                <a:latin typeface="JetBrains Mono"/>
                <a:ea typeface="JetBrains Mono"/>
                <a:cs typeface="JetBrains Mono"/>
                <a:sym typeface="JetBrains Mono"/>
              </a:defRPr>
            </a:lvl5pPr>
            <a:lvl6pPr indent="-323850" lvl="5" marL="2743200" rtl="0">
              <a:spcBef>
                <a:spcPts val="0"/>
              </a:spcBef>
              <a:spcAft>
                <a:spcPts val="0"/>
              </a:spcAft>
              <a:buClr>
                <a:srgbClr val="C1C1C1"/>
              </a:buClr>
              <a:buSzPts val="1500"/>
              <a:buFont typeface="JetBrains Mono"/>
              <a:buChar char="■"/>
              <a:defRPr sz="1500">
                <a:solidFill>
                  <a:srgbClr val="C1C1C1"/>
                </a:solidFill>
                <a:latin typeface="JetBrains Mono"/>
                <a:ea typeface="JetBrains Mono"/>
                <a:cs typeface="JetBrains Mono"/>
                <a:sym typeface="JetBrains Mono"/>
              </a:defRPr>
            </a:lvl6pPr>
            <a:lvl7pPr indent="-323850" lvl="6" marL="3200400" rtl="0">
              <a:spcBef>
                <a:spcPts val="0"/>
              </a:spcBef>
              <a:spcAft>
                <a:spcPts val="0"/>
              </a:spcAft>
              <a:buClr>
                <a:srgbClr val="C1C1C1"/>
              </a:buClr>
              <a:buSzPts val="1500"/>
              <a:buFont typeface="JetBrains Mono"/>
              <a:buChar char="●"/>
              <a:defRPr sz="1500">
                <a:solidFill>
                  <a:srgbClr val="C1C1C1"/>
                </a:solidFill>
                <a:latin typeface="JetBrains Mono"/>
                <a:ea typeface="JetBrains Mono"/>
                <a:cs typeface="JetBrains Mono"/>
                <a:sym typeface="JetBrains Mono"/>
              </a:defRPr>
            </a:lvl7pPr>
            <a:lvl8pPr indent="-323850" lvl="7" marL="3657600" rtl="0">
              <a:spcBef>
                <a:spcPts val="0"/>
              </a:spcBef>
              <a:spcAft>
                <a:spcPts val="0"/>
              </a:spcAft>
              <a:buClr>
                <a:srgbClr val="C1C1C1"/>
              </a:buClr>
              <a:buSzPts val="1500"/>
              <a:buFont typeface="JetBrains Mono"/>
              <a:buChar char="○"/>
              <a:defRPr sz="1500">
                <a:solidFill>
                  <a:srgbClr val="C1C1C1"/>
                </a:solidFill>
                <a:latin typeface="JetBrains Mono"/>
                <a:ea typeface="JetBrains Mono"/>
                <a:cs typeface="JetBrains Mono"/>
                <a:sym typeface="JetBrains Mono"/>
              </a:defRPr>
            </a:lvl8pPr>
            <a:lvl9pPr indent="-323850" lvl="8" marL="4114800" rtl="0">
              <a:spcBef>
                <a:spcPts val="0"/>
              </a:spcBef>
              <a:spcAft>
                <a:spcPts val="0"/>
              </a:spcAft>
              <a:buClr>
                <a:srgbClr val="C1C1C1"/>
              </a:buClr>
              <a:buSzPts val="1500"/>
              <a:buFont typeface="JetBrains Mono"/>
              <a:buChar char="■"/>
              <a:defRPr sz="15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5517" name="Shape 5517"/>
        <p:cNvGrpSpPr/>
        <p:nvPr/>
      </p:nvGrpSpPr>
      <p:grpSpPr>
        <a:xfrm>
          <a:off x="0" y="0"/>
          <a:ext cx="0" cy="0"/>
          <a:chOff x="0" y="0"/>
          <a:chExt cx="0" cy="0"/>
        </a:xfrm>
      </p:grpSpPr>
      <p:sp>
        <p:nvSpPr>
          <p:cNvPr id="5518" name="Google Shape;5518;p757"/>
          <p:cNvSpPr/>
          <p:nvPr/>
        </p:nvSpPr>
        <p:spPr>
          <a:xfrm>
            <a:off x="6098300" y="0"/>
            <a:ext cx="6093600" cy="6858000"/>
          </a:xfrm>
          <a:prstGeom prst="rect">
            <a:avLst/>
          </a:prstGeom>
          <a:solidFill>
            <a:srgbClr val="F5F5F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519" name="Google Shape;5519;p757"/>
          <p:cNvSpPr txBox="1"/>
          <p:nvPr>
            <p:ph type="title"/>
          </p:nvPr>
        </p:nvSpPr>
        <p:spPr>
          <a:xfrm>
            <a:off x="6861704" y="763538"/>
            <a:ext cx="4512900" cy="266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9pPr>
          </a:lstStyle>
          <a:p/>
        </p:txBody>
      </p:sp>
      <p:sp>
        <p:nvSpPr>
          <p:cNvPr id="5520" name="Google Shape;5520;p757"/>
          <p:cNvSpPr txBox="1"/>
          <p:nvPr>
            <p:ph idx="1" type="subTitle"/>
          </p:nvPr>
        </p:nvSpPr>
        <p:spPr>
          <a:xfrm>
            <a:off x="6879202" y="3961200"/>
            <a:ext cx="45129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521" name="Google Shape;5521;p757"/>
          <p:cNvSpPr txBox="1"/>
          <p:nvPr>
            <p:ph idx="2" type="title"/>
          </p:nvPr>
        </p:nvSpPr>
        <p:spPr>
          <a:xfrm>
            <a:off x="780902" y="763538"/>
            <a:ext cx="4554000" cy="266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9pPr>
          </a:lstStyle>
          <a:p/>
        </p:txBody>
      </p:sp>
      <p:sp>
        <p:nvSpPr>
          <p:cNvPr id="5522" name="Google Shape;5522;p757"/>
          <p:cNvSpPr txBox="1"/>
          <p:nvPr>
            <p:ph idx="3" type="subTitle"/>
          </p:nvPr>
        </p:nvSpPr>
        <p:spPr>
          <a:xfrm>
            <a:off x="763430" y="3961200"/>
            <a:ext cx="45540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pic>
        <p:nvPicPr>
          <p:cNvPr id="5523" name="Google Shape;5523;p757"/>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524" name="Google Shape;5524;p757"/>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cxnSp>
        <p:nvCxnSpPr>
          <p:cNvPr id="5525" name="Google Shape;5525;p757"/>
          <p:cNvCxnSpPr/>
          <p:nvPr/>
        </p:nvCxnSpPr>
        <p:spPr>
          <a:xfrm>
            <a:off x="1277828" y="3589988"/>
            <a:ext cx="3542700" cy="0"/>
          </a:xfrm>
          <a:prstGeom prst="straightConnector1">
            <a:avLst/>
          </a:prstGeom>
          <a:noFill/>
          <a:ln cap="flat" cmpd="sng" w="114300">
            <a:solidFill>
              <a:schemeClr val="accent2"/>
            </a:solidFill>
            <a:prstDash val="solid"/>
            <a:round/>
            <a:headEnd len="med" w="med" type="none"/>
            <a:tailEnd len="med" w="med" type="none"/>
          </a:ln>
        </p:spPr>
      </p:cxnSp>
      <p:cxnSp>
        <p:nvCxnSpPr>
          <p:cNvPr id="5526" name="Google Shape;5526;p757"/>
          <p:cNvCxnSpPr/>
          <p:nvPr/>
        </p:nvCxnSpPr>
        <p:spPr>
          <a:xfrm>
            <a:off x="7355492" y="3589988"/>
            <a:ext cx="3542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3395">
          <p15:clr>
            <a:schemeClr val="accent6"/>
          </p15:clr>
        </p15:guide>
        <p15:guide id="2" pos="4322">
          <p15:clr>
            <a:schemeClr val="accent6"/>
          </p15:clr>
        </p15:guide>
        <p15:guide id="3" pos="722">
          <p15:clr>
            <a:schemeClr val="accent6"/>
          </p15:clr>
        </p15:guide>
        <p15:guide id="4" pos="6958">
          <p15:clr>
            <a:schemeClr val="accent6"/>
          </p15:clr>
        </p15:guide>
      </p15:sldGuideLst>
    </p:ext>
  </p:extLst>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5527" name="Shape 5527"/>
        <p:cNvGrpSpPr/>
        <p:nvPr/>
      </p:nvGrpSpPr>
      <p:grpSpPr>
        <a:xfrm>
          <a:off x="0" y="0"/>
          <a:ext cx="0" cy="0"/>
          <a:chOff x="0" y="0"/>
          <a:chExt cx="0" cy="0"/>
        </a:xfrm>
      </p:grpSpPr>
      <p:sp>
        <p:nvSpPr>
          <p:cNvPr id="5528" name="Google Shape;5528;p758"/>
          <p:cNvSpPr/>
          <p:nvPr/>
        </p:nvSpPr>
        <p:spPr>
          <a:xfrm>
            <a:off x="2275" y="0"/>
            <a:ext cx="6093600" cy="6858000"/>
          </a:xfrm>
          <a:prstGeom prst="rect">
            <a:avLst/>
          </a:prstGeom>
          <a:solidFill>
            <a:srgbClr val="EEEEEE"/>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529" name="Google Shape;5529;p758"/>
          <p:cNvSpPr txBox="1"/>
          <p:nvPr>
            <p:ph type="title"/>
          </p:nvPr>
        </p:nvSpPr>
        <p:spPr>
          <a:xfrm>
            <a:off x="438870" y="457200"/>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530" name="Google Shape;5530;p758"/>
          <p:cNvSpPr txBox="1"/>
          <p:nvPr>
            <p:ph idx="1" type="body"/>
          </p:nvPr>
        </p:nvSpPr>
        <p:spPr>
          <a:xfrm>
            <a:off x="438870" y="2686050"/>
            <a:ext cx="4571700" cy="32520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531" name="Google Shape;5531;p758"/>
          <p:cNvSpPr txBox="1"/>
          <p:nvPr>
            <p:ph idx="2" type="subTitle"/>
          </p:nvPr>
        </p:nvSpPr>
        <p:spPr>
          <a:xfrm>
            <a:off x="438870" y="1661988"/>
            <a:ext cx="41619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532" name="Google Shape;5532;p758"/>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pic>
        <p:nvPicPr>
          <p:cNvPr id="5533" name="Google Shape;5533;p758"/>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534" name="Google Shape;5534;p758"/>
          <p:cNvSpPr txBox="1"/>
          <p:nvPr>
            <p:ph idx="3" type="subTitle"/>
          </p:nvPr>
        </p:nvSpPr>
        <p:spPr>
          <a:xfrm>
            <a:off x="6749668" y="1762800"/>
            <a:ext cx="2097300" cy="360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1pPr>
            <a:lvl2pPr lvl="1"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2pPr>
            <a:lvl3pPr lvl="2"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3pPr>
            <a:lvl4pPr lvl="3"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4pPr>
            <a:lvl5pPr lvl="4"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5pPr>
            <a:lvl6pPr lvl="5"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6pPr>
            <a:lvl7pPr lvl="6"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7pPr>
            <a:lvl8pPr lvl="7"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8pPr>
            <a:lvl9pPr lvl="8"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9pPr>
          </a:lstStyle>
          <a:p/>
        </p:txBody>
      </p:sp>
      <p:sp>
        <p:nvSpPr>
          <p:cNvPr id="5535" name="Google Shape;5535;p758"/>
          <p:cNvSpPr txBox="1"/>
          <p:nvPr>
            <p:ph idx="4" type="subTitle"/>
          </p:nvPr>
        </p:nvSpPr>
        <p:spPr>
          <a:xfrm>
            <a:off x="6749668" y="2214513"/>
            <a:ext cx="2097300" cy="360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9pPr>
          </a:lstStyle>
          <a:p/>
        </p:txBody>
      </p:sp>
      <p:sp>
        <p:nvSpPr>
          <p:cNvPr id="5536" name="Google Shape;5536;p758"/>
          <p:cNvSpPr txBox="1"/>
          <p:nvPr>
            <p:ph idx="5" type="subTitle"/>
          </p:nvPr>
        </p:nvSpPr>
        <p:spPr>
          <a:xfrm>
            <a:off x="9290175" y="1762800"/>
            <a:ext cx="2097300" cy="360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1pPr>
            <a:lvl2pPr lvl="1"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2pPr>
            <a:lvl3pPr lvl="2"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3pPr>
            <a:lvl4pPr lvl="3"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4pPr>
            <a:lvl5pPr lvl="4"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5pPr>
            <a:lvl6pPr lvl="5"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6pPr>
            <a:lvl7pPr lvl="6"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7pPr>
            <a:lvl8pPr lvl="7"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8pPr>
            <a:lvl9pPr lvl="8"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9pPr>
          </a:lstStyle>
          <a:p/>
        </p:txBody>
      </p:sp>
      <p:sp>
        <p:nvSpPr>
          <p:cNvPr id="5537" name="Google Shape;5537;p758"/>
          <p:cNvSpPr txBox="1"/>
          <p:nvPr>
            <p:ph idx="6" type="subTitle"/>
          </p:nvPr>
        </p:nvSpPr>
        <p:spPr>
          <a:xfrm>
            <a:off x="9290175" y="2214513"/>
            <a:ext cx="2097300" cy="360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9pPr>
          </a:lstStyle>
          <a:p/>
        </p:txBody>
      </p:sp>
      <p:sp>
        <p:nvSpPr>
          <p:cNvPr id="5538" name="Google Shape;5538;p758"/>
          <p:cNvSpPr txBox="1"/>
          <p:nvPr>
            <p:ph idx="7" type="subTitle"/>
          </p:nvPr>
        </p:nvSpPr>
        <p:spPr>
          <a:xfrm>
            <a:off x="6749668" y="4134494"/>
            <a:ext cx="2097300" cy="360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1pPr>
            <a:lvl2pPr lvl="1"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2pPr>
            <a:lvl3pPr lvl="2"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3pPr>
            <a:lvl4pPr lvl="3"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4pPr>
            <a:lvl5pPr lvl="4"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5pPr>
            <a:lvl6pPr lvl="5"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6pPr>
            <a:lvl7pPr lvl="6"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7pPr>
            <a:lvl8pPr lvl="7"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8pPr>
            <a:lvl9pPr lvl="8"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9pPr>
          </a:lstStyle>
          <a:p/>
        </p:txBody>
      </p:sp>
      <p:sp>
        <p:nvSpPr>
          <p:cNvPr id="5539" name="Google Shape;5539;p758"/>
          <p:cNvSpPr txBox="1"/>
          <p:nvPr>
            <p:ph idx="8" type="subTitle"/>
          </p:nvPr>
        </p:nvSpPr>
        <p:spPr>
          <a:xfrm>
            <a:off x="6749668" y="4586206"/>
            <a:ext cx="2097300" cy="360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9pPr>
          </a:lstStyle>
          <a:p/>
        </p:txBody>
      </p:sp>
      <p:sp>
        <p:nvSpPr>
          <p:cNvPr id="5540" name="Google Shape;5540;p758"/>
          <p:cNvSpPr txBox="1"/>
          <p:nvPr>
            <p:ph idx="9" type="subTitle"/>
          </p:nvPr>
        </p:nvSpPr>
        <p:spPr>
          <a:xfrm>
            <a:off x="9290175" y="4134494"/>
            <a:ext cx="2097300" cy="360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1pPr>
            <a:lvl2pPr lvl="1"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2pPr>
            <a:lvl3pPr lvl="2"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3pPr>
            <a:lvl4pPr lvl="3"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4pPr>
            <a:lvl5pPr lvl="4"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5pPr>
            <a:lvl6pPr lvl="5"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6pPr>
            <a:lvl7pPr lvl="6"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7pPr>
            <a:lvl8pPr lvl="7"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8pPr>
            <a:lvl9pPr lvl="8"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9pPr>
          </a:lstStyle>
          <a:p/>
        </p:txBody>
      </p:sp>
      <p:sp>
        <p:nvSpPr>
          <p:cNvPr id="5541" name="Google Shape;5541;p758"/>
          <p:cNvSpPr txBox="1"/>
          <p:nvPr>
            <p:ph idx="13" type="subTitle"/>
          </p:nvPr>
        </p:nvSpPr>
        <p:spPr>
          <a:xfrm>
            <a:off x="9290175" y="4586206"/>
            <a:ext cx="2097300" cy="360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3600"/>
              <a:buFont typeface="JetBrains Mono"/>
              <a:buNone/>
              <a:defRPr b="1" sz="36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3395">
          <p15:clr>
            <a:schemeClr val="accent6"/>
          </p15:clr>
        </p15:guide>
        <p15:guide id="2" pos="4322">
          <p15:clr>
            <a:schemeClr val="accent6"/>
          </p15:clr>
        </p15:guide>
        <p15:guide id="3" pos="722">
          <p15:clr>
            <a:schemeClr val="accent6"/>
          </p15:clr>
        </p15:guide>
        <p15:guide id="4" pos="6958">
          <p15:clr>
            <a:schemeClr val="accent6"/>
          </p15:clr>
        </p15:guide>
      </p15:sldGuideLst>
    </p:ext>
  </p:extLst>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White">
  <p:cSld name="TITLE_8_2_2">
    <p:spTree>
      <p:nvGrpSpPr>
        <p:cNvPr id="5542" name="Shape 5542"/>
        <p:cNvGrpSpPr/>
        <p:nvPr/>
      </p:nvGrpSpPr>
      <p:grpSpPr>
        <a:xfrm>
          <a:off x="0" y="0"/>
          <a:ext cx="0" cy="0"/>
          <a:chOff x="0" y="0"/>
          <a:chExt cx="0" cy="0"/>
        </a:xfrm>
      </p:grpSpPr>
      <p:pic>
        <p:nvPicPr>
          <p:cNvPr id="5543" name="Google Shape;5543;p759"/>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544" name="Google Shape;5544;p759"/>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5545" name="Shape 5545"/>
        <p:cNvGrpSpPr/>
        <p:nvPr/>
      </p:nvGrpSpPr>
      <p:grpSpPr>
        <a:xfrm>
          <a:off x="0" y="0"/>
          <a:ext cx="0" cy="0"/>
          <a:chOff x="0" y="0"/>
          <a:chExt cx="0" cy="0"/>
        </a:xfrm>
      </p:grpSpPr>
      <p:sp>
        <p:nvSpPr>
          <p:cNvPr id="5546" name="Google Shape;5546;p760"/>
          <p:cNvSpPr txBox="1"/>
          <p:nvPr>
            <p:ph idx="1" type="body"/>
          </p:nvPr>
        </p:nvSpPr>
        <p:spPr>
          <a:xfrm>
            <a:off x="4681727" y="1158113"/>
            <a:ext cx="2971500" cy="18288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547" name="Google Shape;5547;p760"/>
          <p:cNvSpPr txBox="1"/>
          <p:nvPr>
            <p:ph idx="2" type="body"/>
          </p:nvPr>
        </p:nvSpPr>
        <p:spPr>
          <a:xfrm>
            <a:off x="8420534" y="1158113"/>
            <a:ext cx="2971500" cy="18288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548" name="Google Shape;5548;p760"/>
          <p:cNvSpPr txBox="1"/>
          <p:nvPr>
            <p:ph idx="3" type="body"/>
          </p:nvPr>
        </p:nvSpPr>
        <p:spPr>
          <a:xfrm>
            <a:off x="4681727" y="3758319"/>
            <a:ext cx="2971500" cy="18288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549" name="Google Shape;5549;p760"/>
          <p:cNvSpPr txBox="1"/>
          <p:nvPr>
            <p:ph idx="4" type="body"/>
          </p:nvPr>
        </p:nvSpPr>
        <p:spPr>
          <a:xfrm>
            <a:off x="8420534" y="3758319"/>
            <a:ext cx="2971500" cy="18288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550" name="Google Shape;5550;p760"/>
          <p:cNvSpPr txBox="1"/>
          <p:nvPr>
            <p:ph type="title"/>
          </p:nvPr>
        </p:nvSpPr>
        <p:spPr>
          <a:xfrm>
            <a:off x="438870" y="457200"/>
            <a:ext cx="2742600" cy="266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551" name="Google Shape;5551;p760"/>
          <p:cNvSpPr txBox="1"/>
          <p:nvPr>
            <p:ph idx="5" type="subTitle"/>
          </p:nvPr>
        </p:nvSpPr>
        <p:spPr>
          <a:xfrm>
            <a:off x="4689726" y="457200"/>
            <a:ext cx="3332400" cy="7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
        <p:nvSpPr>
          <p:cNvPr id="5552" name="Google Shape;5552;p760"/>
          <p:cNvSpPr txBox="1"/>
          <p:nvPr>
            <p:ph idx="6" type="subTitle"/>
          </p:nvPr>
        </p:nvSpPr>
        <p:spPr>
          <a:xfrm>
            <a:off x="8420547" y="457200"/>
            <a:ext cx="3332400" cy="7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
        <p:nvSpPr>
          <p:cNvPr id="5553" name="Google Shape;5553;p760"/>
          <p:cNvSpPr txBox="1"/>
          <p:nvPr>
            <p:ph idx="7" type="subTitle"/>
          </p:nvPr>
        </p:nvSpPr>
        <p:spPr>
          <a:xfrm>
            <a:off x="4689726" y="3057369"/>
            <a:ext cx="3332400" cy="7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
        <p:nvSpPr>
          <p:cNvPr id="5554" name="Google Shape;5554;p760"/>
          <p:cNvSpPr txBox="1"/>
          <p:nvPr>
            <p:ph idx="8" type="subTitle"/>
          </p:nvPr>
        </p:nvSpPr>
        <p:spPr>
          <a:xfrm>
            <a:off x="8420547" y="3057369"/>
            <a:ext cx="3332400" cy="7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pic>
        <p:nvPicPr>
          <p:cNvPr id="5555" name="Google Shape;5555;p760"/>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556" name="Google Shape;5556;p760"/>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6">
    <p:spTree>
      <p:nvGrpSpPr>
        <p:cNvPr id="479" name="Shape 479"/>
        <p:cNvGrpSpPr/>
        <p:nvPr/>
      </p:nvGrpSpPr>
      <p:grpSpPr>
        <a:xfrm>
          <a:off x="0" y="0"/>
          <a:ext cx="0" cy="0"/>
          <a:chOff x="0" y="0"/>
          <a:chExt cx="0" cy="0"/>
        </a:xfrm>
      </p:grpSpPr>
      <p:sp>
        <p:nvSpPr>
          <p:cNvPr id="480" name="Google Shape;480;p7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81" name="Google Shape;481;p77"/>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82" name="Google Shape;482;p77"/>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5557" name="Shape 5557"/>
        <p:cNvGrpSpPr/>
        <p:nvPr/>
      </p:nvGrpSpPr>
      <p:grpSpPr>
        <a:xfrm>
          <a:off x="0" y="0"/>
          <a:ext cx="0" cy="0"/>
          <a:chOff x="0" y="0"/>
          <a:chExt cx="0" cy="0"/>
        </a:xfrm>
      </p:grpSpPr>
      <p:sp>
        <p:nvSpPr>
          <p:cNvPr id="5558" name="Google Shape;5558;p761"/>
          <p:cNvSpPr txBox="1"/>
          <p:nvPr>
            <p:ph idx="1" type="body"/>
          </p:nvPr>
        </p:nvSpPr>
        <p:spPr>
          <a:xfrm>
            <a:off x="4681727" y="1472438"/>
            <a:ext cx="2971500" cy="18288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559" name="Google Shape;5559;p761"/>
          <p:cNvSpPr txBox="1"/>
          <p:nvPr>
            <p:ph idx="2" type="body"/>
          </p:nvPr>
        </p:nvSpPr>
        <p:spPr>
          <a:xfrm>
            <a:off x="8338857" y="1472438"/>
            <a:ext cx="2971500" cy="18288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560" name="Google Shape;5560;p761"/>
          <p:cNvSpPr txBox="1"/>
          <p:nvPr>
            <p:ph idx="3" type="body"/>
          </p:nvPr>
        </p:nvSpPr>
        <p:spPr>
          <a:xfrm>
            <a:off x="4681727" y="4072644"/>
            <a:ext cx="2971500" cy="18288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561" name="Google Shape;5561;p761"/>
          <p:cNvSpPr txBox="1"/>
          <p:nvPr>
            <p:ph idx="4" type="body"/>
          </p:nvPr>
        </p:nvSpPr>
        <p:spPr>
          <a:xfrm>
            <a:off x="8338857" y="4072644"/>
            <a:ext cx="2971500" cy="18288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562" name="Google Shape;5562;p761"/>
          <p:cNvSpPr txBox="1"/>
          <p:nvPr>
            <p:ph type="title"/>
          </p:nvPr>
        </p:nvSpPr>
        <p:spPr>
          <a:xfrm>
            <a:off x="438870" y="457200"/>
            <a:ext cx="2742600" cy="266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pic>
        <p:nvPicPr>
          <p:cNvPr id="5563" name="Google Shape;5563;p761"/>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564" name="Google Shape;5564;p761"/>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5565" name="Shape 5565"/>
        <p:cNvGrpSpPr/>
        <p:nvPr/>
      </p:nvGrpSpPr>
      <p:grpSpPr>
        <a:xfrm>
          <a:off x="0" y="0"/>
          <a:ext cx="0" cy="0"/>
          <a:chOff x="0" y="0"/>
          <a:chExt cx="0" cy="0"/>
        </a:xfrm>
      </p:grpSpPr>
      <p:pic>
        <p:nvPicPr>
          <p:cNvPr id="5566" name="Google Shape;5566;p762"/>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567" name="Google Shape;5567;p762"/>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568" name="Google Shape;5568;p762"/>
          <p:cNvSpPr txBox="1"/>
          <p:nvPr>
            <p:ph type="title"/>
          </p:nvPr>
        </p:nvSpPr>
        <p:spPr>
          <a:xfrm>
            <a:off x="440358" y="457200"/>
            <a:ext cx="69906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5569" name="Google Shape;5569;p762"/>
          <p:cNvSpPr txBox="1"/>
          <p:nvPr>
            <p:ph idx="1" type="subTitle"/>
          </p:nvPr>
        </p:nvSpPr>
        <p:spPr>
          <a:xfrm>
            <a:off x="440358" y="1176113"/>
            <a:ext cx="69906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570" name="Google Shape;5570;p762"/>
          <p:cNvSpPr txBox="1"/>
          <p:nvPr>
            <p:ph idx="2" type="subTitle"/>
          </p:nvPr>
        </p:nvSpPr>
        <p:spPr>
          <a:xfrm>
            <a:off x="440351" y="3157000"/>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571" name="Google Shape;5571;p762"/>
          <p:cNvSpPr txBox="1"/>
          <p:nvPr>
            <p:ph idx="3" type="subTitle"/>
          </p:nvPr>
        </p:nvSpPr>
        <p:spPr>
          <a:xfrm>
            <a:off x="440351" y="3492675"/>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572" name="Google Shape;5572;p762"/>
          <p:cNvSpPr txBox="1"/>
          <p:nvPr>
            <p:ph idx="4" type="subTitle"/>
          </p:nvPr>
        </p:nvSpPr>
        <p:spPr>
          <a:xfrm>
            <a:off x="4330940" y="3157000"/>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573" name="Google Shape;5573;p762"/>
          <p:cNvSpPr txBox="1"/>
          <p:nvPr>
            <p:ph idx="5" type="subTitle"/>
          </p:nvPr>
        </p:nvSpPr>
        <p:spPr>
          <a:xfrm>
            <a:off x="4330940" y="3492675"/>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574" name="Google Shape;5574;p762"/>
          <p:cNvSpPr txBox="1"/>
          <p:nvPr>
            <p:ph idx="6" type="subTitle"/>
          </p:nvPr>
        </p:nvSpPr>
        <p:spPr>
          <a:xfrm>
            <a:off x="8221528" y="3157000"/>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575" name="Google Shape;5575;p762"/>
          <p:cNvSpPr txBox="1"/>
          <p:nvPr>
            <p:ph idx="7" type="subTitle"/>
          </p:nvPr>
        </p:nvSpPr>
        <p:spPr>
          <a:xfrm>
            <a:off x="8221528" y="3492675"/>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576" name="Google Shape;5576;p762"/>
          <p:cNvSpPr txBox="1"/>
          <p:nvPr>
            <p:ph idx="8" type="subTitle"/>
          </p:nvPr>
        </p:nvSpPr>
        <p:spPr>
          <a:xfrm>
            <a:off x="440351" y="5019338"/>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577" name="Google Shape;5577;p762"/>
          <p:cNvSpPr txBox="1"/>
          <p:nvPr>
            <p:ph idx="9" type="subTitle"/>
          </p:nvPr>
        </p:nvSpPr>
        <p:spPr>
          <a:xfrm>
            <a:off x="440351" y="5355013"/>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1pPr>
            <a:lvl2pPr lvl="1"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2pPr>
            <a:lvl3pPr lvl="2"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3pPr>
            <a:lvl4pPr lvl="3"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4pPr>
            <a:lvl5pPr lvl="4"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5pPr>
            <a:lvl6pPr lvl="5"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6pPr>
            <a:lvl7pPr lvl="6"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7pPr>
            <a:lvl8pPr lvl="7"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8pPr>
            <a:lvl9pPr lvl="8"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9pPr>
          </a:lstStyle>
          <a:p/>
        </p:txBody>
      </p:sp>
      <p:sp>
        <p:nvSpPr>
          <p:cNvPr id="5578" name="Google Shape;5578;p762"/>
          <p:cNvSpPr txBox="1"/>
          <p:nvPr>
            <p:ph idx="13" type="subTitle"/>
          </p:nvPr>
        </p:nvSpPr>
        <p:spPr>
          <a:xfrm>
            <a:off x="4330940" y="5019338"/>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579" name="Google Shape;5579;p762"/>
          <p:cNvSpPr txBox="1"/>
          <p:nvPr>
            <p:ph idx="14" type="subTitle"/>
          </p:nvPr>
        </p:nvSpPr>
        <p:spPr>
          <a:xfrm>
            <a:off x="4330940" y="5355013"/>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1pPr>
            <a:lvl2pPr lvl="1"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2pPr>
            <a:lvl3pPr lvl="2"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3pPr>
            <a:lvl4pPr lvl="3"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4pPr>
            <a:lvl5pPr lvl="4"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5pPr>
            <a:lvl6pPr lvl="5"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6pPr>
            <a:lvl7pPr lvl="6"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7pPr>
            <a:lvl8pPr lvl="7"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8pPr>
            <a:lvl9pPr lvl="8"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9pPr>
          </a:lstStyle>
          <a:p/>
        </p:txBody>
      </p:sp>
      <p:sp>
        <p:nvSpPr>
          <p:cNvPr id="5580" name="Google Shape;5580;p762"/>
          <p:cNvSpPr txBox="1"/>
          <p:nvPr>
            <p:ph idx="15" type="subTitle"/>
          </p:nvPr>
        </p:nvSpPr>
        <p:spPr>
          <a:xfrm>
            <a:off x="8221528" y="5019338"/>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581" name="Google Shape;5581;p762"/>
          <p:cNvSpPr txBox="1"/>
          <p:nvPr>
            <p:ph idx="16" type="subTitle"/>
          </p:nvPr>
        </p:nvSpPr>
        <p:spPr>
          <a:xfrm>
            <a:off x="8221528" y="5355013"/>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1pPr>
            <a:lvl2pPr lvl="1"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2pPr>
            <a:lvl3pPr lvl="2"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3pPr>
            <a:lvl4pPr lvl="3"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4pPr>
            <a:lvl5pPr lvl="4"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5pPr>
            <a:lvl6pPr lvl="5"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6pPr>
            <a:lvl7pPr lvl="6"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7pPr>
            <a:lvl8pPr lvl="7"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8pPr>
            <a:lvl9pPr lvl="8" rtl="0">
              <a:spcBef>
                <a:spcPts val="0"/>
              </a:spcBef>
              <a:spcAft>
                <a:spcPts val="0"/>
              </a:spcAft>
              <a:buClr>
                <a:schemeClr val="dk1"/>
              </a:buClr>
              <a:buSzPts val="1500"/>
              <a:buFont typeface="DM Sans"/>
              <a:buNone/>
              <a:defRPr sz="1500">
                <a:solidFill>
                  <a:schemeClr val="dk1"/>
                </a:solidFill>
                <a:latin typeface="DM Sans"/>
                <a:ea typeface="DM Sans"/>
                <a:cs typeface="DM Sans"/>
                <a:sym typeface="DM Sans"/>
              </a:defRPr>
            </a:lvl9pPr>
          </a:lstStyle>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5582" name="Shape 5582"/>
        <p:cNvGrpSpPr/>
        <p:nvPr/>
      </p:nvGrpSpPr>
      <p:grpSpPr>
        <a:xfrm>
          <a:off x="0" y="0"/>
          <a:ext cx="0" cy="0"/>
          <a:chOff x="0" y="0"/>
          <a:chExt cx="0" cy="0"/>
        </a:xfrm>
      </p:grpSpPr>
      <p:pic>
        <p:nvPicPr>
          <p:cNvPr id="5583" name="Google Shape;5583;p763"/>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584" name="Google Shape;5584;p763"/>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585" name="Google Shape;5585;p763"/>
          <p:cNvSpPr txBox="1"/>
          <p:nvPr>
            <p:ph type="title"/>
          </p:nvPr>
        </p:nvSpPr>
        <p:spPr>
          <a:xfrm>
            <a:off x="2143407" y="763525"/>
            <a:ext cx="7887000" cy="65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5586" name="Google Shape;5586;p763"/>
          <p:cNvSpPr txBox="1"/>
          <p:nvPr>
            <p:ph idx="1" type="subTitle"/>
          </p:nvPr>
        </p:nvSpPr>
        <p:spPr>
          <a:xfrm>
            <a:off x="760017" y="3785688"/>
            <a:ext cx="3180600" cy="15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587" name="Google Shape;5587;p763"/>
          <p:cNvSpPr txBox="1"/>
          <p:nvPr>
            <p:ph idx="2" type="subTitle"/>
          </p:nvPr>
        </p:nvSpPr>
        <p:spPr>
          <a:xfrm>
            <a:off x="760017" y="3134275"/>
            <a:ext cx="31806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588" name="Google Shape;5588;p763"/>
          <p:cNvSpPr txBox="1"/>
          <p:nvPr>
            <p:ph idx="3" type="subTitle"/>
          </p:nvPr>
        </p:nvSpPr>
        <p:spPr>
          <a:xfrm>
            <a:off x="4418860" y="3785688"/>
            <a:ext cx="3180600" cy="15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589" name="Google Shape;5589;p763"/>
          <p:cNvSpPr txBox="1"/>
          <p:nvPr>
            <p:ph idx="4" type="subTitle"/>
          </p:nvPr>
        </p:nvSpPr>
        <p:spPr>
          <a:xfrm>
            <a:off x="4418860" y="3134275"/>
            <a:ext cx="31806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590" name="Google Shape;5590;p763"/>
          <p:cNvSpPr txBox="1"/>
          <p:nvPr>
            <p:ph idx="5" type="subTitle"/>
          </p:nvPr>
        </p:nvSpPr>
        <p:spPr>
          <a:xfrm>
            <a:off x="8077702" y="3785688"/>
            <a:ext cx="3180600" cy="15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591" name="Google Shape;5591;p763"/>
          <p:cNvSpPr txBox="1"/>
          <p:nvPr>
            <p:ph idx="6" type="subTitle"/>
          </p:nvPr>
        </p:nvSpPr>
        <p:spPr>
          <a:xfrm>
            <a:off x="8077702" y="3134275"/>
            <a:ext cx="31806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5592" name="Shape 5592"/>
        <p:cNvGrpSpPr/>
        <p:nvPr/>
      </p:nvGrpSpPr>
      <p:grpSpPr>
        <a:xfrm>
          <a:off x="0" y="0"/>
          <a:ext cx="0" cy="0"/>
          <a:chOff x="0" y="0"/>
          <a:chExt cx="0" cy="0"/>
        </a:xfrm>
      </p:grpSpPr>
      <p:pic>
        <p:nvPicPr>
          <p:cNvPr id="5593" name="Google Shape;5593;p764"/>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594" name="Google Shape;5594;p764"/>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595" name="Google Shape;5595;p764"/>
          <p:cNvSpPr txBox="1"/>
          <p:nvPr>
            <p:ph type="title"/>
          </p:nvPr>
        </p:nvSpPr>
        <p:spPr>
          <a:xfrm>
            <a:off x="2143407" y="763525"/>
            <a:ext cx="7887000" cy="65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5596" name="Google Shape;5596;p764"/>
          <p:cNvSpPr/>
          <p:nvPr/>
        </p:nvSpPr>
        <p:spPr>
          <a:xfrm>
            <a:off x="4663154" y="2457650"/>
            <a:ext cx="2865600" cy="2587500"/>
          </a:xfrm>
          <a:prstGeom prst="rect">
            <a:avLst/>
          </a:prstGeom>
          <a:noFill/>
          <a:ln cap="flat" cmpd="sng" w="9525">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None/>
            </a:pPr>
            <a:r>
              <a:t/>
            </a:r>
            <a:endParaRPr sz="700">
              <a:solidFill>
                <a:schemeClr val="accent4"/>
              </a:solidFill>
            </a:endParaRPr>
          </a:p>
        </p:txBody>
      </p:sp>
      <p:sp>
        <p:nvSpPr>
          <p:cNvPr id="5597" name="Google Shape;5597;p764"/>
          <p:cNvSpPr/>
          <p:nvPr/>
        </p:nvSpPr>
        <p:spPr>
          <a:xfrm>
            <a:off x="4663154" y="1843550"/>
            <a:ext cx="2865600" cy="614100"/>
          </a:xfrm>
          <a:prstGeom prst="rect">
            <a:avLst/>
          </a:prstGeom>
          <a:noFill/>
          <a:ln cap="flat" cmpd="sng" w="9525">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None/>
            </a:pPr>
            <a:r>
              <a:t/>
            </a:r>
            <a:endParaRPr sz="700">
              <a:solidFill>
                <a:schemeClr val="accent4"/>
              </a:solidFill>
            </a:endParaRPr>
          </a:p>
        </p:txBody>
      </p:sp>
      <p:sp>
        <p:nvSpPr>
          <p:cNvPr id="5598" name="Google Shape;5598;p764"/>
          <p:cNvSpPr/>
          <p:nvPr/>
        </p:nvSpPr>
        <p:spPr>
          <a:xfrm>
            <a:off x="4663154" y="5045125"/>
            <a:ext cx="2865600" cy="6141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None/>
            </a:pPr>
            <a:r>
              <a:t/>
            </a:r>
            <a:endParaRPr sz="700">
              <a:solidFill>
                <a:schemeClr val="accent4"/>
              </a:solidFill>
            </a:endParaRPr>
          </a:p>
        </p:txBody>
      </p:sp>
      <p:sp>
        <p:nvSpPr>
          <p:cNvPr id="5599" name="Google Shape;5599;p764"/>
          <p:cNvSpPr txBox="1"/>
          <p:nvPr>
            <p:ph idx="2" type="title"/>
          </p:nvPr>
        </p:nvSpPr>
        <p:spPr>
          <a:xfrm>
            <a:off x="4780515" y="1893425"/>
            <a:ext cx="2630700" cy="514500"/>
          </a:xfrm>
          <a:prstGeom prst="rect">
            <a:avLst/>
          </a:prstGeom>
          <a:noFill/>
          <a:ln>
            <a:noFill/>
          </a:ln>
        </p:spPr>
        <p:txBody>
          <a:bodyPr anchorCtr="0" anchor="ctr" bIns="45700" lIns="45700" spcFirstLastPara="1" rIns="45700" wrap="square" tIns="45700">
            <a:noAutofit/>
          </a:bodyPr>
          <a:lstStyle>
            <a:lvl1pPr lvl="0"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1pPr>
            <a:lvl2pPr lvl="1"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2pPr>
            <a:lvl3pPr lvl="2"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3pPr>
            <a:lvl4pPr lvl="3"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4pPr>
            <a:lvl5pPr lvl="4"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5pPr>
            <a:lvl6pPr lvl="5"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6pPr>
            <a:lvl7pPr lvl="6"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7pPr>
            <a:lvl8pPr lvl="7"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8pPr>
            <a:lvl9pPr lvl="8"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9pPr>
          </a:lstStyle>
          <a:p/>
        </p:txBody>
      </p:sp>
      <p:sp>
        <p:nvSpPr>
          <p:cNvPr id="5600" name="Google Shape;5600;p764"/>
          <p:cNvSpPr txBox="1"/>
          <p:nvPr>
            <p:ph idx="3" type="title"/>
          </p:nvPr>
        </p:nvSpPr>
        <p:spPr>
          <a:xfrm>
            <a:off x="4780515" y="5095025"/>
            <a:ext cx="2630700" cy="514500"/>
          </a:xfrm>
          <a:prstGeom prst="rect">
            <a:avLst/>
          </a:prstGeom>
          <a:noFill/>
          <a:ln>
            <a:noFill/>
          </a:ln>
        </p:spPr>
        <p:txBody>
          <a:bodyPr anchorCtr="0" anchor="ctr" bIns="45700" lIns="45700" spcFirstLastPara="1" rIns="45700" wrap="square" tIns="45700">
            <a:noAutofit/>
          </a:bodyPr>
          <a:lstStyle>
            <a:lvl1pPr lvl="0"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1pPr>
            <a:lvl2pPr lvl="1"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2pPr>
            <a:lvl3pPr lvl="2"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3pPr>
            <a:lvl4pPr lvl="3"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4pPr>
            <a:lvl5pPr lvl="4"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5pPr>
            <a:lvl6pPr lvl="5"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6pPr>
            <a:lvl7pPr lvl="6"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7pPr>
            <a:lvl8pPr lvl="7"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8pPr>
            <a:lvl9pPr lvl="8"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9pPr>
          </a:lstStyle>
          <a:p/>
        </p:txBody>
      </p:sp>
      <p:sp>
        <p:nvSpPr>
          <p:cNvPr id="5601" name="Google Shape;5601;p764"/>
          <p:cNvSpPr/>
          <p:nvPr/>
        </p:nvSpPr>
        <p:spPr>
          <a:xfrm>
            <a:off x="8187526" y="2457650"/>
            <a:ext cx="2865600" cy="2587500"/>
          </a:xfrm>
          <a:prstGeom prst="rect">
            <a:avLst/>
          </a:prstGeom>
          <a:noFill/>
          <a:ln cap="flat" cmpd="sng" w="9525">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None/>
            </a:pPr>
            <a:r>
              <a:t/>
            </a:r>
            <a:endParaRPr sz="700">
              <a:solidFill>
                <a:schemeClr val="accent4"/>
              </a:solidFill>
            </a:endParaRPr>
          </a:p>
        </p:txBody>
      </p:sp>
      <p:sp>
        <p:nvSpPr>
          <p:cNvPr id="5602" name="Google Shape;5602;p764"/>
          <p:cNvSpPr/>
          <p:nvPr/>
        </p:nvSpPr>
        <p:spPr>
          <a:xfrm>
            <a:off x="8187526" y="1843550"/>
            <a:ext cx="2865600" cy="614100"/>
          </a:xfrm>
          <a:prstGeom prst="rect">
            <a:avLst/>
          </a:prstGeom>
          <a:noFill/>
          <a:ln cap="flat" cmpd="sng" w="9525">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None/>
            </a:pPr>
            <a:r>
              <a:t/>
            </a:r>
            <a:endParaRPr sz="700">
              <a:solidFill>
                <a:schemeClr val="accent4"/>
              </a:solidFill>
            </a:endParaRPr>
          </a:p>
        </p:txBody>
      </p:sp>
      <p:sp>
        <p:nvSpPr>
          <p:cNvPr id="5603" name="Google Shape;5603;p764"/>
          <p:cNvSpPr/>
          <p:nvPr/>
        </p:nvSpPr>
        <p:spPr>
          <a:xfrm>
            <a:off x="8187526" y="5045125"/>
            <a:ext cx="2865600" cy="6141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None/>
            </a:pPr>
            <a:r>
              <a:t/>
            </a:r>
            <a:endParaRPr sz="700">
              <a:solidFill>
                <a:schemeClr val="accent4"/>
              </a:solidFill>
            </a:endParaRPr>
          </a:p>
        </p:txBody>
      </p:sp>
      <p:sp>
        <p:nvSpPr>
          <p:cNvPr id="5604" name="Google Shape;5604;p764"/>
          <p:cNvSpPr txBox="1"/>
          <p:nvPr>
            <p:ph idx="4" type="title"/>
          </p:nvPr>
        </p:nvSpPr>
        <p:spPr>
          <a:xfrm>
            <a:off x="8304886" y="1893425"/>
            <a:ext cx="2630700" cy="514500"/>
          </a:xfrm>
          <a:prstGeom prst="rect">
            <a:avLst/>
          </a:prstGeom>
          <a:noFill/>
          <a:ln>
            <a:noFill/>
          </a:ln>
        </p:spPr>
        <p:txBody>
          <a:bodyPr anchorCtr="0" anchor="ctr" bIns="45700" lIns="45700" spcFirstLastPara="1" rIns="45700" wrap="square" tIns="45700">
            <a:noAutofit/>
          </a:bodyPr>
          <a:lstStyle>
            <a:lvl1pPr lvl="0"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1pPr>
            <a:lvl2pPr lvl="1"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2pPr>
            <a:lvl3pPr lvl="2"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3pPr>
            <a:lvl4pPr lvl="3"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4pPr>
            <a:lvl5pPr lvl="4"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5pPr>
            <a:lvl6pPr lvl="5"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6pPr>
            <a:lvl7pPr lvl="6"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7pPr>
            <a:lvl8pPr lvl="7"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8pPr>
            <a:lvl9pPr lvl="8"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9pPr>
          </a:lstStyle>
          <a:p/>
        </p:txBody>
      </p:sp>
      <p:sp>
        <p:nvSpPr>
          <p:cNvPr id="5605" name="Google Shape;5605;p764"/>
          <p:cNvSpPr txBox="1"/>
          <p:nvPr>
            <p:ph idx="5" type="title"/>
          </p:nvPr>
        </p:nvSpPr>
        <p:spPr>
          <a:xfrm>
            <a:off x="8304886" y="5095025"/>
            <a:ext cx="2630700" cy="514500"/>
          </a:xfrm>
          <a:prstGeom prst="rect">
            <a:avLst/>
          </a:prstGeom>
          <a:noFill/>
          <a:ln>
            <a:noFill/>
          </a:ln>
        </p:spPr>
        <p:txBody>
          <a:bodyPr anchorCtr="0" anchor="ctr" bIns="45700" lIns="45700" spcFirstLastPara="1" rIns="45700" wrap="square" tIns="45700">
            <a:noAutofit/>
          </a:bodyPr>
          <a:lstStyle>
            <a:lvl1pPr lvl="0"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1pPr>
            <a:lvl2pPr lvl="1"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2pPr>
            <a:lvl3pPr lvl="2"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3pPr>
            <a:lvl4pPr lvl="3"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4pPr>
            <a:lvl5pPr lvl="4"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5pPr>
            <a:lvl6pPr lvl="5"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6pPr>
            <a:lvl7pPr lvl="6"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7pPr>
            <a:lvl8pPr lvl="7"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8pPr>
            <a:lvl9pPr lvl="8"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9pPr>
          </a:lstStyle>
          <a:p/>
        </p:txBody>
      </p:sp>
      <p:sp>
        <p:nvSpPr>
          <p:cNvPr id="5606" name="Google Shape;5606;p764"/>
          <p:cNvSpPr/>
          <p:nvPr/>
        </p:nvSpPr>
        <p:spPr>
          <a:xfrm>
            <a:off x="1138783" y="2457663"/>
            <a:ext cx="2865600" cy="2587500"/>
          </a:xfrm>
          <a:prstGeom prst="rect">
            <a:avLst/>
          </a:prstGeom>
          <a:noFill/>
          <a:ln cap="flat" cmpd="sng" w="9525">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None/>
            </a:pPr>
            <a:r>
              <a:t/>
            </a:r>
            <a:endParaRPr sz="700">
              <a:solidFill>
                <a:schemeClr val="accent4"/>
              </a:solidFill>
            </a:endParaRPr>
          </a:p>
        </p:txBody>
      </p:sp>
      <p:sp>
        <p:nvSpPr>
          <p:cNvPr id="5607" name="Google Shape;5607;p764"/>
          <p:cNvSpPr/>
          <p:nvPr/>
        </p:nvSpPr>
        <p:spPr>
          <a:xfrm>
            <a:off x="1138783" y="1843563"/>
            <a:ext cx="2865600" cy="614100"/>
          </a:xfrm>
          <a:prstGeom prst="rect">
            <a:avLst/>
          </a:prstGeom>
          <a:noFill/>
          <a:ln cap="flat" cmpd="sng" w="9525">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None/>
            </a:pPr>
            <a:r>
              <a:t/>
            </a:r>
            <a:endParaRPr sz="700">
              <a:solidFill>
                <a:schemeClr val="accent4"/>
              </a:solidFill>
            </a:endParaRPr>
          </a:p>
        </p:txBody>
      </p:sp>
      <p:sp>
        <p:nvSpPr>
          <p:cNvPr id="5608" name="Google Shape;5608;p764"/>
          <p:cNvSpPr/>
          <p:nvPr/>
        </p:nvSpPr>
        <p:spPr>
          <a:xfrm>
            <a:off x="1138783" y="5045138"/>
            <a:ext cx="2865600" cy="6141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None/>
            </a:pPr>
            <a:r>
              <a:t/>
            </a:r>
            <a:endParaRPr sz="700">
              <a:solidFill>
                <a:schemeClr val="accent4"/>
              </a:solidFill>
            </a:endParaRPr>
          </a:p>
        </p:txBody>
      </p:sp>
      <p:sp>
        <p:nvSpPr>
          <p:cNvPr id="5609" name="Google Shape;5609;p764"/>
          <p:cNvSpPr txBox="1"/>
          <p:nvPr>
            <p:ph idx="6" type="title"/>
          </p:nvPr>
        </p:nvSpPr>
        <p:spPr>
          <a:xfrm>
            <a:off x="1256143" y="1893438"/>
            <a:ext cx="2630700" cy="514500"/>
          </a:xfrm>
          <a:prstGeom prst="rect">
            <a:avLst/>
          </a:prstGeom>
          <a:noFill/>
          <a:ln>
            <a:noFill/>
          </a:ln>
        </p:spPr>
        <p:txBody>
          <a:bodyPr anchorCtr="0" anchor="ctr" bIns="45700" lIns="45700" spcFirstLastPara="1" rIns="45700" wrap="square" tIns="45700">
            <a:noAutofit/>
          </a:bodyPr>
          <a:lstStyle>
            <a:lvl1pPr lvl="0"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1pPr>
            <a:lvl2pPr lvl="1"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2pPr>
            <a:lvl3pPr lvl="2"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3pPr>
            <a:lvl4pPr lvl="3"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4pPr>
            <a:lvl5pPr lvl="4"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5pPr>
            <a:lvl6pPr lvl="5"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6pPr>
            <a:lvl7pPr lvl="6"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7pPr>
            <a:lvl8pPr lvl="7"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8pPr>
            <a:lvl9pPr lvl="8"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9pPr>
          </a:lstStyle>
          <a:p/>
        </p:txBody>
      </p:sp>
      <p:sp>
        <p:nvSpPr>
          <p:cNvPr id="5610" name="Google Shape;5610;p764"/>
          <p:cNvSpPr txBox="1"/>
          <p:nvPr>
            <p:ph idx="7" type="title"/>
          </p:nvPr>
        </p:nvSpPr>
        <p:spPr>
          <a:xfrm>
            <a:off x="1256143" y="5095038"/>
            <a:ext cx="2630700" cy="514500"/>
          </a:xfrm>
          <a:prstGeom prst="rect">
            <a:avLst/>
          </a:prstGeom>
          <a:noFill/>
          <a:ln>
            <a:noFill/>
          </a:ln>
        </p:spPr>
        <p:txBody>
          <a:bodyPr anchorCtr="0" anchor="ctr" bIns="45700" lIns="45700" spcFirstLastPara="1" rIns="45700" wrap="square" tIns="45700">
            <a:noAutofit/>
          </a:bodyPr>
          <a:lstStyle>
            <a:lvl1pPr lvl="0"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1pPr>
            <a:lvl2pPr lvl="1"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2pPr>
            <a:lvl3pPr lvl="2"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3pPr>
            <a:lvl4pPr lvl="3"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4pPr>
            <a:lvl5pPr lvl="4"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5pPr>
            <a:lvl6pPr lvl="5"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6pPr>
            <a:lvl7pPr lvl="6"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7pPr>
            <a:lvl8pPr lvl="7"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8pPr>
            <a:lvl9pPr lvl="8" rtl="0" algn="ctr">
              <a:spcBef>
                <a:spcPts val="0"/>
              </a:spcBef>
              <a:spcAft>
                <a:spcPts val="0"/>
              </a:spcAft>
              <a:buClr>
                <a:schemeClr val="lt2"/>
              </a:buClr>
              <a:buSzPts val="1600"/>
              <a:buFont typeface="DM Sans"/>
              <a:buNone/>
              <a:defRPr b="1" sz="1600">
                <a:solidFill>
                  <a:schemeClr val="lt2"/>
                </a:solidFill>
                <a:latin typeface="DM Sans"/>
                <a:ea typeface="DM Sans"/>
                <a:cs typeface="DM Sans"/>
                <a:sym typeface="DM Sans"/>
              </a:defRPr>
            </a:lvl9pPr>
          </a:lstStyle>
          <a:p/>
        </p:txBody>
      </p:sp>
      <p:sp>
        <p:nvSpPr>
          <p:cNvPr id="5611" name="Google Shape;5611;p764"/>
          <p:cNvSpPr txBox="1"/>
          <p:nvPr>
            <p:ph idx="1" type="body"/>
          </p:nvPr>
        </p:nvSpPr>
        <p:spPr>
          <a:xfrm>
            <a:off x="1365092" y="2666525"/>
            <a:ext cx="2425500" cy="2169600"/>
          </a:xfrm>
          <a:prstGeom prst="rect">
            <a:avLst/>
          </a:prstGeom>
          <a:noFill/>
          <a:ln>
            <a:noFill/>
          </a:ln>
        </p:spPr>
        <p:txBody>
          <a:bodyPr anchorCtr="0" anchor="t" bIns="45700" lIns="45700" spcFirstLastPara="1" rIns="45700" wrap="square" tIns="45700">
            <a:noAutofit/>
          </a:bodyPr>
          <a:lstStyle>
            <a:lvl1pPr indent="-323850" lvl="0" marL="4572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
        <p:nvSpPr>
          <p:cNvPr id="5612" name="Google Shape;5612;p764"/>
          <p:cNvSpPr txBox="1"/>
          <p:nvPr>
            <p:ph idx="8" type="body"/>
          </p:nvPr>
        </p:nvSpPr>
        <p:spPr>
          <a:xfrm>
            <a:off x="4883177" y="2666513"/>
            <a:ext cx="2425500" cy="2169600"/>
          </a:xfrm>
          <a:prstGeom prst="rect">
            <a:avLst/>
          </a:prstGeom>
          <a:noFill/>
          <a:ln>
            <a:noFill/>
          </a:ln>
        </p:spPr>
        <p:txBody>
          <a:bodyPr anchorCtr="0" anchor="t" bIns="45700" lIns="45700" spcFirstLastPara="1" rIns="45700" wrap="square" tIns="45700">
            <a:noAutofit/>
          </a:bodyPr>
          <a:lstStyle>
            <a:lvl1pPr indent="-323850" lvl="0" marL="4572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
        <p:nvSpPr>
          <p:cNvPr id="5613" name="Google Shape;5613;p764"/>
          <p:cNvSpPr txBox="1"/>
          <p:nvPr>
            <p:ph idx="9" type="body"/>
          </p:nvPr>
        </p:nvSpPr>
        <p:spPr>
          <a:xfrm>
            <a:off x="8401262" y="2666513"/>
            <a:ext cx="2425500" cy="2169600"/>
          </a:xfrm>
          <a:prstGeom prst="rect">
            <a:avLst/>
          </a:prstGeom>
          <a:noFill/>
          <a:ln>
            <a:noFill/>
          </a:ln>
        </p:spPr>
        <p:txBody>
          <a:bodyPr anchorCtr="0" anchor="t" bIns="45700" lIns="45700" spcFirstLastPara="1" rIns="45700" wrap="square" tIns="45700">
            <a:noAutofit/>
          </a:bodyPr>
          <a:lstStyle>
            <a:lvl1pPr indent="-323850" lvl="0" marL="4572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lnSpc>
                <a:spcPct val="150000"/>
              </a:lnSpc>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5614" name="Shape 5614"/>
        <p:cNvGrpSpPr/>
        <p:nvPr/>
      </p:nvGrpSpPr>
      <p:grpSpPr>
        <a:xfrm>
          <a:off x="0" y="0"/>
          <a:ext cx="0" cy="0"/>
          <a:chOff x="0" y="0"/>
          <a:chExt cx="0" cy="0"/>
        </a:xfrm>
      </p:grpSpPr>
      <p:sp>
        <p:nvSpPr>
          <p:cNvPr id="5615" name="Google Shape;5615;p765"/>
          <p:cNvSpPr/>
          <p:nvPr/>
        </p:nvSpPr>
        <p:spPr>
          <a:xfrm>
            <a:off x="2275" y="0"/>
            <a:ext cx="6093600" cy="6858000"/>
          </a:xfrm>
          <a:prstGeom prst="rect">
            <a:avLst/>
          </a:prstGeom>
          <a:solidFill>
            <a:srgbClr val="EEEEEE"/>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pic>
        <p:nvPicPr>
          <p:cNvPr id="5616" name="Google Shape;5616;p765"/>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617" name="Google Shape;5617;p765"/>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618" name="Google Shape;5618;p765"/>
          <p:cNvSpPr txBox="1"/>
          <p:nvPr>
            <p:ph type="title"/>
          </p:nvPr>
        </p:nvSpPr>
        <p:spPr>
          <a:xfrm>
            <a:off x="438870" y="457200"/>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619" name="Google Shape;5619;p765"/>
          <p:cNvSpPr txBox="1"/>
          <p:nvPr>
            <p:ph idx="1" type="body"/>
          </p:nvPr>
        </p:nvSpPr>
        <p:spPr>
          <a:xfrm>
            <a:off x="438870" y="2686050"/>
            <a:ext cx="4571700" cy="32520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620" name="Google Shape;5620;p765"/>
          <p:cNvSpPr txBox="1"/>
          <p:nvPr>
            <p:ph idx="2" type="subTitle"/>
          </p:nvPr>
        </p:nvSpPr>
        <p:spPr>
          <a:xfrm>
            <a:off x="438870" y="1661988"/>
            <a:ext cx="41619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621" name="Google Shape;5621;p765"/>
          <p:cNvSpPr txBox="1"/>
          <p:nvPr>
            <p:ph idx="3" type="subTitle"/>
          </p:nvPr>
        </p:nvSpPr>
        <p:spPr>
          <a:xfrm>
            <a:off x="7751618" y="1036925"/>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622" name="Google Shape;5622;p765"/>
          <p:cNvSpPr txBox="1"/>
          <p:nvPr>
            <p:ph idx="4" type="subTitle"/>
          </p:nvPr>
        </p:nvSpPr>
        <p:spPr>
          <a:xfrm>
            <a:off x="7751618" y="1372600"/>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623" name="Google Shape;5623;p765"/>
          <p:cNvSpPr txBox="1"/>
          <p:nvPr>
            <p:ph idx="5" type="subTitle"/>
          </p:nvPr>
        </p:nvSpPr>
        <p:spPr>
          <a:xfrm>
            <a:off x="7751618" y="2814100"/>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624" name="Google Shape;5624;p765"/>
          <p:cNvSpPr txBox="1"/>
          <p:nvPr>
            <p:ph idx="6" type="subTitle"/>
          </p:nvPr>
        </p:nvSpPr>
        <p:spPr>
          <a:xfrm>
            <a:off x="7751618" y="3149775"/>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625" name="Google Shape;5625;p765"/>
          <p:cNvSpPr txBox="1"/>
          <p:nvPr>
            <p:ph idx="7" type="subTitle"/>
          </p:nvPr>
        </p:nvSpPr>
        <p:spPr>
          <a:xfrm>
            <a:off x="7751618" y="4591275"/>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626" name="Google Shape;5626;p765"/>
          <p:cNvSpPr txBox="1"/>
          <p:nvPr>
            <p:ph idx="8" type="subTitle"/>
          </p:nvPr>
        </p:nvSpPr>
        <p:spPr>
          <a:xfrm>
            <a:off x="7751618" y="4926950"/>
            <a:ext cx="36735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5627" name="Shape 5627"/>
        <p:cNvGrpSpPr/>
        <p:nvPr/>
      </p:nvGrpSpPr>
      <p:grpSpPr>
        <a:xfrm>
          <a:off x="0" y="0"/>
          <a:ext cx="0" cy="0"/>
          <a:chOff x="0" y="0"/>
          <a:chExt cx="0" cy="0"/>
        </a:xfrm>
      </p:grpSpPr>
      <p:sp>
        <p:nvSpPr>
          <p:cNvPr id="5628" name="Google Shape;5628;p766"/>
          <p:cNvSpPr/>
          <p:nvPr/>
        </p:nvSpPr>
        <p:spPr>
          <a:xfrm>
            <a:off x="-3475" y="0"/>
            <a:ext cx="12192000" cy="2685900"/>
          </a:xfrm>
          <a:prstGeom prst="rect">
            <a:avLst/>
          </a:prstGeom>
          <a:solidFill>
            <a:srgbClr val="F5F5F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pic>
        <p:nvPicPr>
          <p:cNvPr id="5629" name="Google Shape;5629;p766"/>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630" name="Google Shape;5630;p766"/>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631" name="Google Shape;5631;p766"/>
          <p:cNvSpPr txBox="1"/>
          <p:nvPr>
            <p:ph type="title"/>
          </p:nvPr>
        </p:nvSpPr>
        <p:spPr>
          <a:xfrm>
            <a:off x="438870" y="457200"/>
            <a:ext cx="85539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632" name="Google Shape;5632;p766"/>
          <p:cNvSpPr txBox="1"/>
          <p:nvPr>
            <p:ph idx="1" type="subTitle"/>
          </p:nvPr>
        </p:nvSpPr>
        <p:spPr>
          <a:xfrm>
            <a:off x="438870" y="1661988"/>
            <a:ext cx="77883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633" name="Google Shape;5633;p766"/>
          <p:cNvSpPr txBox="1"/>
          <p:nvPr>
            <p:ph idx="2" type="subTitle"/>
          </p:nvPr>
        </p:nvSpPr>
        <p:spPr>
          <a:xfrm>
            <a:off x="438870" y="4247913"/>
            <a:ext cx="28782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634" name="Google Shape;5634;p766"/>
          <p:cNvSpPr txBox="1"/>
          <p:nvPr>
            <p:ph idx="3" type="subTitle"/>
          </p:nvPr>
        </p:nvSpPr>
        <p:spPr>
          <a:xfrm>
            <a:off x="438870" y="4583588"/>
            <a:ext cx="2878200" cy="1094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635" name="Google Shape;5635;p766"/>
          <p:cNvSpPr txBox="1"/>
          <p:nvPr>
            <p:ph idx="4" type="subTitle"/>
          </p:nvPr>
        </p:nvSpPr>
        <p:spPr>
          <a:xfrm>
            <a:off x="4256318" y="4247913"/>
            <a:ext cx="28782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636" name="Google Shape;5636;p766"/>
          <p:cNvSpPr txBox="1"/>
          <p:nvPr>
            <p:ph idx="5" type="subTitle"/>
          </p:nvPr>
        </p:nvSpPr>
        <p:spPr>
          <a:xfrm>
            <a:off x="4256318" y="4583588"/>
            <a:ext cx="2878200" cy="1094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637" name="Google Shape;5637;p766"/>
          <p:cNvSpPr txBox="1"/>
          <p:nvPr>
            <p:ph idx="6" type="subTitle"/>
          </p:nvPr>
        </p:nvSpPr>
        <p:spPr>
          <a:xfrm>
            <a:off x="8073765" y="4247913"/>
            <a:ext cx="28782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2pPr>
            <a:lvl3pPr lvl="2"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3pPr>
            <a:lvl4pPr lvl="3"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4pPr>
            <a:lvl5pPr lvl="4"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5pPr>
            <a:lvl6pPr lvl="5"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6pPr>
            <a:lvl7pPr lvl="6"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7pPr>
            <a:lvl8pPr lvl="7"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8pPr>
            <a:lvl9pPr lvl="8" rtl="0">
              <a:spcBef>
                <a:spcPts val="0"/>
              </a:spcBef>
              <a:spcAft>
                <a:spcPts val="0"/>
              </a:spcAft>
              <a:buClr>
                <a:schemeClr val="lt2"/>
              </a:buClr>
              <a:buSzPts val="1900"/>
              <a:buFont typeface="DM Sans"/>
              <a:buNone/>
              <a:defRPr sz="1900">
                <a:solidFill>
                  <a:schemeClr val="lt2"/>
                </a:solidFill>
                <a:latin typeface="DM Sans"/>
                <a:ea typeface="DM Sans"/>
                <a:cs typeface="DM Sans"/>
                <a:sym typeface="DM Sans"/>
              </a:defRPr>
            </a:lvl9pPr>
          </a:lstStyle>
          <a:p/>
        </p:txBody>
      </p:sp>
      <p:sp>
        <p:nvSpPr>
          <p:cNvPr id="5638" name="Google Shape;5638;p766"/>
          <p:cNvSpPr txBox="1"/>
          <p:nvPr>
            <p:ph idx="7" type="subTitle"/>
          </p:nvPr>
        </p:nvSpPr>
        <p:spPr>
          <a:xfrm>
            <a:off x="8073765" y="4583588"/>
            <a:ext cx="2878200" cy="1094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5639" name="Shape 5639"/>
        <p:cNvGrpSpPr/>
        <p:nvPr/>
      </p:nvGrpSpPr>
      <p:grpSpPr>
        <a:xfrm>
          <a:off x="0" y="0"/>
          <a:ext cx="0" cy="0"/>
          <a:chOff x="0" y="0"/>
          <a:chExt cx="0" cy="0"/>
        </a:xfrm>
      </p:grpSpPr>
      <p:pic>
        <p:nvPicPr>
          <p:cNvPr id="5640" name="Google Shape;5640;p767"/>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641" name="Google Shape;5641;p767"/>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642" name="Google Shape;5642;p767"/>
          <p:cNvSpPr/>
          <p:nvPr/>
        </p:nvSpPr>
        <p:spPr>
          <a:xfrm>
            <a:off x="1065200" y="2308367"/>
            <a:ext cx="3053700" cy="33087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43" name="Google Shape;5643;p767"/>
          <p:cNvSpPr/>
          <p:nvPr/>
        </p:nvSpPr>
        <p:spPr>
          <a:xfrm>
            <a:off x="4598000" y="2308371"/>
            <a:ext cx="2995800" cy="33087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44" name="Google Shape;5644;p767"/>
          <p:cNvSpPr/>
          <p:nvPr/>
        </p:nvSpPr>
        <p:spPr>
          <a:xfrm>
            <a:off x="8130826" y="2308371"/>
            <a:ext cx="2995800" cy="33087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45" name="Google Shape;5645;p767"/>
          <p:cNvSpPr txBox="1"/>
          <p:nvPr>
            <p:ph type="title"/>
          </p:nvPr>
        </p:nvSpPr>
        <p:spPr>
          <a:xfrm>
            <a:off x="2143407" y="763525"/>
            <a:ext cx="7887000" cy="65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5646" name="Google Shape;5646;p767"/>
          <p:cNvSpPr txBox="1"/>
          <p:nvPr>
            <p:ph idx="1" type="subTitle"/>
          </p:nvPr>
        </p:nvSpPr>
        <p:spPr>
          <a:xfrm>
            <a:off x="1331633" y="3041925"/>
            <a:ext cx="24180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647" name="Google Shape;5647;p767"/>
          <p:cNvSpPr txBox="1"/>
          <p:nvPr>
            <p:ph idx="2" type="subTitle"/>
          </p:nvPr>
        </p:nvSpPr>
        <p:spPr>
          <a:xfrm>
            <a:off x="1331633" y="3686488"/>
            <a:ext cx="2535900" cy="1094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648" name="Google Shape;5648;p767"/>
          <p:cNvSpPr/>
          <p:nvPr/>
        </p:nvSpPr>
        <p:spPr>
          <a:xfrm>
            <a:off x="1331621" y="1979919"/>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649" name="Google Shape;5649;p767"/>
          <p:cNvSpPr txBox="1"/>
          <p:nvPr>
            <p:ph idx="3" type="subTitle"/>
          </p:nvPr>
        </p:nvSpPr>
        <p:spPr>
          <a:xfrm>
            <a:off x="4856811" y="3041925"/>
            <a:ext cx="24180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650" name="Google Shape;5650;p767"/>
          <p:cNvSpPr txBox="1"/>
          <p:nvPr>
            <p:ph idx="4" type="subTitle"/>
          </p:nvPr>
        </p:nvSpPr>
        <p:spPr>
          <a:xfrm>
            <a:off x="4856811" y="3686488"/>
            <a:ext cx="2535900" cy="1094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651" name="Google Shape;5651;p767"/>
          <p:cNvSpPr/>
          <p:nvPr/>
        </p:nvSpPr>
        <p:spPr>
          <a:xfrm>
            <a:off x="4856799" y="1979919"/>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652" name="Google Shape;5652;p767"/>
          <p:cNvSpPr txBox="1"/>
          <p:nvPr>
            <p:ph idx="5" type="subTitle"/>
          </p:nvPr>
        </p:nvSpPr>
        <p:spPr>
          <a:xfrm>
            <a:off x="8381995" y="3041925"/>
            <a:ext cx="24180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653" name="Google Shape;5653;p767"/>
          <p:cNvSpPr txBox="1"/>
          <p:nvPr>
            <p:ph idx="6" type="subTitle"/>
          </p:nvPr>
        </p:nvSpPr>
        <p:spPr>
          <a:xfrm>
            <a:off x="8381995" y="3686488"/>
            <a:ext cx="2535900" cy="1094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654" name="Google Shape;5654;p767"/>
          <p:cNvSpPr/>
          <p:nvPr/>
        </p:nvSpPr>
        <p:spPr>
          <a:xfrm>
            <a:off x="8381983" y="1979919"/>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5655" name="Shape 5655"/>
        <p:cNvGrpSpPr/>
        <p:nvPr/>
      </p:nvGrpSpPr>
      <p:grpSpPr>
        <a:xfrm>
          <a:off x="0" y="0"/>
          <a:ext cx="0" cy="0"/>
          <a:chOff x="0" y="0"/>
          <a:chExt cx="0" cy="0"/>
        </a:xfrm>
      </p:grpSpPr>
      <p:pic>
        <p:nvPicPr>
          <p:cNvPr id="5656" name="Google Shape;5656;p768"/>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657" name="Google Shape;5657;p768"/>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658" name="Google Shape;5658;p768"/>
          <p:cNvSpPr txBox="1"/>
          <p:nvPr>
            <p:ph type="title"/>
          </p:nvPr>
        </p:nvSpPr>
        <p:spPr>
          <a:xfrm>
            <a:off x="2143407" y="763525"/>
            <a:ext cx="7887000" cy="65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5659" name="Google Shape;5659;p768"/>
          <p:cNvSpPr/>
          <p:nvPr/>
        </p:nvSpPr>
        <p:spPr>
          <a:xfrm>
            <a:off x="712986" y="2891400"/>
            <a:ext cx="2492400" cy="26127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60" name="Google Shape;5660;p768"/>
          <p:cNvSpPr/>
          <p:nvPr/>
        </p:nvSpPr>
        <p:spPr>
          <a:xfrm>
            <a:off x="3470866" y="2891400"/>
            <a:ext cx="2492400" cy="26127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61" name="Google Shape;5661;p768"/>
          <p:cNvSpPr/>
          <p:nvPr/>
        </p:nvSpPr>
        <p:spPr>
          <a:xfrm>
            <a:off x="6228746" y="2891400"/>
            <a:ext cx="2492400" cy="26127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62" name="Google Shape;5662;p768"/>
          <p:cNvSpPr/>
          <p:nvPr/>
        </p:nvSpPr>
        <p:spPr>
          <a:xfrm>
            <a:off x="8986626" y="2891400"/>
            <a:ext cx="2492400" cy="26127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63" name="Google Shape;5663;p768"/>
          <p:cNvSpPr/>
          <p:nvPr/>
        </p:nvSpPr>
        <p:spPr>
          <a:xfrm flipH="1" rot="10800000">
            <a:off x="712986" y="2160600"/>
            <a:ext cx="2492400" cy="7308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64" name="Google Shape;5664;p768"/>
          <p:cNvSpPr/>
          <p:nvPr/>
        </p:nvSpPr>
        <p:spPr>
          <a:xfrm flipH="1" rot="10800000">
            <a:off x="3470866" y="2160600"/>
            <a:ext cx="2492400" cy="7308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65" name="Google Shape;5665;p768"/>
          <p:cNvSpPr/>
          <p:nvPr/>
        </p:nvSpPr>
        <p:spPr>
          <a:xfrm flipH="1" rot="10800000">
            <a:off x="6228746" y="2160600"/>
            <a:ext cx="2492400" cy="7308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66" name="Google Shape;5666;p768"/>
          <p:cNvSpPr/>
          <p:nvPr/>
        </p:nvSpPr>
        <p:spPr>
          <a:xfrm flipH="1" rot="10800000">
            <a:off x="8986626" y="2160600"/>
            <a:ext cx="2492400" cy="7308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67" name="Google Shape;5667;p768"/>
          <p:cNvSpPr txBox="1"/>
          <p:nvPr>
            <p:ph idx="2" type="title"/>
          </p:nvPr>
        </p:nvSpPr>
        <p:spPr>
          <a:xfrm>
            <a:off x="712986" y="2276475"/>
            <a:ext cx="2492400" cy="514500"/>
          </a:xfrm>
          <a:prstGeom prst="rect">
            <a:avLst/>
          </a:prstGeom>
          <a:noFill/>
          <a:ln>
            <a:noFill/>
          </a:ln>
        </p:spPr>
        <p:txBody>
          <a:bodyPr anchorCtr="0" anchor="ctr" bIns="45700" lIns="45700" spcFirstLastPara="1" rIns="45700" wrap="square" tIns="45700">
            <a:noAutofit/>
          </a:bodyPr>
          <a:lstStyle>
            <a:lvl1pPr lvl="0"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9pPr>
          </a:lstStyle>
          <a:p/>
        </p:txBody>
      </p:sp>
      <p:sp>
        <p:nvSpPr>
          <p:cNvPr id="5668" name="Google Shape;5668;p768"/>
          <p:cNvSpPr txBox="1"/>
          <p:nvPr>
            <p:ph idx="1" type="subTitle"/>
          </p:nvPr>
        </p:nvSpPr>
        <p:spPr>
          <a:xfrm>
            <a:off x="904662" y="3221850"/>
            <a:ext cx="2109300" cy="205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669" name="Google Shape;5669;p768"/>
          <p:cNvSpPr txBox="1"/>
          <p:nvPr>
            <p:ph idx="3" type="title"/>
          </p:nvPr>
        </p:nvSpPr>
        <p:spPr>
          <a:xfrm>
            <a:off x="3470866" y="2285763"/>
            <a:ext cx="2492400" cy="514500"/>
          </a:xfrm>
          <a:prstGeom prst="rect">
            <a:avLst/>
          </a:prstGeom>
          <a:noFill/>
          <a:ln>
            <a:noFill/>
          </a:ln>
        </p:spPr>
        <p:txBody>
          <a:bodyPr anchorCtr="0" anchor="ctr" bIns="45700" lIns="45700" spcFirstLastPara="1" rIns="45700" wrap="square" tIns="45700">
            <a:noAutofit/>
          </a:bodyPr>
          <a:lstStyle>
            <a:lvl1pPr lvl="0"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9pPr>
          </a:lstStyle>
          <a:p/>
        </p:txBody>
      </p:sp>
      <p:sp>
        <p:nvSpPr>
          <p:cNvPr id="5670" name="Google Shape;5670;p768"/>
          <p:cNvSpPr txBox="1"/>
          <p:nvPr>
            <p:ph idx="4" type="title"/>
          </p:nvPr>
        </p:nvSpPr>
        <p:spPr>
          <a:xfrm>
            <a:off x="6228746" y="2285763"/>
            <a:ext cx="2492400" cy="514500"/>
          </a:xfrm>
          <a:prstGeom prst="rect">
            <a:avLst/>
          </a:prstGeom>
          <a:noFill/>
          <a:ln>
            <a:noFill/>
          </a:ln>
        </p:spPr>
        <p:txBody>
          <a:bodyPr anchorCtr="0" anchor="ctr" bIns="45700" lIns="45700" spcFirstLastPara="1" rIns="45700" wrap="square" tIns="45700">
            <a:noAutofit/>
          </a:bodyPr>
          <a:lstStyle>
            <a:lvl1pPr lvl="0"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9pPr>
          </a:lstStyle>
          <a:p/>
        </p:txBody>
      </p:sp>
      <p:sp>
        <p:nvSpPr>
          <p:cNvPr id="5671" name="Google Shape;5671;p768"/>
          <p:cNvSpPr txBox="1"/>
          <p:nvPr>
            <p:ph idx="5" type="title"/>
          </p:nvPr>
        </p:nvSpPr>
        <p:spPr>
          <a:xfrm>
            <a:off x="8986626" y="2285763"/>
            <a:ext cx="2492400" cy="514500"/>
          </a:xfrm>
          <a:prstGeom prst="rect">
            <a:avLst/>
          </a:prstGeom>
          <a:noFill/>
          <a:ln>
            <a:noFill/>
          </a:ln>
        </p:spPr>
        <p:txBody>
          <a:bodyPr anchorCtr="0" anchor="ctr" bIns="45700" lIns="45700" spcFirstLastPara="1" rIns="45700" wrap="square" tIns="45700">
            <a:noAutofit/>
          </a:bodyPr>
          <a:lstStyle>
            <a:lvl1pPr lvl="0"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900"/>
              <a:buFont typeface="JetBrains Mono"/>
              <a:buNone/>
              <a:defRPr b="1" sz="2900">
                <a:solidFill>
                  <a:schemeClr val="lt2"/>
                </a:solidFill>
                <a:latin typeface="JetBrains Mono"/>
                <a:ea typeface="JetBrains Mono"/>
                <a:cs typeface="JetBrains Mono"/>
                <a:sym typeface="JetBrains Mono"/>
              </a:defRPr>
            </a:lvl9pPr>
          </a:lstStyle>
          <a:p/>
        </p:txBody>
      </p:sp>
      <p:sp>
        <p:nvSpPr>
          <p:cNvPr id="5672" name="Google Shape;5672;p768"/>
          <p:cNvSpPr txBox="1"/>
          <p:nvPr>
            <p:ph idx="6" type="subTitle"/>
          </p:nvPr>
        </p:nvSpPr>
        <p:spPr>
          <a:xfrm>
            <a:off x="3662542" y="3221850"/>
            <a:ext cx="2109300" cy="205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673" name="Google Shape;5673;p768"/>
          <p:cNvSpPr txBox="1"/>
          <p:nvPr>
            <p:ph idx="7" type="subTitle"/>
          </p:nvPr>
        </p:nvSpPr>
        <p:spPr>
          <a:xfrm>
            <a:off x="6420422" y="3171450"/>
            <a:ext cx="2109300" cy="205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674" name="Google Shape;5674;p768"/>
          <p:cNvSpPr txBox="1"/>
          <p:nvPr>
            <p:ph idx="8" type="subTitle"/>
          </p:nvPr>
        </p:nvSpPr>
        <p:spPr>
          <a:xfrm>
            <a:off x="9178302" y="3171450"/>
            <a:ext cx="2109300" cy="205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5675" name="Shape 5675"/>
        <p:cNvGrpSpPr/>
        <p:nvPr/>
      </p:nvGrpSpPr>
      <p:grpSpPr>
        <a:xfrm>
          <a:off x="0" y="0"/>
          <a:ext cx="0" cy="0"/>
          <a:chOff x="0" y="0"/>
          <a:chExt cx="0" cy="0"/>
        </a:xfrm>
      </p:grpSpPr>
      <p:pic>
        <p:nvPicPr>
          <p:cNvPr id="5676" name="Google Shape;5676;p769"/>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677" name="Google Shape;5677;p769"/>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678" name="Google Shape;5678;p769"/>
          <p:cNvSpPr txBox="1"/>
          <p:nvPr>
            <p:ph type="title"/>
          </p:nvPr>
        </p:nvSpPr>
        <p:spPr>
          <a:xfrm>
            <a:off x="2143407" y="763525"/>
            <a:ext cx="7887000" cy="65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5679" name="Google Shape;5679;p769"/>
          <p:cNvSpPr/>
          <p:nvPr/>
        </p:nvSpPr>
        <p:spPr>
          <a:xfrm>
            <a:off x="712986" y="3163800"/>
            <a:ext cx="2492400" cy="22365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80" name="Google Shape;5680;p769"/>
          <p:cNvSpPr/>
          <p:nvPr/>
        </p:nvSpPr>
        <p:spPr>
          <a:xfrm>
            <a:off x="3470866" y="3163800"/>
            <a:ext cx="2492400" cy="22365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81" name="Google Shape;5681;p769"/>
          <p:cNvSpPr/>
          <p:nvPr/>
        </p:nvSpPr>
        <p:spPr>
          <a:xfrm>
            <a:off x="6228746" y="3163800"/>
            <a:ext cx="2492400" cy="22365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82" name="Google Shape;5682;p769"/>
          <p:cNvSpPr/>
          <p:nvPr/>
        </p:nvSpPr>
        <p:spPr>
          <a:xfrm>
            <a:off x="8986626" y="3163800"/>
            <a:ext cx="2492400" cy="22365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83" name="Google Shape;5683;p769"/>
          <p:cNvSpPr/>
          <p:nvPr/>
        </p:nvSpPr>
        <p:spPr>
          <a:xfrm flipH="1" rot="10800000">
            <a:off x="712986" y="2069100"/>
            <a:ext cx="2492400" cy="10947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84" name="Google Shape;5684;p769"/>
          <p:cNvSpPr/>
          <p:nvPr/>
        </p:nvSpPr>
        <p:spPr>
          <a:xfrm flipH="1" rot="10800000">
            <a:off x="3470866" y="2069100"/>
            <a:ext cx="2492400" cy="10947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85" name="Google Shape;5685;p769"/>
          <p:cNvSpPr/>
          <p:nvPr/>
        </p:nvSpPr>
        <p:spPr>
          <a:xfrm flipH="1" rot="10800000">
            <a:off x="6228746" y="2069100"/>
            <a:ext cx="2492400" cy="10947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86" name="Google Shape;5686;p769"/>
          <p:cNvSpPr/>
          <p:nvPr/>
        </p:nvSpPr>
        <p:spPr>
          <a:xfrm flipH="1" rot="10800000">
            <a:off x="8986626" y="2069100"/>
            <a:ext cx="2492400" cy="10947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687" name="Google Shape;5687;p769"/>
          <p:cNvSpPr/>
          <p:nvPr/>
        </p:nvSpPr>
        <p:spPr>
          <a:xfrm>
            <a:off x="1631396" y="2288543"/>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688" name="Google Shape;5688;p769"/>
          <p:cNvSpPr txBox="1"/>
          <p:nvPr>
            <p:ph idx="1" type="subTitle"/>
          </p:nvPr>
        </p:nvSpPr>
        <p:spPr>
          <a:xfrm>
            <a:off x="914936" y="3499063"/>
            <a:ext cx="20886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9pPr>
          </a:lstStyle>
          <a:p/>
        </p:txBody>
      </p:sp>
      <p:sp>
        <p:nvSpPr>
          <p:cNvPr id="5689" name="Google Shape;5689;p769"/>
          <p:cNvSpPr txBox="1"/>
          <p:nvPr>
            <p:ph idx="2" type="subTitle"/>
          </p:nvPr>
        </p:nvSpPr>
        <p:spPr>
          <a:xfrm>
            <a:off x="914936" y="3872838"/>
            <a:ext cx="2088600" cy="1094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690" name="Google Shape;5690;p769"/>
          <p:cNvSpPr/>
          <p:nvPr/>
        </p:nvSpPr>
        <p:spPr>
          <a:xfrm>
            <a:off x="4389276" y="2288543"/>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691" name="Google Shape;5691;p769"/>
          <p:cNvSpPr txBox="1"/>
          <p:nvPr>
            <p:ph idx="3" type="subTitle"/>
          </p:nvPr>
        </p:nvSpPr>
        <p:spPr>
          <a:xfrm>
            <a:off x="3672816" y="3499063"/>
            <a:ext cx="20886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9pPr>
          </a:lstStyle>
          <a:p/>
        </p:txBody>
      </p:sp>
      <p:sp>
        <p:nvSpPr>
          <p:cNvPr id="5692" name="Google Shape;5692;p769"/>
          <p:cNvSpPr txBox="1"/>
          <p:nvPr>
            <p:ph idx="4" type="subTitle"/>
          </p:nvPr>
        </p:nvSpPr>
        <p:spPr>
          <a:xfrm>
            <a:off x="3672816" y="3872838"/>
            <a:ext cx="2088600" cy="1094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693" name="Google Shape;5693;p769"/>
          <p:cNvSpPr/>
          <p:nvPr/>
        </p:nvSpPr>
        <p:spPr>
          <a:xfrm>
            <a:off x="7147156" y="2288543"/>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694" name="Google Shape;5694;p769"/>
          <p:cNvSpPr txBox="1"/>
          <p:nvPr>
            <p:ph idx="5" type="subTitle"/>
          </p:nvPr>
        </p:nvSpPr>
        <p:spPr>
          <a:xfrm>
            <a:off x="6430696" y="3499063"/>
            <a:ext cx="20886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9pPr>
          </a:lstStyle>
          <a:p/>
        </p:txBody>
      </p:sp>
      <p:sp>
        <p:nvSpPr>
          <p:cNvPr id="5695" name="Google Shape;5695;p769"/>
          <p:cNvSpPr txBox="1"/>
          <p:nvPr>
            <p:ph idx="6" type="subTitle"/>
          </p:nvPr>
        </p:nvSpPr>
        <p:spPr>
          <a:xfrm>
            <a:off x="6430696" y="3872838"/>
            <a:ext cx="2088600" cy="1094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5696" name="Google Shape;5696;p769"/>
          <p:cNvSpPr/>
          <p:nvPr/>
        </p:nvSpPr>
        <p:spPr>
          <a:xfrm>
            <a:off x="9905036" y="2288543"/>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697" name="Google Shape;5697;p769"/>
          <p:cNvSpPr txBox="1"/>
          <p:nvPr>
            <p:ph idx="7" type="subTitle"/>
          </p:nvPr>
        </p:nvSpPr>
        <p:spPr>
          <a:xfrm>
            <a:off x="9188576" y="3499063"/>
            <a:ext cx="20886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b="1" sz="1500">
                <a:solidFill>
                  <a:schemeClr val="lt2"/>
                </a:solidFill>
                <a:latin typeface="DM Sans"/>
                <a:ea typeface="DM Sans"/>
                <a:cs typeface="DM Sans"/>
                <a:sym typeface="DM Sans"/>
              </a:defRPr>
            </a:lvl9pPr>
          </a:lstStyle>
          <a:p/>
        </p:txBody>
      </p:sp>
      <p:sp>
        <p:nvSpPr>
          <p:cNvPr id="5698" name="Google Shape;5698;p769"/>
          <p:cNvSpPr txBox="1"/>
          <p:nvPr>
            <p:ph idx="8" type="subTitle"/>
          </p:nvPr>
        </p:nvSpPr>
        <p:spPr>
          <a:xfrm>
            <a:off x="9188576" y="3872838"/>
            <a:ext cx="2088600" cy="1094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5699" name="Shape 5699"/>
        <p:cNvGrpSpPr/>
        <p:nvPr/>
      </p:nvGrpSpPr>
      <p:grpSpPr>
        <a:xfrm>
          <a:off x="0" y="0"/>
          <a:ext cx="0" cy="0"/>
          <a:chOff x="0" y="0"/>
          <a:chExt cx="0" cy="0"/>
        </a:xfrm>
      </p:grpSpPr>
      <p:pic>
        <p:nvPicPr>
          <p:cNvPr id="5700" name="Google Shape;5700;p770"/>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701" name="Google Shape;5701;p770"/>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702" name="Google Shape;5702;p770"/>
          <p:cNvSpPr txBox="1"/>
          <p:nvPr>
            <p:ph type="title"/>
          </p:nvPr>
        </p:nvSpPr>
        <p:spPr>
          <a:xfrm>
            <a:off x="2143407" y="763525"/>
            <a:ext cx="7887000" cy="65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5703" name="Google Shape;5703;p770"/>
          <p:cNvSpPr txBox="1"/>
          <p:nvPr>
            <p:ph idx="1" type="subTitle"/>
          </p:nvPr>
        </p:nvSpPr>
        <p:spPr>
          <a:xfrm>
            <a:off x="1331633" y="3041925"/>
            <a:ext cx="24180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04" name="Google Shape;5704;p770"/>
          <p:cNvSpPr txBox="1"/>
          <p:nvPr>
            <p:ph idx="2" type="subTitle"/>
          </p:nvPr>
        </p:nvSpPr>
        <p:spPr>
          <a:xfrm>
            <a:off x="1331633" y="3686488"/>
            <a:ext cx="3869100" cy="1801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705" name="Google Shape;5705;p770"/>
          <p:cNvSpPr txBox="1"/>
          <p:nvPr>
            <p:ph idx="3" type="subTitle"/>
          </p:nvPr>
        </p:nvSpPr>
        <p:spPr>
          <a:xfrm>
            <a:off x="7119834" y="3041925"/>
            <a:ext cx="24180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06" name="Google Shape;5706;p770"/>
          <p:cNvSpPr txBox="1"/>
          <p:nvPr>
            <p:ph idx="4" type="subTitle"/>
          </p:nvPr>
        </p:nvSpPr>
        <p:spPr>
          <a:xfrm>
            <a:off x="7119834" y="3686488"/>
            <a:ext cx="3869100" cy="1801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5707" name="Google Shape;5707;p770"/>
          <p:cNvSpPr/>
          <p:nvPr/>
        </p:nvSpPr>
        <p:spPr>
          <a:xfrm>
            <a:off x="1331621" y="1979919"/>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708" name="Google Shape;5708;p770"/>
          <p:cNvSpPr/>
          <p:nvPr/>
        </p:nvSpPr>
        <p:spPr>
          <a:xfrm>
            <a:off x="7119828" y="1979906"/>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3" name="Shape 483"/>
        <p:cNvGrpSpPr/>
        <p:nvPr/>
      </p:nvGrpSpPr>
      <p:grpSpPr>
        <a:xfrm>
          <a:off x="0" y="0"/>
          <a:ext cx="0" cy="0"/>
          <a:chOff x="0" y="0"/>
          <a:chExt cx="0" cy="0"/>
        </a:xfrm>
      </p:grpSpPr>
      <p:sp>
        <p:nvSpPr>
          <p:cNvPr id="484" name="Google Shape;484;p78"/>
          <p:cNvSpPr txBox="1"/>
          <p:nvPr>
            <p:ph type="title"/>
          </p:nvPr>
        </p:nvSpPr>
        <p:spPr>
          <a:xfrm>
            <a:off x="415600" y="593367"/>
            <a:ext cx="11360700" cy="763500"/>
          </a:xfrm>
          <a:prstGeom prst="rect">
            <a:avLst/>
          </a:prstGeom>
          <a:noFill/>
          <a:ln>
            <a:noFill/>
          </a:ln>
        </p:spPr>
        <p:txBody>
          <a:bodyPr anchorCtr="0" anchor="t" bIns="121875" lIns="121875" spcFirstLastPara="1" rIns="121875" wrap="square" tIns="121875">
            <a:noAutofit/>
          </a:bodyPr>
          <a:lstStyle>
            <a:lvl1pPr lvl="0" rtl="0" algn="l">
              <a:spcBef>
                <a:spcPts val="0"/>
              </a:spcBef>
              <a:spcAft>
                <a:spcPts val="0"/>
              </a:spcAft>
              <a:buClr>
                <a:schemeClr val="lt1"/>
              </a:buClr>
              <a:buSzPts val="3700"/>
              <a:buFont typeface="Source Sans Pro"/>
              <a:buNone/>
              <a:defRPr/>
            </a:lvl1pPr>
            <a:lvl2pPr lvl="1" rtl="0" algn="l">
              <a:spcBef>
                <a:spcPts val="0"/>
              </a:spcBef>
              <a:spcAft>
                <a:spcPts val="0"/>
              </a:spcAft>
              <a:buClr>
                <a:schemeClr val="dk1"/>
              </a:buClr>
              <a:buSzPts val="3700"/>
              <a:buFont typeface="Arial"/>
              <a:buNone/>
              <a:defRPr/>
            </a:lvl2pPr>
            <a:lvl3pPr lvl="2" rtl="0" algn="l">
              <a:spcBef>
                <a:spcPts val="0"/>
              </a:spcBef>
              <a:spcAft>
                <a:spcPts val="0"/>
              </a:spcAft>
              <a:buClr>
                <a:schemeClr val="dk1"/>
              </a:buClr>
              <a:buSzPts val="3700"/>
              <a:buFont typeface="Arial"/>
              <a:buNone/>
              <a:defRPr/>
            </a:lvl3pPr>
            <a:lvl4pPr lvl="3" rtl="0" algn="l">
              <a:spcBef>
                <a:spcPts val="0"/>
              </a:spcBef>
              <a:spcAft>
                <a:spcPts val="0"/>
              </a:spcAft>
              <a:buClr>
                <a:schemeClr val="dk1"/>
              </a:buClr>
              <a:buSzPts val="3700"/>
              <a:buFont typeface="Arial"/>
              <a:buNone/>
              <a:defRPr/>
            </a:lvl4pPr>
            <a:lvl5pPr lvl="4" rtl="0" algn="l">
              <a:spcBef>
                <a:spcPts val="0"/>
              </a:spcBef>
              <a:spcAft>
                <a:spcPts val="0"/>
              </a:spcAft>
              <a:buClr>
                <a:schemeClr val="dk1"/>
              </a:buClr>
              <a:buSzPts val="3700"/>
              <a:buFont typeface="Arial"/>
              <a:buNone/>
              <a:defRPr/>
            </a:lvl5pPr>
            <a:lvl6pPr lvl="5" rtl="0" algn="l">
              <a:spcBef>
                <a:spcPts val="0"/>
              </a:spcBef>
              <a:spcAft>
                <a:spcPts val="0"/>
              </a:spcAft>
              <a:buClr>
                <a:schemeClr val="dk1"/>
              </a:buClr>
              <a:buSzPts val="3700"/>
              <a:buFont typeface="Arial"/>
              <a:buNone/>
              <a:defRPr/>
            </a:lvl6pPr>
            <a:lvl7pPr lvl="6" rtl="0" algn="l">
              <a:spcBef>
                <a:spcPts val="0"/>
              </a:spcBef>
              <a:spcAft>
                <a:spcPts val="0"/>
              </a:spcAft>
              <a:buClr>
                <a:schemeClr val="dk1"/>
              </a:buClr>
              <a:buSzPts val="3700"/>
              <a:buFont typeface="Arial"/>
              <a:buNone/>
              <a:defRPr/>
            </a:lvl7pPr>
            <a:lvl8pPr lvl="7" rtl="0" algn="l">
              <a:spcBef>
                <a:spcPts val="0"/>
              </a:spcBef>
              <a:spcAft>
                <a:spcPts val="0"/>
              </a:spcAft>
              <a:buClr>
                <a:schemeClr val="dk1"/>
              </a:buClr>
              <a:buSzPts val="3700"/>
              <a:buFont typeface="Arial"/>
              <a:buNone/>
              <a:defRPr/>
            </a:lvl8pPr>
            <a:lvl9pPr lvl="8" rtl="0" algn="l">
              <a:spcBef>
                <a:spcPts val="0"/>
              </a:spcBef>
              <a:spcAft>
                <a:spcPts val="0"/>
              </a:spcAft>
              <a:buClr>
                <a:schemeClr val="dk1"/>
              </a:buClr>
              <a:buSzPts val="3700"/>
              <a:buFont typeface="Arial"/>
              <a:buNone/>
              <a:defRPr/>
            </a:lvl9pPr>
          </a:lstStyle>
          <a:p/>
        </p:txBody>
      </p:sp>
      <p:sp>
        <p:nvSpPr>
          <p:cNvPr id="485" name="Google Shape;485;p78"/>
          <p:cNvSpPr txBox="1"/>
          <p:nvPr>
            <p:ph idx="1" type="body"/>
          </p:nvPr>
        </p:nvSpPr>
        <p:spPr>
          <a:xfrm>
            <a:off x="415600" y="1536633"/>
            <a:ext cx="11360700" cy="45552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00000"/>
              </a:lnSpc>
              <a:spcBef>
                <a:spcPts val="0"/>
              </a:spcBef>
              <a:spcAft>
                <a:spcPts val="0"/>
              </a:spcAft>
              <a:buClr>
                <a:schemeClr val="lt1"/>
              </a:buClr>
              <a:buSzPts val="2400"/>
              <a:buChar char="●"/>
              <a:defRPr/>
            </a:lvl1pPr>
            <a:lvl2pPr indent="-349250" lvl="1" marL="914400" rtl="0" algn="l">
              <a:lnSpc>
                <a:spcPct val="100000"/>
              </a:lnSpc>
              <a:spcBef>
                <a:spcPts val="2100"/>
              </a:spcBef>
              <a:spcAft>
                <a:spcPts val="0"/>
              </a:spcAft>
              <a:buClr>
                <a:schemeClr val="lt1"/>
              </a:buClr>
              <a:buSzPts val="1900"/>
              <a:buChar char="○"/>
              <a:defRPr/>
            </a:lvl2pPr>
            <a:lvl3pPr indent="-349250" lvl="2" marL="1371600" rtl="0" algn="l">
              <a:lnSpc>
                <a:spcPct val="100000"/>
              </a:lnSpc>
              <a:spcBef>
                <a:spcPts val="2100"/>
              </a:spcBef>
              <a:spcAft>
                <a:spcPts val="0"/>
              </a:spcAft>
              <a:buClr>
                <a:schemeClr val="lt1"/>
              </a:buClr>
              <a:buSzPts val="1900"/>
              <a:buChar char="■"/>
              <a:defRPr/>
            </a:lvl3pPr>
            <a:lvl4pPr indent="-349250" lvl="3" marL="1828800" rtl="0" algn="l">
              <a:lnSpc>
                <a:spcPct val="100000"/>
              </a:lnSpc>
              <a:spcBef>
                <a:spcPts val="2100"/>
              </a:spcBef>
              <a:spcAft>
                <a:spcPts val="0"/>
              </a:spcAft>
              <a:buClr>
                <a:schemeClr val="lt1"/>
              </a:buClr>
              <a:buSzPts val="1900"/>
              <a:buChar char="●"/>
              <a:defRPr/>
            </a:lvl4pPr>
            <a:lvl5pPr indent="-349250" lvl="4" marL="2286000" rtl="0" algn="l">
              <a:lnSpc>
                <a:spcPct val="100000"/>
              </a:lnSpc>
              <a:spcBef>
                <a:spcPts val="2100"/>
              </a:spcBef>
              <a:spcAft>
                <a:spcPts val="0"/>
              </a:spcAft>
              <a:buClr>
                <a:schemeClr val="lt1"/>
              </a:buClr>
              <a:buSzPts val="1900"/>
              <a:buChar char="○"/>
              <a:defRPr/>
            </a:lvl5pPr>
            <a:lvl6pPr indent="-349250" lvl="5" marL="2743200" rtl="0" algn="l">
              <a:spcBef>
                <a:spcPts val="2100"/>
              </a:spcBef>
              <a:spcAft>
                <a:spcPts val="0"/>
              </a:spcAft>
              <a:buClr>
                <a:schemeClr val="dk1"/>
              </a:buClr>
              <a:buSzPts val="1900"/>
              <a:buChar char="■"/>
              <a:defRPr/>
            </a:lvl6pPr>
            <a:lvl7pPr indent="-349250" lvl="6" marL="3200400" rtl="0" algn="l">
              <a:spcBef>
                <a:spcPts val="2100"/>
              </a:spcBef>
              <a:spcAft>
                <a:spcPts val="0"/>
              </a:spcAft>
              <a:buClr>
                <a:schemeClr val="dk1"/>
              </a:buClr>
              <a:buSzPts val="1900"/>
              <a:buChar char="●"/>
              <a:defRPr/>
            </a:lvl7pPr>
            <a:lvl8pPr indent="-349250" lvl="7" marL="3657600" rtl="0" algn="l">
              <a:spcBef>
                <a:spcPts val="2100"/>
              </a:spcBef>
              <a:spcAft>
                <a:spcPts val="0"/>
              </a:spcAft>
              <a:buClr>
                <a:schemeClr val="dk1"/>
              </a:buClr>
              <a:buSzPts val="1900"/>
              <a:buChar char="○"/>
              <a:defRPr/>
            </a:lvl8pPr>
            <a:lvl9pPr indent="-349250" lvl="8" marL="4114800" rtl="0" algn="l">
              <a:spcBef>
                <a:spcPts val="2100"/>
              </a:spcBef>
              <a:spcAft>
                <a:spcPts val="2100"/>
              </a:spcAft>
              <a:buClr>
                <a:schemeClr val="dk1"/>
              </a:buClr>
              <a:buSzPts val="1900"/>
              <a:buChar char="■"/>
              <a:defRPr/>
            </a:lvl9pPr>
          </a:lstStyle>
          <a:p/>
        </p:txBody>
      </p:sp>
      <p:sp>
        <p:nvSpPr>
          <p:cNvPr id="486" name="Google Shape;486;p78"/>
          <p:cNvSpPr txBox="1"/>
          <p:nvPr>
            <p:ph idx="12" type="sldNum"/>
          </p:nvPr>
        </p:nvSpPr>
        <p:spPr>
          <a:xfrm>
            <a:off x="11296610" y="6217623"/>
            <a:ext cx="731700" cy="524700"/>
          </a:xfrm>
          <a:prstGeom prst="rect">
            <a:avLst/>
          </a:prstGeom>
          <a:noFill/>
          <a:ln>
            <a:noFill/>
          </a:ln>
        </p:spPr>
        <p:txBody>
          <a:bodyPr anchorCtr="0" anchor="ctr" bIns="121875" lIns="121875" spcFirstLastPara="1" rIns="121875" wrap="square" tIns="121875">
            <a:noAutofit/>
          </a:bodyPr>
          <a:lstStyle>
            <a:lvl1pPr indent="0" lvl="0"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0" lvl="1"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2pPr>
            <a:lvl3pPr indent="0" lvl="2"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indent="0" lvl="3"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4pPr>
            <a:lvl5pPr indent="0" lvl="4"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5pPr>
            <a:lvl6pPr indent="0" lvl="5"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6pPr>
            <a:lvl7pPr indent="0" lvl="6"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7pPr>
            <a:lvl8pPr indent="0" lvl="7"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8pPr>
            <a:lvl9pPr indent="0" lvl="8"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5709" name="Shape 5709"/>
        <p:cNvGrpSpPr/>
        <p:nvPr/>
      </p:nvGrpSpPr>
      <p:grpSpPr>
        <a:xfrm>
          <a:off x="0" y="0"/>
          <a:ext cx="0" cy="0"/>
          <a:chOff x="0" y="0"/>
          <a:chExt cx="0" cy="0"/>
        </a:xfrm>
      </p:grpSpPr>
      <p:pic>
        <p:nvPicPr>
          <p:cNvPr id="5710" name="Google Shape;5710;p771"/>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711" name="Google Shape;5711;p771"/>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712" name="Google Shape;5712;p771"/>
          <p:cNvSpPr/>
          <p:nvPr/>
        </p:nvSpPr>
        <p:spPr>
          <a:xfrm>
            <a:off x="6098300" y="0"/>
            <a:ext cx="6093600" cy="6858000"/>
          </a:xfrm>
          <a:prstGeom prst="rect">
            <a:avLst/>
          </a:prstGeom>
          <a:solidFill>
            <a:srgbClr val="F5F5F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713" name="Google Shape;5713;p771"/>
          <p:cNvSpPr txBox="1"/>
          <p:nvPr>
            <p:ph idx="1" type="body"/>
          </p:nvPr>
        </p:nvSpPr>
        <p:spPr>
          <a:xfrm>
            <a:off x="438870" y="1943100"/>
            <a:ext cx="4571700" cy="32520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714" name="Google Shape;5714;p771"/>
          <p:cNvSpPr txBox="1"/>
          <p:nvPr>
            <p:ph type="title"/>
          </p:nvPr>
        </p:nvSpPr>
        <p:spPr>
          <a:xfrm>
            <a:off x="438870" y="457200"/>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715" name="Google Shape;5715;p771"/>
          <p:cNvSpPr/>
          <p:nvPr/>
        </p:nvSpPr>
        <p:spPr>
          <a:xfrm>
            <a:off x="5770522" y="876719"/>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716" name="Google Shape;5716;p771"/>
          <p:cNvSpPr/>
          <p:nvPr/>
        </p:nvSpPr>
        <p:spPr>
          <a:xfrm>
            <a:off x="5770522" y="2867025"/>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717" name="Google Shape;5717;p771"/>
          <p:cNvSpPr/>
          <p:nvPr/>
        </p:nvSpPr>
        <p:spPr>
          <a:xfrm>
            <a:off x="5768210" y="4857338"/>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718" name="Google Shape;5718;p771"/>
          <p:cNvSpPr txBox="1"/>
          <p:nvPr>
            <p:ph idx="2" type="subTitle"/>
          </p:nvPr>
        </p:nvSpPr>
        <p:spPr>
          <a:xfrm>
            <a:off x="6989813" y="1450313"/>
            <a:ext cx="3869100" cy="794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5719" name="Google Shape;5719;p771"/>
          <p:cNvSpPr txBox="1"/>
          <p:nvPr>
            <p:ph idx="3" type="subTitle"/>
          </p:nvPr>
        </p:nvSpPr>
        <p:spPr>
          <a:xfrm>
            <a:off x="6983377" y="876725"/>
            <a:ext cx="38691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20" name="Google Shape;5720;p771"/>
          <p:cNvSpPr txBox="1"/>
          <p:nvPr>
            <p:ph idx="4" type="subTitle"/>
          </p:nvPr>
        </p:nvSpPr>
        <p:spPr>
          <a:xfrm>
            <a:off x="6989813" y="3440619"/>
            <a:ext cx="3869100" cy="794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5721" name="Google Shape;5721;p771"/>
          <p:cNvSpPr txBox="1"/>
          <p:nvPr>
            <p:ph idx="5" type="subTitle"/>
          </p:nvPr>
        </p:nvSpPr>
        <p:spPr>
          <a:xfrm>
            <a:off x="6983377" y="2867031"/>
            <a:ext cx="38691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22" name="Google Shape;5722;p771"/>
          <p:cNvSpPr txBox="1"/>
          <p:nvPr>
            <p:ph idx="6" type="subTitle"/>
          </p:nvPr>
        </p:nvSpPr>
        <p:spPr>
          <a:xfrm>
            <a:off x="6989813" y="5430931"/>
            <a:ext cx="3869100" cy="794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5723" name="Google Shape;5723;p771"/>
          <p:cNvSpPr txBox="1"/>
          <p:nvPr>
            <p:ph idx="7" type="subTitle"/>
          </p:nvPr>
        </p:nvSpPr>
        <p:spPr>
          <a:xfrm>
            <a:off x="6983377" y="4857344"/>
            <a:ext cx="38691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5724" name="Shape 5724"/>
        <p:cNvGrpSpPr/>
        <p:nvPr/>
      </p:nvGrpSpPr>
      <p:grpSpPr>
        <a:xfrm>
          <a:off x="0" y="0"/>
          <a:ext cx="0" cy="0"/>
          <a:chOff x="0" y="0"/>
          <a:chExt cx="0" cy="0"/>
        </a:xfrm>
      </p:grpSpPr>
      <p:sp>
        <p:nvSpPr>
          <p:cNvPr id="5725" name="Google Shape;5725;p772"/>
          <p:cNvSpPr/>
          <p:nvPr/>
        </p:nvSpPr>
        <p:spPr>
          <a:xfrm>
            <a:off x="-3475" y="0"/>
            <a:ext cx="12192000" cy="2685900"/>
          </a:xfrm>
          <a:prstGeom prst="rect">
            <a:avLst/>
          </a:prstGeom>
          <a:solidFill>
            <a:srgbClr val="F5F5F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pic>
        <p:nvPicPr>
          <p:cNvPr id="5726" name="Google Shape;5726;p772"/>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727" name="Google Shape;5727;p772"/>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728" name="Google Shape;5728;p772"/>
          <p:cNvSpPr txBox="1"/>
          <p:nvPr>
            <p:ph type="title"/>
          </p:nvPr>
        </p:nvSpPr>
        <p:spPr>
          <a:xfrm>
            <a:off x="438870" y="457200"/>
            <a:ext cx="80142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729" name="Google Shape;5729;p772"/>
          <p:cNvSpPr txBox="1"/>
          <p:nvPr>
            <p:ph idx="1" type="subTitle"/>
          </p:nvPr>
        </p:nvSpPr>
        <p:spPr>
          <a:xfrm>
            <a:off x="438870" y="1259425"/>
            <a:ext cx="72963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30" name="Google Shape;5730;p772"/>
          <p:cNvSpPr/>
          <p:nvPr/>
        </p:nvSpPr>
        <p:spPr>
          <a:xfrm>
            <a:off x="1483539" y="2467575"/>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731" name="Google Shape;5731;p772"/>
          <p:cNvSpPr txBox="1"/>
          <p:nvPr>
            <p:ph idx="2" type="subTitle"/>
          </p:nvPr>
        </p:nvSpPr>
        <p:spPr>
          <a:xfrm>
            <a:off x="653843" y="4141800"/>
            <a:ext cx="2314800" cy="1642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5732" name="Google Shape;5732;p772"/>
          <p:cNvSpPr txBox="1"/>
          <p:nvPr>
            <p:ph idx="3" type="subTitle"/>
          </p:nvPr>
        </p:nvSpPr>
        <p:spPr>
          <a:xfrm>
            <a:off x="653843" y="3568213"/>
            <a:ext cx="2314800" cy="466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33" name="Google Shape;5733;p772"/>
          <p:cNvSpPr/>
          <p:nvPr/>
        </p:nvSpPr>
        <p:spPr>
          <a:xfrm>
            <a:off x="4340001" y="2467575"/>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734" name="Google Shape;5734;p772"/>
          <p:cNvSpPr txBox="1"/>
          <p:nvPr>
            <p:ph idx="4" type="subTitle"/>
          </p:nvPr>
        </p:nvSpPr>
        <p:spPr>
          <a:xfrm>
            <a:off x="3510305" y="4141800"/>
            <a:ext cx="2314800" cy="1642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5735" name="Google Shape;5735;p772"/>
          <p:cNvSpPr txBox="1"/>
          <p:nvPr>
            <p:ph idx="5" type="subTitle"/>
          </p:nvPr>
        </p:nvSpPr>
        <p:spPr>
          <a:xfrm>
            <a:off x="3510305" y="3568213"/>
            <a:ext cx="2314800" cy="466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36" name="Google Shape;5736;p772"/>
          <p:cNvSpPr/>
          <p:nvPr/>
        </p:nvSpPr>
        <p:spPr>
          <a:xfrm>
            <a:off x="7182483" y="2467575"/>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737" name="Google Shape;5737;p772"/>
          <p:cNvSpPr txBox="1"/>
          <p:nvPr>
            <p:ph idx="6" type="subTitle"/>
          </p:nvPr>
        </p:nvSpPr>
        <p:spPr>
          <a:xfrm>
            <a:off x="6352787" y="4141800"/>
            <a:ext cx="2314800" cy="1642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5738" name="Google Shape;5738;p772"/>
          <p:cNvSpPr txBox="1"/>
          <p:nvPr>
            <p:ph idx="7" type="subTitle"/>
          </p:nvPr>
        </p:nvSpPr>
        <p:spPr>
          <a:xfrm>
            <a:off x="6352787" y="3568213"/>
            <a:ext cx="2314800" cy="466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39" name="Google Shape;5739;p772"/>
          <p:cNvSpPr/>
          <p:nvPr/>
        </p:nvSpPr>
        <p:spPr>
          <a:xfrm>
            <a:off x="10049149" y="2467575"/>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740" name="Google Shape;5740;p772"/>
          <p:cNvSpPr txBox="1"/>
          <p:nvPr>
            <p:ph idx="8" type="subTitle"/>
          </p:nvPr>
        </p:nvSpPr>
        <p:spPr>
          <a:xfrm>
            <a:off x="9219453" y="4141800"/>
            <a:ext cx="2314800" cy="1642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5741" name="Google Shape;5741;p772"/>
          <p:cNvSpPr txBox="1"/>
          <p:nvPr>
            <p:ph idx="9" type="subTitle"/>
          </p:nvPr>
        </p:nvSpPr>
        <p:spPr>
          <a:xfrm>
            <a:off x="9219453" y="3568213"/>
            <a:ext cx="2314800" cy="466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5742" name="Shape 5742"/>
        <p:cNvGrpSpPr/>
        <p:nvPr/>
      </p:nvGrpSpPr>
      <p:grpSpPr>
        <a:xfrm>
          <a:off x="0" y="0"/>
          <a:ext cx="0" cy="0"/>
          <a:chOff x="0" y="0"/>
          <a:chExt cx="0" cy="0"/>
        </a:xfrm>
      </p:grpSpPr>
      <p:sp>
        <p:nvSpPr>
          <p:cNvPr id="5743" name="Google Shape;5743;p773"/>
          <p:cNvSpPr/>
          <p:nvPr/>
        </p:nvSpPr>
        <p:spPr>
          <a:xfrm>
            <a:off x="6098300" y="-9525"/>
            <a:ext cx="6111300" cy="6867600"/>
          </a:xfrm>
          <a:prstGeom prst="rect">
            <a:avLst/>
          </a:prstGeom>
          <a:solidFill>
            <a:srgbClr val="F5F5F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744" name="Google Shape;5744;p773"/>
          <p:cNvSpPr txBox="1"/>
          <p:nvPr>
            <p:ph type="title"/>
          </p:nvPr>
        </p:nvSpPr>
        <p:spPr>
          <a:xfrm>
            <a:off x="458143" y="457200"/>
            <a:ext cx="4648500" cy="37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700"/>
              <a:buFont typeface="DM Sans"/>
              <a:buNone/>
              <a:defRPr b="1" sz="700">
                <a:solidFill>
                  <a:schemeClr val="lt2"/>
                </a:solidFill>
                <a:latin typeface="DM Sans"/>
                <a:ea typeface="DM Sans"/>
                <a:cs typeface="DM Sans"/>
                <a:sym typeface="DM Sans"/>
              </a:defRPr>
            </a:lvl2pPr>
            <a:lvl3pPr lvl="2" rtl="0">
              <a:spcBef>
                <a:spcPts val="0"/>
              </a:spcBef>
              <a:spcAft>
                <a:spcPts val="0"/>
              </a:spcAft>
              <a:buClr>
                <a:schemeClr val="lt2"/>
              </a:buClr>
              <a:buSzPts val="700"/>
              <a:buFont typeface="DM Sans"/>
              <a:buNone/>
              <a:defRPr b="1" sz="700">
                <a:solidFill>
                  <a:schemeClr val="lt2"/>
                </a:solidFill>
                <a:latin typeface="DM Sans"/>
                <a:ea typeface="DM Sans"/>
                <a:cs typeface="DM Sans"/>
                <a:sym typeface="DM Sans"/>
              </a:defRPr>
            </a:lvl3pPr>
            <a:lvl4pPr lvl="3" rtl="0">
              <a:spcBef>
                <a:spcPts val="0"/>
              </a:spcBef>
              <a:spcAft>
                <a:spcPts val="0"/>
              </a:spcAft>
              <a:buClr>
                <a:schemeClr val="lt2"/>
              </a:buClr>
              <a:buSzPts val="700"/>
              <a:buFont typeface="DM Sans"/>
              <a:buNone/>
              <a:defRPr b="1" sz="700">
                <a:solidFill>
                  <a:schemeClr val="lt2"/>
                </a:solidFill>
                <a:latin typeface="DM Sans"/>
                <a:ea typeface="DM Sans"/>
                <a:cs typeface="DM Sans"/>
                <a:sym typeface="DM Sans"/>
              </a:defRPr>
            </a:lvl4pPr>
            <a:lvl5pPr lvl="4" rtl="0">
              <a:spcBef>
                <a:spcPts val="0"/>
              </a:spcBef>
              <a:spcAft>
                <a:spcPts val="0"/>
              </a:spcAft>
              <a:buClr>
                <a:schemeClr val="lt2"/>
              </a:buClr>
              <a:buSzPts val="700"/>
              <a:buFont typeface="DM Sans"/>
              <a:buNone/>
              <a:defRPr b="1" sz="700">
                <a:solidFill>
                  <a:schemeClr val="lt2"/>
                </a:solidFill>
                <a:latin typeface="DM Sans"/>
                <a:ea typeface="DM Sans"/>
                <a:cs typeface="DM Sans"/>
                <a:sym typeface="DM Sans"/>
              </a:defRPr>
            </a:lvl5pPr>
            <a:lvl6pPr lvl="5" rtl="0">
              <a:spcBef>
                <a:spcPts val="0"/>
              </a:spcBef>
              <a:spcAft>
                <a:spcPts val="0"/>
              </a:spcAft>
              <a:buClr>
                <a:schemeClr val="lt2"/>
              </a:buClr>
              <a:buSzPts val="700"/>
              <a:buFont typeface="DM Sans"/>
              <a:buNone/>
              <a:defRPr b="1" sz="700">
                <a:solidFill>
                  <a:schemeClr val="lt2"/>
                </a:solidFill>
                <a:latin typeface="DM Sans"/>
                <a:ea typeface="DM Sans"/>
                <a:cs typeface="DM Sans"/>
                <a:sym typeface="DM Sans"/>
              </a:defRPr>
            </a:lvl6pPr>
            <a:lvl7pPr lvl="6" rtl="0">
              <a:spcBef>
                <a:spcPts val="0"/>
              </a:spcBef>
              <a:spcAft>
                <a:spcPts val="0"/>
              </a:spcAft>
              <a:buClr>
                <a:schemeClr val="lt2"/>
              </a:buClr>
              <a:buSzPts val="700"/>
              <a:buFont typeface="DM Sans"/>
              <a:buNone/>
              <a:defRPr b="1" sz="700">
                <a:solidFill>
                  <a:schemeClr val="lt2"/>
                </a:solidFill>
                <a:latin typeface="DM Sans"/>
                <a:ea typeface="DM Sans"/>
                <a:cs typeface="DM Sans"/>
                <a:sym typeface="DM Sans"/>
              </a:defRPr>
            </a:lvl7pPr>
            <a:lvl8pPr lvl="7" rtl="0">
              <a:spcBef>
                <a:spcPts val="0"/>
              </a:spcBef>
              <a:spcAft>
                <a:spcPts val="0"/>
              </a:spcAft>
              <a:buClr>
                <a:schemeClr val="lt2"/>
              </a:buClr>
              <a:buSzPts val="700"/>
              <a:buFont typeface="DM Sans"/>
              <a:buNone/>
              <a:defRPr b="1" sz="700">
                <a:solidFill>
                  <a:schemeClr val="lt2"/>
                </a:solidFill>
                <a:latin typeface="DM Sans"/>
                <a:ea typeface="DM Sans"/>
                <a:cs typeface="DM Sans"/>
                <a:sym typeface="DM Sans"/>
              </a:defRPr>
            </a:lvl8pPr>
            <a:lvl9pPr lvl="8" rtl="0">
              <a:spcBef>
                <a:spcPts val="0"/>
              </a:spcBef>
              <a:spcAft>
                <a:spcPts val="0"/>
              </a:spcAft>
              <a:buClr>
                <a:schemeClr val="lt2"/>
              </a:buClr>
              <a:buSzPts val="700"/>
              <a:buFont typeface="DM Sans"/>
              <a:buNone/>
              <a:defRPr b="1" sz="700">
                <a:solidFill>
                  <a:schemeClr val="lt2"/>
                </a:solidFill>
                <a:latin typeface="DM Sans"/>
                <a:ea typeface="DM Sans"/>
                <a:cs typeface="DM Sans"/>
                <a:sym typeface="DM Sans"/>
              </a:defRPr>
            </a:lvl9pPr>
          </a:lstStyle>
          <a:p/>
        </p:txBody>
      </p:sp>
      <p:sp>
        <p:nvSpPr>
          <p:cNvPr id="5745" name="Google Shape;5745;p773"/>
          <p:cNvSpPr txBox="1"/>
          <p:nvPr>
            <p:ph idx="1" type="body"/>
          </p:nvPr>
        </p:nvSpPr>
        <p:spPr>
          <a:xfrm>
            <a:off x="438870" y="1971675"/>
            <a:ext cx="3494700" cy="3600300"/>
          </a:xfrm>
          <a:prstGeom prst="rect">
            <a:avLst/>
          </a:prstGeom>
          <a:noFill/>
          <a:ln>
            <a:noFill/>
          </a:ln>
        </p:spPr>
        <p:txBody>
          <a:bodyPr anchorCtr="0" anchor="t" bIns="45700" lIns="45700" spcFirstLastPara="1" rIns="45700" wrap="square" tIns="4570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746" name="Google Shape;5746;p773"/>
          <p:cNvSpPr txBox="1"/>
          <p:nvPr>
            <p:ph idx="2" type="body"/>
          </p:nvPr>
        </p:nvSpPr>
        <p:spPr>
          <a:xfrm>
            <a:off x="6915847" y="457200"/>
            <a:ext cx="4476000" cy="5115300"/>
          </a:xfrm>
          <a:prstGeom prst="rect">
            <a:avLst/>
          </a:prstGeom>
          <a:noFill/>
          <a:ln>
            <a:noFill/>
          </a:ln>
        </p:spPr>
        <p:txBody>
          <a:bodyPr anchorCtr="0" anchor="t" bIns="45700" lIns="45700" spcFirstLastPara="1" rIns="45700" wrap="square" tIns="45700">
            <a:noAutofit/>
          </a:bodyPr>
          <a:lstStyle>
            <a:lvl1pPr indent="-381000" lvl="0" marL="457200" rtl="0">
              <a:lnSpc>
                <a:spcPct val="200000"/>
              </a:lnSpc>
              <a:spcBef>
                <a:spcPts val="0"/>
              </a:spcBef>
              <a:spcAft>
                <a:spcPts val="0"/>
              </a:spcAft>
              <a:buClr>
                <a:schemeClr val="lt2"/>
              </a:buClr>
              <a:buSzPts val="2400"/>
              <a:buFont typeface="DM Sans"/>
              <a:buChar char="●"/>
              <a:defRPr b="1" sz="2400">
                <a:solidFill>
                  <a:schemeClr val="lt2"/>
                </a:solidFill>
                <a:latin typeface="DM Sans"/>
                <a:ea typeface="DM Sans"/>
                <a:cs typeface="DM Sans"/>
                <a:sym typeface="DM Sans"/>
              </a:defRPr>
            </a:lvl1pPr>
            <a:lvl2pPr indent="-381000" lvl="1" marL="914400" rtl="0">
              <a:lnSpc>
                <a:spcPct val="200000"/>
              </a:lnSpc>
              <a:spcBef>
                <a:spcPts val="0"/>
              </a:spcBef>
              <a:spcAft>
                <a:spcPts val="0"/>
              </a:spcAft>
              <a:buClr>
                <a:schemeClr val="lt2"/>
              </a:buClr>
              <a:buSzPts val="2400"/>
              <a:buFont typeface="DM Sans"/>
              <a:buChar char="○"/>
              <a:defRPr b="1" sz="2400">
                <a:solidFill>
                  <a:schemeClr val="lt2"/>
                </a:solidFill>
                <a:latin typeface="DM Sans"/>
                <a:ea typeface="DM Sans"/>
                <a:cs typeface="DM Sans"/>
                <a:sym typeface="DM Sans"/>
              </a:defRPr>
            </a:lvl2pPr>
            <a:lvl3pPr indent="-381000" lvl="2" marL="1371600" rtl="0">
              <a:lnSpc>
                <a:spcPct val="200000"/>
              </a:lnSpc>
              <a:spcBef>
                <a:spcPts val="0"/>
              </a:spcBef>
              <a:spcAft>
                <a:spcPts val="0"/>
              </a:spcAft>
              <a:buClr>
                <a:schemeClr val="lt2"/>
              </a:buClr>
              <a:buSzPts val="2400"/>
              <a:buFont typeface="DM Sans"/>
              <a:buChar char="■"/>
              <a:defRPr b="1" sz="2400">
                <a:solidFill>
                  <a:schemeClr val="lt2"/>
                </a:solidFill>
                <a:latin typeface="DM Sans"/>
                <a:ea typeface="DM Sans"/>
                <a:cs typeface="DM Sans"/>
                <a:sym typeface="DM Sans"/>
              </a:defRPr>
            </a:lvl3pPr>
            <a:lvl4pPr indent="-381000" lvl="3" marL="1828800" rtl="0">
              <a:lnSpc>
                <a:spcPct val="200000"/>
              </a:lnSpc>
              <a:spcBef>
                <a:spcPts val="0"/>
              </a:spcBef>
              <a:spcAft>
                <a:spcPts val="0"/>
              </a:spcAft>
              <a:buClr>
                <a:schemeClr val="lt2"/>
              </a:buClr>
              <a:buSzPts val="2400"/>
              <a:buFont typeface="DM Sans"/>
              <a:buChar char="●"/>
              <a:defRPr b="1" sz="2400">
                <a:solidFill>
                  <a:schemeClr val="lt2"/>
                </a:solidFill>
                <a:latin typeface="DM Sans"/>
                <a:ea typeface="DM Sans"/>
                <a:cs typeface="DM Sans"/>
                <a:sym typeface="DM Sans"/>
              </a:defRPr>
            </a:lvl4pPr>
            <a:lvl5pPr indent="-381000" lvl="4" marL="2286000" rtl="0">
              <a:lnSpc>
                <a:spcPct val="200000"/>
              </a:lnSpc>
              <a:spcBef>
                <a:spcPts val="0"/>
              </a:spcBef>
              <a:spcAft>
                <a:spcPts val="0"/>
              </a:spcAft>
              <a:buClr>
                <a:schemeClr val="lt2"/>
              </a:buClr>
              <a:buSzPts val="2400"/>
              <a:buFont typeface="DM Sans"/>
              <a:buChar char="○"/>
              <a:defRPr b="1" sz="2400">
                <a:solidFill>
                  <a:schemeClr val="lt2"/>
                </a:solidFill>
                <a:latin typeface="DM Sans"/>
                <a:ea typeface="DM Sans"/>
                <a:cs typeface="DM Sans"/>
                <a:sym typeface="DM Sans"/>
              </a:defRPr>
            </a:lvl5pPr>
            <a:lvl6pPr indent="-381000" lvl="5" marL="2743200" rtl="0">
              <a:lnSpc>
                <a:spcPct val="200000"/>
              </a:lnSpc>
              <a:spcBef>
                <a:spcPts val="0"/>
              </a:spcBef>
              <a:spcAft>
                <a:spcPts val="0"/>
              </a:spcAft>
              <a:buClr>
                <a:schemeClr val="lt2"/>
              </a:buClr>
              <a:buSzPts val="2400"/>
              <a:buFont typeface="DM Sans"/>
              <a:buChar char="■"/>
              <a:defRPr b="1" sz="2400">
                <a:solidFill>
                  <a:schemeClr val="lt2"/>
                </a:solidFill>
                <a:latin typeface="DM Sans"/>
                <a:ea typeface="DM Sans"/>
                <a:cs typeface="DM Sans"/>
                <a:sym typeface="DM Sans"/>
              </a:defRPr>
            </a:lvl6pPr>
            <a:lvl7pPr indent="-381000" lvl="6" marL="3200400" rtl="0">
              <a:lnSpc>
                <a:spcPct val="200000"/>
              </a:lnSpc>
              <a:spcBef>
                <a:spcPts val="0"/>
              </a:spcBef>
              <a:spcAft>
                <a:spcPts val="0"/>
              </a:spcAft>
              <a:buClr>
                <a:schemeClr val="lt2"/>
              </a:buClr>
              <a:buSzPts val="2400"/>
              <a:buFont typeface="DM Sans"/>
              <a:buChar char="●"/>
              <a:defRPr b="1" sz="2400">
                <a:solidFill>
                  <a:schemeClr val="lt2"/>
                </a:solidFill>
                <a:latin typeface="DM Sans"/>
                <a:ea typeface="DM Sans"/>
                <a:cs typeface="DM Sans"/>
                <a:sym typeface="DM Sans"/>
              </a:defRPr>
            </a:lvl7pPr>
            <a:lvl8pPr indent="-381000" lvl="7" marL="3657600" rtl="0">
              <a:lnSpc>
                <a:spcPct val="200000"/>
              </a:lnSpc>
              <a:spcBef>
                <a:spcPts val="0"/>
              </a:spcBef>
              <a:spcAft>
                <a:spcPts val="0"/>
              </a:spcAft>
              <a:buClr>
                <a:schemeClr val="lt2"/>
              </a:buClr>
              <a:buSzPts val="2400"/>
              <a:buFont typeface="DM Sans"/>
              <a:buChar char="○"/>
              <a:defRPr b="1" sz="2400">
                <a:solidFill>
                  <a:schemeClr val="lt2"/>
                </a:solidFill>
                <a:latin typeface="DM Sans"/>
                <a:ea typeface="DM Sans"/>
                <a:cs typeface="DM Sans"/>
                <a:sym typeface="DM Sans"/>
              </a:defRPr>
            </a:lvl8pPr>
            <a:lvl9pPr indent="-381000" lvl="8" marL="4114800" rtl="0">
              <a:lnSpc>
                <a:spcPct val="200000"/>
              </a:lnSpc>
              <a:spcBef>
                <a:spcPts val="0"/>
              </a:spcBef>
              <a:spcAft>
                <a:spcPts val="0"/>
              </a:spcAft>
              <a:buClr>
                <a:schemeClr val="lt2"/>
              </a:buClr>
              <a:buSzPts val="2400"/>
              <a:buFont typeface="DM Sans"/>
              <a:buChar char="■"/>
              <a:defRPr b="1" sz="2400">
                <a:solidFill>
                  <a:schemeClr val="lt2"/>
                </a:solidFill>
                <a:latin typeface="DM Sans"/>
                <a:ea typeface="DM Sans"/>
                <a:cs typeface="DM Sans"/>
                <a:sym typeface="DM Sans"/>
              </a:defRPr>
            </a:lvl9pPr>
          </a:lstStyle>
          <a:p/>
        </p:txBody>
      </p:sp>
      <p:pic>
        <p:nvPicPr>
          <p:cNvPr id="5747" name="Google Shape;5747;p773"/>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748" name="Google Shape;5748;p773"/>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720">
          <p15:clr>
            <a:srgbClr val="FA7B17"/>
          </p15:clr>
        </p15:guide>
        <p15:guide id="2" orient="horz" pos="959">
          <p15:clr>
            <a:srgbClr val="FA7B17"/>
          </p15:clr>
        </p15:guide>
        <p15:guide id="3" orient="horz" pos="1198">
          <p15:clr>
            <a:srgbClr val="FA7B17"/>
          </p15:clr>
        </p15:guide>
        <p15:guide id="4" orient="horz" pos="1440">
          <p15:clr>
            <a:srgbClr val="FA7B17"/>
          </p15:clr>
        </p15:guide>
      </p15:sldGuideLst>
    </p:ext>
  </p:extLst>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5749" name="Shape 5749"/>
        <p:cNvGrpSpPr/>
        <p:nvPr/>
      </p:nvGrpSpPr>
      <p:grpSpPr>
        <a:xfrm>
          <a:off x="0" y="0"/>
          <a:ext cx="0" cy="0"/>
          <a:chOff x="0" y="0"/>
          <a:chExt cx="0" cy="0"/>
        </a:xfrm>
      </p:grpSpPr>
      <p:sp>
        <p:nvSpPr>
          <p:cNvPr id="5750" name="Google Shape;5750;p774"/>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dk2"/>
                </a:solidFill>
                <a:latin typeface="JetBrains Mono"/>
                <a:ea typeface="JetBrains Mono"/>
                <a:cs typeface="JetBrains Mono"/>
                <a:sym typeface="JetBrains Mono"/>
              </a:defRPr>
            </a:lvl1pPr>
            <a:lvl2pPr lvl="1" rtl="0" algn="r">
              <a:buNone/>
              <a:defRPr sz="1200">
                <a:solidFill>
                  <a:schemeClr val="dk2"/>
                </a:solidFill>
                <a:latin typeface="JetBrains Mono"/>
                <a:ea typeface="JetBrains Mono"/>
                <a:cs typeface="JetBrains Mono"/>
                <a:sym typeface="JetBrains Mono"/>
              </a:defRPr>
            </a:lvl2pPr>
            <a:lvl3pPr lvl="2" rtl="0" algn="r">
              <a:buNone/>
              <a:defRPr sz="1200">
                <a:solidFill>
                  <a:schemeClr val="dk2"/>
                </a:solidFill>
                <a:latin typeface="JetBrains Mono"/>
                <a:ea typeface="JetBrains Mono"/>
                <a:cs typeface="JetBrains Mono"/>
                <a:sym typeface="JetBrains Mono"/>
              </a:defRPr>
            </a:lvl3pPr>
            <a:lvl4pPr lvl="3" rtl="0" algn="r">
              <a:buNone/>
              <a:defRPr sz="1200">
                <a:solidFill>
                  <a:schemeClr val="dk2"/>
                </a:solidFill>
                <a:latin typeface="JetBrains Mono"/>
                <a:ea typeface="JetBrains Mono"/>
                <a:cs typeface="JetBrains Mono"/>
                <a:sym typeface="JetBrains Mono"/>
              </a:defRPr>
            </a:lvl4pPr>
            <a:lvl5pPr lvl="4" rtl="0" algn="r">
              <a:buNone/>
              <a:defRPr sz="1200">
                <a:solidFill>
                  <a:schemeClr val="dk2"/>
                </a:solidFill>
                <a:latin typeface="JetBrains Mono"/>
                <a:ea typeface="JetBrains Mono"/>
                <a:cs typeface="JetBrains Mono"/>
                <a:sym typeface="JetBrains Mono"/>
              </a:defRPr>
            </a:lvl5pPr>
            <a:lvl6pPr lvl="5" rtl="0" algn="r">
              <a:buNone/>
              <a:defRPr sz="1200">
                <a:solidFill>
                  <a:schemeClr val="dk2"/>
                </a:solidFill>
                <a:latin typeface="JetBrains Mono"/>
                <a:ea typeface="JetBrains Mono"/>
                <a:cs typeface="JetBrains Mono"/>
                <a:sym typeface="JetBrains Mono"/>
              </a:defRPr>
            </a:lvl6pPr>
            <a:lvl7pPr lvl="6" rtl="0" algn="r">
              <a:buNone/>
              <a:defRPr sz="1200">
                <a:solidFill>
                  <a:schemeClr val="dk2"/>
                </a:solidFill>
                <a:latin typeface="JetBrains Mono"/>
                <a:ea typeface="JetBrains Mono"/>
                <a:cs typeface="JetBrains Mono"/>
                <a:sym typeface="JetBrains Mono"/>
              </a:defRPr>
            </a:lvl7pPr>
            <a:lvl8pPr lvl="7" rtl="0" algn="r">
              <a:buNone/>
              <a:defRPr sz="1200">
                <a:solidFill>
                  <a:schemeClr val="dk2"/>
                </a:solidFill>
                <a:latin typeface="JetBrains Mono"/>
                <a:ea typeface="JetBrains Mono"/>
                <a:cs typeface="JetBrains Mono"/>
                <a:sym typeface="JetBrains Mono"/>
              </a:defRPr>
            </a:lvl8pPr>
            <a:lvl9pPr lvl="8" rtl="0" algn="r">
              <a:buNone/>
              <a:defRPr sz="12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pic>
        <p:nvPicPr>
          <p:cNvPr id="5751" name="Google Shape;5751;p774"/>
          <p:cNvPicPr preferRelativeResize="0"/>
          <p:nvPr/>
        </p:nvPicPr>
        <p:blipFill>
          <a:blip r:embed="rId2">
            <a:alphaModFix/>
          </a:blip>
          <a:stretch>
            <a:fillRect/>
          </a:stretch>
        </p:blipFill>
        <p:spPr>
          <a:xfrm>
            <a:off x="362679" y="6324600"/>
            <a:ext cx="304225" cy="377333"/>
          </a:xfrm>
          <a:prstGeom prst="rect">
            <a:avLst/>
          </a:prstGeom>
          <a:noFill/>
          <a:ln>
            <a:noFill/>
          </a:ln>
        </p:spPr>
      </p:pic>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5752" name="Shape 5752"/>
        <p:cNvGrpSpPr/>
        <p:nvPr/>
      </p:nvGrpSpPr>
      <p:grpSpPr>
        <a:xfrm>
          <a:off x="0" y="0"/>
          <a:ext cx="0" cy="0"/>
          <a:chOff x="0" y="0"/>
          <a:chExt cx="0" cy="0"/>
        </a:xfrm>
      </p:grpSpPr>
      <p:pic>
        <p:nvPicPr>
          <p:cNvPr id="5753" name="Google Shape;5753;p775"/>
          <p:cNvPicPr preferRelativeResize="0"/>
          <p:nvPr/>
        </p:nvPicPr>
        <p:blipFill>
          <a:blip r:embed="rId2">
            <a:alphaModFix/>
          </a:blip>
          <a:stretch>
            <a:fillRect/>
          </a:stretch>
        </p:blipFill>
        <p:spPr>
          <a:xfrm>
            <a:off x="362679" y="6324600"/>
            <a:ext cx="304225" cy="377333"/>
          </a:xfrm>
          <a:prstGeom prst="rect">
            <a:avLst/>
          </a:prstGeom>
          <a:noFill/>
          <a:ln>
            <a:noFill/>
          </a:ln>
        </p:spPr>
      </p:pic>
      <p:sp>
        <p:nvSpPr>
          <p:cNvPr id="5754" name="Google Shape;5754;p775"/>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dk2"/>
                </a:solidFill>
                <a:latin typeface="JetBrains Mono"/>
                <a:ea typeface="JetBrains Mono"/>
                <a:cs typeface="JetBrains Mono"/>
                <a:sym typeface="JetBrains Mono"/>
              </a:defRPr>
            </a:lvl1pPr>
            <a:lvl2pPr lvl="1" rtl="0" algn="r">
              <a:buNone/>
              <a:defRPr sz="1200">
                <a:solidFill>
                  <a:schemeClr val="dk2"/>
                </a:solidFill>
                <a:latin typeface="JetBrains Mono"/>
                <a:ea typeface="JetBrains Mono"/>
                <a:cs typeface="JetBrains Mono"/>
                <a:sym typeface="JetBrains Mono"/>
              </a:defRPr>
            </a:lvl2pPr>
            <a:lvl3pPr lvl="2" rtl="0" algn="r">
              <a:buNone/>
              <a:defRPr sz="1200">
                <a:solidFill>
                  <a:schemeClr val="dk2"/>
                </a:solidFill>
                <a:latin typeface="JetBrains Mono"/>
                <a:ea typeface="JetBrains Mono"/>
                <a:cs typeface="JetBrains Mono"/>
                <a:sym typeface="JetBrains Mono"/>
              </a:defRPr>
            </a:lvl3pPr>
            <a:lvl4pPr lvl="3" rtl="0" algn="r">
              <a:buNone/>
              <a:defRPr sz="1200">
                <a:solidFill>
                  <a:schemeClr val="dk2"/>
                </a:solidFill>
                <a:latin typeface="JetBrains Mono"/>
                <a:ea typeface="JetBrains Mono"/>
                <a:cs typeface="JetBrains Mono"/>
                <a:sym typeface="JetBrains Mono"/>
              </a:defRPr>
            </a:lvl4pPr>
            <a:lvl5pPr lvl="4" rtl="0" algn="r">
              <a:buNone/>
              <a:defRPr sz="1200">
                <a:solidFill>
                  <a:schemeClr val="dk2"/>
                </a:solidFill>
                <a:latin typeface="JetBrains Mono"/>
                <a:ea typeface="JetBrains Mono"/>
                <a:cs typeface="JetBrains Mono"/>
                <a:sym typeface="JetBrains Mono"/>
              </a:defRPr>
            </a:lvl5pPr>
            <a:lvl6pPr lvl="5" rtl="0" algn="r">
              <a:buNone/>
              <a:defRPr sz="1200">
                <a:solidFill>
                  <a:schemeClr val="dk2"/>
                </a:solidFill>
                <a:latin typeface="JetBrains Mono"/>
                <a:ea typeface="JetBrains Mono"/>
                <a:cs typeface="JetBrains Mono"/>
                <a:sym typeface="JetBrains Mono"/>
              </a:defRPr>
            </a:lvl6pPr>
            <a:lvl7pPr lvl="6" rtl="0" algn="r">
              <a:buNone/>
              <a:defRPr sz="1200">
                <a:solidFill>
                  <a:schemeClr val="dk2"/>
                </a:solidFill>
                <a:latin typeface="JetBrains Mono"/>
                <a:ea typeface="JetBrains Mono"/>
                <a:cs typeface="JetBrains Mono"/>
                <a:sym typeface="JetBrains Mono"/>
              </a:defRPr>
            </a:lvl7pPr>
            <a:lvl8pPr lvl="7" rtl="0" algn="r">
              <a:buNone/>
              <a:defRPr sz="1200">
                <a:solidFill>
                  <a:schemeClr val="dk2"/>
                </a:solidFill>
                <a:latin typeface="JetBrains Mono"/>
                <a:ea typeface="JetBrains Mono"/>
                <a:cs typeface="JetBrains Mono"/>
                <a:sym typeface="JetBrains Mono"/>
              </a:defRPr>
            </a:lvl8pPr>
            <a:lvl9pPr lvl="8" rtl="0" algn="r">
              <a:buNone/>
              <a:defRPr sz="12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5755" name="Shape 5755"/>
        <p:cNvGrpSpPr/>
        <p:nvPr/>
      </p:nvGrpSpPr>
      <p:grpSpPr>
        <a:xfrm>
          <a:off x="0" y="0"/>
          <a:ext cx="0" cy="0"/>
          <a:chOff x="0" y="0"/>
          <a:chExt cx="0" cy="0"/>
        </a:xfrm>
      </p:grpSpPr>
      <p:sp>
        <p:nvSpPr>
          <p:cNvPr id="5756" name="Google Shape;5756;p776"/>
          <p:cNvSpPr txBox="1"/>
          <p:nvPr>
            <p:ph type="title"/>
          </p:nvPr>
        </p:nvSpPr>
        <p:spPr>
          <a:xfrm>
            <a:off x="440358" y="457200"/>
            <a:ext cx="85344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5757" name="Google Shape;5757;p776"/>
          <p:cNvSpPr txBox="1"/>
          <p:nvPr>
            <p:ph idx="1" type="subTitle"/>
          </p:nvPr>
        </p:nvSpPr>
        <p:spPr>
          <a:xfrm>
            <a:off x="440358" y="1176113"/>
            <a:ext cx="85344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58" name="Google Shape;5758;p776"/>
          <p:cNvSpPr txBox="1"/>
          <p:nvPr>
            <p:ph idx="2" type="body"/>
          </p:nvPr>
        </p:nvSpPr>
        <p:spPr>
          <a:xfrm>
            <a:off x="440357" y="1873250"/>
            <a:ext cx="7315200" cy="36576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pic>
        <p:nvPicPr>
          <p:cNvPr id="5759" name="Google Shape;5759;p776"/>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760" name="Google Shape;5760;p776"/>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5761" name="Shape 5761"/>
        <p:cNvGrpSpPr/>
        <p:nvPr/>
      </p:nvGrpSpPr>
      <p:grpSpPr>
        <a:xfrm>
          <a:off x="0" y="0"/>
          <a:ext cx="0" cy="0"/>
          <a:chOff x="0" y="0"/>
          <a:chExt cx="0" cy="0"/>
        </a:xfrm>
      </p:grpSpPr>
      <p:sp>
        <p:nvSpPr>
          <p:cNvPr id="5762" name="Google Shape;5762;p777"/>
          <p:cNvSpPr txBox="1"/>
          <p:nvPr>
            <p:ph type="title"/>
          </p:nvPr>
        </p:nvSpPr>
        <p:spPr>
          <a:xfrm>
            <a:off x="440357" y="457200"/>
            <a:ext cx="42414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5763" name="Google Shape;5763;p777"/>
          <p:cNvSpPr txBox="1"/>
          <p:nvPr>
            <p:ph idx="1" type="subTitle"/>
          </p:nvPr>
        </p:nvSpPr>
        <p:spPr>
          <a:xfrm>
            <a:off x="440357" y="1176113"/>
            <a:ext cx="42414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64" name="Google Shape;5764;p777"/>
          <p:cNvSpPr txBox="1"/>
          <p:nvPr>
            <p:ph idx="2" type="body"/>
          </p:nvPr>
        </p:nvSpPr>
        <p:spPr>
          <a:xfrm>
            <a:off x="440357" y="1932375"/>
            <a:ext cx="2827200" cy="37257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pic>
        <p:nvPicPr>
          <p:cNvPr id="5765" name="Google Shape;5765;p777"/>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766" name="Google Shape;5766;p777"/>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767" name="Google Shape;5767;p777"/>
          <p:cNvSpPr/>
          <p:nvPr/>
        </p:nvSpPr>
        <p:spPr>
          <a:xfrm rot="5400000">
            <a:off x="5925350" y="2589450"/>
            <a:ext cx="5263500" cy="75300"/>
          </a:xfrm>
          <a:prstGeom prst="rect">
            <a:avLst/>
          </a:prstGeom>
          <a:gradFill>
            <a:gsLst>
              <a:gs pos="0">
                <a:schemeClr val="accent2"/>
              </a:gs>
              <a:gs pos="100000">
                <a:srgbClr val="BD50FF"/>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5768" name="Shape 5768"/>
        <p:cNvGrpSpPr/>
        <p:nvPr/>
      </p:nvGrpSpPr>
      <p:grpSpPr>
        <a:xfrm>
          <a:off x="0" y="0"/>
          <a:ext cx="0" cy="0"/>
          <a:chOff x="0" y="0"/>
          <a:chExt cx="0" cy="0"/>
        </a:xfrm>
      </p:grpSpPr>
      <p:sp>
        <p:nvSpPr>
          <p:cNvPr id="5769" name="Google Shape;5769;p778"/>
          <p:cNvSpPr txBox="1"/>
          <p:nvPr>
            <p:ph type="title"/>
          </p:nvPr>
        </p:nvSpPr>
        <p:spPr>
          <a:xfrm>
            <a:off x="440358" y="457200"/>
            <a:ext cx="69906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5770" name="Google Shape;5770;p778"/>
          <p:cNvSpPr txBox="1"/>
          <p:nvPr>
            <p:ph idx="1" type="body"/>
          </p:nvPr>
        </p:nvSpPr>
        <p:spPr>
          <a:xfrm>
            <a:off x="439583" y="4049963"/>
            <a:ext cx="2827200" cy="29931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pic>
        <p:nvPicPr>
          <p:cNvPr id="5771" name="Google Shape;5771;p778"/>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772" name="Google Shape;5772;p778"/>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773" name="Google Shape;5773;p778"/>
          <p:cNvSpPr/>
          <p:nvPr/>
        </p:nvSpPr>
        <p:spPr>
          <a:xfrm>
            <a:off x="440357" y="3476563"/>
            <a:ext cx="11751600" cy="177900"/>
          </a:xfrm>
          <a:prstGeom prst="rect">
            <a:avLst/>
          </a:prstGeom>
          <a:gradFill>
            <a:gsLst>
              <a:gs pos="0">
                <a:schemeClr val="accent2"/>
              </a:gs>
              <a:gs pos="100000">
                <a:srgbClr val="BD50FF"/>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5774" name="Shape 5774"/>
        <p:cNvGrpSpPr/>
        <p:nvPr/>
      </p:nvGrpSpPr>
      <p:grpSpPr>
        <a:xfrm>
          <a:off x="0" y="0"/>
          <a:ext cx="0" cy="0"/>
          <a:chOff x="0" y="0"/>
          <a:chExt cx="0" cy="0"/>
        </a:xfrm>
      </p:grpSpPr>
      <p:pic>
        <p:nvPicPr>
          <p:cNvPr id="5775" name="Google Shape;5775;p779"/>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776" name="Google Shape;5776;p779"/>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777" name="Google Shape;5777;p779"/>
          <p:cNvSpPr/>
          <p:nvPr/>
        </p:nvSpPr>
        <p:spPr>
          <a:xfrm>
            <a:off x="438870" y="4147200"/>
            <a:ext cx="11753400" cy="49500"/>
          </a:xfrm>
          <a:prstGeom prst="rect">
            <a:avLst/>
          </a:prstGeom>
          <a:gradFill>
            <a:gsLst>
              <a:gs pos="0">
                <a:schemeClr val="accent2"/>
              </a:gs>
              <a:gs pos="100000">
                <a:srgbClr val="BD50FF"/>
              </a:gs>
            </a:gsLst>
            <a:lin ang="0" scaled="0"/>
          </a:gra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778" name="Google Shape;5778;p779"/>
          <p:cNvSpPr/>
          <p:nvPr/>
        </p:nvSpPr>
        <p:spPr>
          <a:xfrm>
            <a:off x="-3475" y="0"/>
            <a:ext cx="12192000" cy="2685900"/>
          </a:xfrm>
          <a:prstGeom prst="rect">
            <a:avLst/>
          </a:prstGeom>
          <a:solidFill>
            <a:srgbClr val="F5F5F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779" name="Google Shape;5779;p779"/>
          <p:cNvSpPr txBox="1"/>
          <p:nvPr>
            <p:ph type="title"/>
          </p:nvPr>
        </p:nvSpPr>
        <p:spPr>
          <a:xfrm>
            <a:off x="438870" y="457200"/>
            <a:ext cx="79290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780" name="Google Shape;5780;p779"/>
          <p:cNvSpPr txBox="1"/>
          <p:nvPr>
            <p:ph idx="1" type="body"/>
          </p:nvPr>
        </p:nvSpPr>
        <p:spPr>
          <a:xfrm>
            <a:off x="438870" y="1200150"/>
            <a:ext cx="7314300" cy="11232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5781" name="Shape 5781"/>
        <p:cNvGrpSpPr/>
        <p:nvPr/>
      </p:nvGrpSpPr>
      <p:grpSpPr>
        <a:xfrm>
          <a:off x="0" y="0"/>
          <a:ext cx="0" cy="0"/>
          <a:chOff x="0" y="0"/>
          <a:chExt cx="0" cy="0"/>
        </a:xfrm>
      </p:grpSpPr>
      <p:sp>
        <p:nvSpPr>
          <p:cNvPr id="5782" name="Google Shape;5782;p780"/>
          <p:cNvSpPr txBox="1"/>
          <p:nvPr>
            <p:ph type="title"/>
          </p:nvPr>
        </p:nvSpPr>
        <p:spPr>
          <a:xfrm>
            <a:off x="440358" y="457200"/>
            <a:ext cx="69906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5783" name="Google Shape;5783;p780"/>
          <p:cNvSpPr txBox="1"/>
          <p:nvPr>
            <p:ph idx="1" type="subTitle"/>
          </p:nvPr>
        </p:nvSpPr>
        <p:spPr>
          <a:xfrm>
            <a:off x="440358" y="1176113"/>
            <a:ext cx="69906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84" name="Google Shape;5784;p780"/>
          <p:cNvSpPr txBox="1"/>
          <p:nvPr>
            <p:ph idx="2" type="body"/>
          </p:nvPr>
        </p:nvSpPr>
        <p:spPr>
          <a:xfrm>
            <a:off x="440357" y="2345969"/>
            <a:ext cx="2827200" cy="33333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pic>
        <p:nvPicPr>
          <p:cNvPr id="5785" name="Google Shape;5785;p780"/>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786" name="Google Shape;5786;p780"/>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787" name="Google Shape;5787;p780"/>
          <p:cNvSpPr txBox="1"/>
          <p:nvPr>
            <p:ph idx="3" type="body"/>
          </p:nvPr>
        </p:nvSpPr>
        <p:spPr>
          <a:xfrm>
            <a:off x="4682427" y="2345969"/>
            <a:ext cx="2827200" cy="33333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
        <p:nvSpPr>
          <p:cNvPr id="5788" name="Google Shape;5788;p780"/>
          <p:cNvSpPr txBox="1"/>
          <p:nvPr>
            <p:ph idx="4" type="body"/>
          </p:nvPr>
        </p:nvSpPr>
        <p:spPr>
          <a:xfrm>
            <a:off x="8924496" y="2334025"/>
            <a:ext cx="2827200" cy="33333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7">
    <p:spTree>
      <p:nvGrpSpPr>
        <p:cNvPr id="487" name="Shape 487"/>
        <p:cNvGrpSpPr/>
        <p:nvPr/>
      </p:nvGrpSpPr>
      <p:grpSpPr>
        <a:xfrm>
          <a:off x="0" y="0"/>
          <a:ext cx="0" cy="0"/>
          <a:chOff x="0" y="0"/>
          <a:chExt cx="0" cy="0"/>
        </a:xfrm>
      </p:grpSpPr>
      <p:sp>
        <p:nvSpPr>
          <p:cNvPr id="488" name="Google Shape;488;p7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89" name="Google Shape;489;p79"/>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90" name="Google Shape;490;p79"/>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5789" name="Shape 5789"/>
        <p:cNvGrpSpPr/>
        <p:nvPr/>
      </p:nvGrpSpPr>
      <p:grpSpPr>
        <a:xfrm>
          <a:off x="0" y="0"/>
          <a:ext cx="0" cy="0"/>
          <a:chOff x="0" y="0"/>
          <a:chExt cx="0" cy="0"/>
        </a:xfrm>
      </p:grpSpPr>
      <p:sp>
        <p:nvSpPr>
          <p:cNvPr id="5790" name="Google Shape;5790;p781"/>
          <p:cNvSpPr txBox="1"/>
          <p:nvPr>
            <p:ph type="title"/>
          </p:nvPr>
        </p:nvSpPr>
        <p:spPr>
          <a:xfrm>
            <a:off x="440358" y="457200"/>
            <a:ext cx="69906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5791" name="Google Shape;5791;p781"/>
          <p:cNvSpPr txBox="1"/>
          <p:nvPr>
            <p:ph idx="1" type="subTitle"/>
          </p:nvPr>
        </p:nvSpPr>
        <p:spPr>
          <a:xfrm>
            <a:off x="440358" y="1176113"/>
            <a:ext cx="69906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792" name="Google Shape;5792;p781"/>
          <p:cNvSpPr txBox="1"/>
          <p:nvPr>
            <p:ph idx="2" type="body"/>
          </p:nvPr>
        </p:nvSpPr>
        <p:spPr>
          <a:xfrm>
            <a:off x="440357" y="2345969"/>
            <a:ext cx="2630700" cy="33333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pic>
        <p:nvPicPr>
          <p:cNvPr id="5793" name="Google Shape;5793;p781"/>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794" name="Google Shape;5794;p781"/>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795" name="Google Shape;5795;p781"/>
          <p:cNvSpPr txBox="1"/>
          <p:nvPr>
            <p:ph idx="3" type="body"/>
          </p:nvPr>
        </p:nvSpPr>
        <p:spPr>
          <a:xfrm>
            <a:off x="3334292" y="2345969"/>
            <a:ext cx="2630700" cy="33333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
        <p:nvSpPr>
          <p:cNvPr id="5796" name="Google Shape;5796;p781"/>
          <p:cNvSpPr txBox="1"/>
          <p:nvPr>
            <p:ph idx="4" type="body"/>
          </p:nvPr>
        </p:nvSpPr>
        <p:spPr>
          <a:xfrm>
            <a:off x="6228227" y="2334025"/>
            <a:ext cx="2630700" cy="33333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
        <p:nvSpPr>
          <p:cNvPr id="5797" name="Google Shape;5797;p781"/>
          <p:cNvSpPr txBox="1"/>
          <p:nvPr>
            <p:ph idx="5" type="body"/>
          </p:nvPr>
        </p:nvSpPr>
        <p:spPr>
          <a:xfrm>
            <a:off x="9122162" y="2334025"/>
            <a:ext cx="2630700" cy="33333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5798" name="Shape 5798"/>
        <p:cNvGrpSpPr/>
        <p:nvPr/>
      </p:nvGrpSpPr>
      <p:grpSpPr>
        <a:xfrm>
          <a:off x="0" y="0"/>
          <a:ext cx="0" cy="0"/>
          <a:chOff x="0" y="0"/>
          <a:chExt cx="0" cy="0"/>
        </a:xfrm>
      </p:grpSpPr>
      <p:sp>
        <p:nvSpPr>
          <p:cNvPr id="5799" name="Google Shape;5799;p782"/>
          <p:cNvSpPr txBox="1"/>
          <p:nvPr>
            <p:ph type="title"/>
          </p:nvPr>
        </p:nvSpPr>
        <p:spPr>
          <a:xfrm>
            <a:off x="440358" y="457200"/>
            <a:ext cx="69906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5800" name="Google Shape;5800;p782"/>
          <p:cNvSpPr txBox="1"/>
          <p:nvPr>
            <p:ph idx="1" type="subTitle"/>
          </p:nvPr>
        </p:nvSpPr>
        <p:spPr>
          <a:xfrm>
            <a:off x="440358" y="1176113"/>
            <a:ext cx="69906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801" name="Google Shape;5801;p782"/>
          <p:cNvSpPr txBox="1"/>
          <p:nvPr>
            <p:ph idx="2" type="body"/>
          </p:nvPr>
        </p:nvSpPr>
        <p:spPr>
          <a:xfrm>
            <a:off x="440357" y="2345963"/>
            <a:ext cx="4848000" cy="14385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pic>
        <p:nvPicPr>
          <p:cNvPr id="5802" name="Google Shape;5802;p782"/>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803" name="Google Shape;5803;p782"/>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804" name="Google Shape;5804;p782"/>
          <p:cNvSpPr txBox="1"/>
          <p:nvPr>
            <p:ph idx="3" type="body"/>
          </p:nvPr>
        </p:nvSpPr>
        <p:spPr>
          <a:xfrm>
            <a:off x="6905068" y="2345963"/>
            <a:ext cx="4848000" cy="14385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
        <p:nvSpPr>
          <p:cNvPr id="5805" name="Google Shape;5805;p782"/>
          <p:cNvSpPr txBox="1"/>
          <p:nvPr>
            <p:ph idx="4" type="body"/>
          </p:nvPr>
        </p:nvSpPr>
        <p:spPr>
          <a:xfrm>
            <a:off x="440357" y="4335806"/>
            <a:ext cx="4848000" cy="14385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
        <p:nvSpPr>
          <p:cNvPr id="5806" name="Google Shape;5806;p782"/>
          <p:cNvSpPr txBox="1"/>
          <p:nvPr>
            <p:ph idx="5" type="body"/>
          </p:nvPr>
        </p:nvSpPr>
        <p:spPr>
          <a:xfrm>
            <a:off x="6905068" y="4335806"/>
            <a:ext cx="4848000" cy="14385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5807" name="Shape 5807"/>
        <p:cNvGrpSpPr/>
        <p:nvPr/>
      </p:nvGrpSpPr>
      <p:grpSpPr>
        <a:xfrm>
          <a:off x="0" y="0"/>
          <a:ext cx="0" cy="0"/>
          <a:chOff x="0" y="0"/>
          <a:chExt cx="0" cy="0"/>
        </a:xfrm>
      </p:grpSpPr>
      <p:sp>
        <p:nvSpPr>
          <p:cNvPr id="5808" name="Google Shape;5808;p783"/>
          <p:cNvSpPr txBox="1"/>
          <p:nvPr>
            <p:ph type="title"/>
          </p:nvPr>
        </p:nvSpPr>
        <p:spPr>
          <a:xfrm>
            <a:off x="440358" y="457200"/>
            <a:ext cx="69906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5809" name="Google Shape;5809;p783"/>
          <p:cNvSpPr txBox="1"/>
          <p:nvPr>
            <p:ph idx="1" type="subTitle"/>
          </p:nvPr>
        </p:nvSpPr>
        <p:spPr>
          <a:xfrm>
            <a:off x="440358" y="1176113"/>
            <a:ext cx="69906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810" name="Google Shape;5810;p783"/>
          <p:cNvSpPr txBox="1"/>
          <p:nvPr>
            <p:ph idx="2" type="body"/>
          </p:nvPr>
        </p:nvSpPr>
        <p:spPr>
          <a:xfrm>
            <a:off x="1853868" y="2345969"/>
            <a:ext cx="2827200" cy="33333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pic>
        <p:nvPicPr>
          <p:cNvPr id="5811" name="Google Shape;5811;p783"/>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812" name="Google Shape;5812;p783"/>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813" name="Google Shape;5813;p783"/>
          <p:cNvSpPr txBox="1"/>
          <p:nvPr>
            <p:ph idx="3" type="body"/>
          </p:nvPr>
        </p:nvSpPr>
        <p:spPr>
          <a:xfrm>
            <a:off x="7510986" y="2345969"/>
            <a:ext cx="2827200" cy="33333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1pPr>
            <a:lvl2pPr indent="-323850" lvl="1" marL="914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2pPr>
            <a:lvl3pPr indent="-323850" lvl="2" marL="1371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3pPr>
            <a:lvl4pPr indent="-323850" lvl="3" marL="1828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4pPr>
            <a:lvl5pPr indent="-323850" lvl="4" marL="22860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5pPr>
            <a:lvl6pPr indent="-323850" lvl="5" marL="27432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6pPr>
            <a:lvl7pPr indent="-323850" lvl="6" marL="32004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7pPr>
            <a:lvl8pPr indent="-323850" lvl="7" marL="36576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8pPr>
            <a:lvl9pPr indent="-323850" lvl="8" marL="4114800" rtl="0">
              <a:spcBef>
                <a:spcPts val="0"/>
              </a:spcBef>
              <a:spcAft>
                <a:spcPts val="0"/>
              </a:spcAft>
              <a:buClr>
                <a:schemeClr val="lt2"/>
              </a:buClr>
              <a:buSzPts val="1500"/>
              <a:buFont typeface="DM Sans"/>
              <a:buChar char="■"/>
              <a:defRPr sz="1500">
                <a:solidFill>
                  <a:schemeClr val="lt2"/>
                </a:solidFill>
                <a:latin typeface="DM Sans"/>
                <a:ea typeface="DM Sans"/>
                <a:cs typeface="DM Sans"/>
                <a:sym typeface="DM Sans"/>
              </a:defRPr>
            </a:lvl9pPr>
          </a:lstStyle>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5814" name="Shape 5814"/>
        <p:cNvGrpSpPr/>
        <p:nvPr/>
      </p:nvGrpSpPr>
      <p:grpSpPr>
        <a:xfrm>
          <a:off x="0" y="0"/>
          <a:ext cx="0" cy="0"/>
          <a:chOff x="0" y="0"/>
          <a:chExt cx="0" cy="0"/>
        </a:xfrm>
      </p:grpSpPr>
      <p:pic>
        <p:nvPicPr>
          <p:cNvPr id="5815" name="Google Shape;5815;p784"/>
          <p:cNvPicPr preferRelativeResize="0"/>
          <p:nvPr/>
        </p:nvPicPr>
        <p:blipFill>
          <a:blip r:embed="rId2">
            <a:alphaModFix/>
          </a:blip>
          <a:stretch>
            <a:fillRect/>
          </a:stretch>
        </p:blipFill>
        <p:spPr>
          <a:xfrm>
            <a:off x="3430871" y="763537"/>
            <a:ext cx="5328925" cy="5328925"/>
          </a:xfrm>
          <a:prstGeom prst="rect">
            <a:avLst/>
          </a:prstGeom>
          <a:noFill/>
          <a:ln>
            <a:noFill/>
          </a:ln>
        </p:spPr>
      </p:pic>
      <p:sp>
        <p:nvSpPr>
          <p:cNvPr id="5816" name="Google Shape;5816;p784"/>
          <p:cNvSpPr txBox="1"/>
          <p:nvPr>
            <p:ph type="title"/>
          </p:nvPr>
        </p:nvSpPr>
        <p:spPr>
          <a:xfrm>
            <a:off x="1984014" y="1425088"/>
            <a:ext cx="8228400" cy="37152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pic>
        <p:nvPicPr>
          <p:cNvPr id="5817" name="Google Shape;5817;p784"/>
          <p:cNvPicPr preferRelativeResize="0"/>
          <p:nvPr/>
        </p:nvPicPr>
        <p:blipFill>
          <a:blip r:embed="rId3">
            <a:alphaModFix/>
          </a:blip>
          <a:stretch>
            <a:fillRect/>
          </a:stretch>
        </p:blipFill>
        <p:spPr>
          <a:xfrm>
            <a:off x="5673534" y="763538"/>
            <a:ext cx="849319" cy="661302"/>
          </a:xfrm>
          <a:prstGeom prst="rect">
            <a:avLst/>
          </a:prstGeom>
          <a:noFill/>
          <a:ln>
            <a:noFill/>
          </a:ln>
        </p:spPr>
      </p:pic>
      <p:sp>
        <p:nvSpPr>
          <p:cNvPr id="5818" name="Google Shape;5818;p784"/>
          <p:cNvSpPr txBox="1"/>
          <p:nvPr>
            <p:ph idx="1" type="subTitle"/>
          </p:nvPr>
        </p:nvSpPr>
        <p:spPr>
          <a:xfrm>
            <a:off x="4246869" y="5140363"/>
            <a:ext cx="3656700" cy="74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2400"/>
              <a:buFont typeface="JetBrains Mono"/>
              <a:buNone/>
              <a:defRPr sz="24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5819" name="Shape 5819"/>
        <p:cNvGrpSpPr/>
        <p:nvPr/>
      </p:nvGrpSpPr>
      <p:grpSpPr>
        <a:xfrm>
          <a:off x="0" y="0"/>
          <a:ext cx="0" cy="0"/>
          <a:chOff x="0" y="0"/>
          <a:chExt cx="0" cy="0"/>
        </a:xfrm>
      </p:grpSpPr>
      <p:pic>
        <p:nvPicPr>
          <p:cNvPr id="5820" name="Google Shape;5820;p785"/>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5821" name="Google Shape;5821;p785"/>
          <p:cNvSpPr txBox="1"/>
          <p:nvPr>
            <p:ph type="title"/>
          </p:nvPr>
        </p:nvSpPr>
        <p:spPr>
          <a:xfrm>
            <a:off x="1984014" y="1425088"/>
            <a:ext cx="8228400" cy="37152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9pPr>
          </a:lstStyle>
          <a:p/>
        </p:txBody>
      </p:sp>
      <p:sp>
        <p:nvSpPr>
          <p:cNvPr id="5822" name="Google Shape;5822;p785"/>
          <p:cNvSpPr txBox="1"/>
          <p:nvPr>
            <p:ph idx="1" type="subTitle"/>
          </p:nvPr>
        </p:nvSpPr>
        <p:spPr>
          <a:xfrm>
            <a:off x="4246869" y="5140363"/>
            <a:ext cx="3656700" cy="74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700"/>
              <a:buFont typeface="JetBrains Mono"/>
              <a:buNone/>
              <a:defRPr sz="1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9pPr>
          </a:lstStyle>
          <a:p/>
        </p:txBody>
      </p:sp>
      <p:pic>
        <p:nvPicPr>
          <p:cNvPr id="5823" name="Google Shape;5823;p785"/>
          <p:cNvPicPr preferRelativeResize="0"/>
          <p:nvPr/>
        </p:nvPicPr>
        <p:blipFill>
          <a:blip r:embed="rId3">
            <a:alphaModFix/>
          </a:blip>
          <a:stretch>
            <a:fillRect/>
          </a:stretch>
        </p:blipFill>
        <p:spPr>
          <a:xfrm>
            <a:off x="5810502" y="763537"/>
            <a:ext cx="575446" cy="448057"/>
          </a:xfrm>
          <a:prstGeom prst="rect">
            <a:avLst/>
          </a:prstGeom>
          <a:noFill/>
          <a:ln>
            <a:noFill/>
          </a:ln>
        </p:spPr>
      </p:pic>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5824" name="Shape 5824"/>
        <p:cNvGrpSpPr/>
        <p:nvPr/>
      </p:nvGrpSpPr>
      <p:grpSpPr>
        <a:xfrm>
          <a:off x="0" y="0"/>
          <a:ext cx="0" cy="0"/>
          <a:chOff x="0" y="0"/>
          <a:chExt cx="0" cy="0"/>
        </a:xfrm>
      </p:grpSpPr>
      <p:pic>
        <p:nvPicPr>
          <p:cNvPr id="5825" name="Google Shape;5825;p786"/>
          <p:cNvPicPr preferRelativeResize="0"/>
          <p:nvPr/>
        </p:nvPicPr>
        <p:blipFill rotWithShape="1">
          <a:blip r:embed="rId2">
            <a:alphaModFix/>
          </a:blip>
          <a:srcRect b="0" l="0" r="0" t="0"/>
          <a:stretch/>
        </p:blipFill>
        <p:spPr>
          <a:xfrm>
            <a:off x="883290" y="763537"/>
            <a:ext cx="5328925" cy="5328925"/>
          </a:xfrm>
          <a:prstGeom prst="rect">
            <a:avLst/>
          </a:prstGeom>
          <a:noFill/>
          <a:ln>
            <a:noFill/>
          </a:ln>
        </p:spPr>
      </p:pic>
      <p:sp>
        <p:nvSpPr>
          <p:cNvPr id="5826" name="Google Shape;5826;p786"/>
          <p:cNvSpPr txBox="1"/>
          <p:nvPr>
            <p:ph type="title"/>
          </p:nvPr>
        </p:nvSpPr>
        <p:spPr>
          <a:xfrm>
            <a:off x="1779327" y="1425088"/>
            <a:ext cx="8228400" cy="37152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9pPr>
          </a:lstStyle>
          <a:p/>
        </p:txBody>
      </p:sp>
      <p:sp>
        <p:nvSpPr>
          <p:cNvPr id="5827" name="Google Shape;5827;p786"/>
          <p:cNvSpPr txBox="1"/>
          <p:nvPr>
            <p:ph idx="1" type="subTitle"/>
          </p:nvPr>
        </p:nvSpPr>
        <p:spPr>
          <a:xfrm>
            <a:off x="1779327" y="5140363"/>
            <a:ext cx="3656700" cy="7461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700"/>
              <a:buFont typeface="JetBrains Mono"/>
              <a:buNone/>
              <a:defRPr sz="1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9pPr>
          </a:lstStyle>
          <a:p/>
        </p:txBody>
      </p:sp>
      <p:pic>
        <p:nvPicPr>
          <p:cNvPr id="5828" name="Google Shape;5828;p786"/>
          <p:cNvPicPr preferRelativeResize="0"/>
          <p:nvPr/>
        </p:nvPicPr>
        <p:blipFill>
          <a:blip r:embed="rId3">
            <a:alphaModFix/>
          </a:blip>
          <a:stretch>
            <a:fillRect/>
          </a:stretch>
        </p:blipFill>
        <p:spPr>
          <a:xfrm>
            <a:off x="1779332" y="763537"/>
            <a:ext cx="575446" cy="448057"/>
          </a:xfrm>
          <a:prstGeom prst="rect">
            <a:avLst/>
          </a:prstGeom>
          <a:noFill/>
          <a:ln>
            <a:noFill/>
          </a:ln>
        </p:spPr>
      </p:pic>
      <p:pic>
        <p:nvPicPr>
          <p:cNvPr id="5829" name="Google Shape;5829;p786"/>
          <p:cNvPicPr preferRelativeResize="0"/>
          <p:nvPr/>
        </p:nvPicPr>
        <p:blipFill rotWithShape="1">
          <a:blip r:embed="rId2">
            <a:alphaModFix/>
          </a:blip>
          <a:srcRect b="0" l="0" r="0" t="0"/>
          <a:stretch/>
        </p:blipFill>
        <p:spPr>
          <a:xfrm>
            <a:off x="5983052" y="763537"/>
            <a:ext cx="5328925" cy="5328925"/>
          </a:xfrm>
          <a:prstGeom prst="rect">
            <a:avLst/>
          </a:prstGeom>
          <a:noFill/>
          <a:ln>
            <a:noFill/>
          </a:ln>
        </p:spPr>
      </p:pic>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5830" name="Shape 5830"/>
        <p:cNvGrpSpPr/>
        <p:nvPr/>
      </p:nvGrpSpPr>
      <p:grpSpPr>
        <a:xfrm>
          <a:off x="0" y="0"/>
          <a:ext cx="0" cy="0"/>
          <a:chOff x="0" y="0"/>
          <a:chExt cx="0" cy="0"/>
        </a:xfrm>
      </p:grpSpPr>
      <p:pic>
        <p:nvPicPr>
          <p:cNvPr id="5831" name="Google Shape;5831;p787"/>
          <p:cNvPicPr preferRelativeResize="0"/>
          <p:nvPr/>
        </p:nvPicPr>
        <p:blipFill rotWithShape="1">
          <a:blip r:embed="rId2">
            <a:alphaModFix/>
          </a:blip>
          <a:srcRect b="0" l="0" r="0" t="0"/>
          <a:stretch/>
        </p:blipFill>
        <p:spPr>
          <a:xfrm>
            <a:off x="883290" y="763537"/>
            <a:ext cx="5328925" cy="5328925"/>
          </a:xfrm>
          <a:prstGeom prst="rect">
            <a:avLst/>
          </a:prstGeom>
          <a:noFill/>
          <a:ln>
            <a:noFill/>
          </a:ln>
        </p:spPr>
      </p:pic>
      <p:sp>
        <p:nvSpPr>
          <p:cNvPr id="5832" name="Google Shape;5832;p787"/>
          <p:cNvSpPr txBox="1"/>
          <p:nvPr>
            <p:ph type="title"/>
          </p:nvPr>
        </p:nvSpPr>
        <p:spPr>
          <a:xfrm>
            <a:off x="1779327" y="1653688"/>
            <a:ext cx="8228400" cy="2688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9pPr>
          </a:lstStyle>
          <a:p/>
        </p:txBody>
      </p:sp>
      <p:sp>
        <p:nvSpPr>
          <p:cNvPr id="5833" name="Google Shape;5833;p787"/>
          <p:cNvSpPr txBox="1"/>
          <p:nvPr>
            <p:ph idx="1" type="subTitle"/>
          </p:nvPr>
        </p:nvSpPr>
        <p:spPr>
          <a:xfrm>
            <a:off x="3333733" y="4896163"/>
            <a:ext cx="3656700" cy="7461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700"/>
              <a:buFont typeface="JetBrains Mono"/>
              <a:buNone/>
              <a:defRPr sz="1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700"/>
              <a:buFont typeface="JetBrains Mono Medium"/>
              <a:buNone/>
              <a:defRPr sz="1700">
                <a:solidFill>
                  <a:schemeClr val="lt2"/>
                </a:solidFill>
                <a:latin typeface="JetBrains Mono Medium"/>
                <a:ea typeface="JetBrains Mono Medium"/>
                <a:cs typeface="JetBrains Mono Medium"/>
                <a:sym typeface="JetBrains Mono Medium"/>
              </a:defRPr>
            </a:lvl9pPr>
          </a:lstStyle>
          <a:p/>
        </p:txBody>
      </p:sp>
      <p:pic>
        <p:nvPicPr>
          <p:cNvPr id="5834" name="Google Shape;5834;p787"/>
          <p:cNvPicPr preferRelativeResize="0"/>
          <p:nvPr/>
        </p:nvPicPr>
        <p:blipFill>
          <a:blip r:embed="rId3">
            <a:alphaModFix/>
          </a:blip>
          <a:stretch>
            <a:fillRect/>
          </a:stretch>
        </p:blipFill>
        <p:spPr>
          <a:xfrm>
            <a:off x="1779332" y="763537"/>
            <a:ext cx="575446" cy="448057"/>
          </a:xfrm>
          <a:prstGeom prst="rect">
            <a:avLst/>
          </a:prstGeom>
          <a:noFill/>
          <a:ln>
            <a:noFill/>
          </a:ln>
        </p:spPr>
      </p:pic>
      <p:pic>
        <p:nvPicPr>
          <p:cNvPr id="5835" name="Google Shape;5835;p787"/>
          <p:cNvPicPr preferRelativeResize="0"/>
          <p:nvPr/>
        </p:nvPicPr>
        <p:blipFill rotWithShape="1">
          <a:blip r:embed="rId2">
            <a:alphaModFix/>
          </a:blip>
          <a:srcRect b="0" l="0" r="0" t="0"/>
          <a:stretch/>
        </p:blipFill>
        <p:spPr>
          <a:xfrm>
            <a:off x="5983052" y="763537"/>
            <a:ext cx="5328925" cy="5328925"/>
          </a:xfrm>
          <a:prstGeom prst="rect">
            <a:avLst/>
          </a:prstGeom>
          <a:noFill/>
          <a:ln>
            <a:noFill/>
          </a:ln>
        </p:spPr>
      </p:pic>
      <p:sp>
        <p:nvSpPr>
          <p:cNvPr id="5836" name="Google Shape;5836;p787"/>
          <p:cNvSpPr/>
          <p:nvPr>
            <p:ph idx="2" type="pic"/>
          </p:nvPr>
        </p:nvSpPr>
        <p:spPr>
          <a:xfrm>
            <a:off x="1779321" y="4651963"/>
            <a:ext cx="1234200" cy="1234200"/>
          </a:xfrm>
          <a:prstGeom prst="ellipse">
            <a:avLst/>
          </a:prstGeom>
          <a:noFill/>
          <a:ln>
            <a:noFill/>
          </a:ln>
        </p:spPr>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5837" name="Shape 5837"/>
        <p:cNvGrpSpPr/>
        <p:nvPr/>
      </p:nvGrpSpPr>
      <p:grpSpPr>
        <a:xfrm>
          <a:off x="0" y="0"/>
          <a:ext cx="0" cy="0"/>
          <a:chOff x="0" y="0"/>
          <a:chExt cx="0" cy="0"/>
        </a:xfrm>
      </p:grpSpPr>
      <p:sp>
        <p:nvSpPr>
          <p:cNvPr id="5838" name="Google Shape;5838;p788"/>
          <p:cNvSpPr txBox="1"/>
          <p:nvPr>
            <p:ph type="title"/>
          </p:nvPr>
        </p:nvSpPr>
        <p:spPr>
          <a:xfrm>
            <a:off x="5754668" y="1653688"/>
            <a:ext cx="5551200" cy="3715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b="1" sz="2400">
                <a:solidFill>
                  <a:schemeClr val="lt2"/>
                </a:solidFill>
                <a:latin typeface="DM Sans"/>
                <a:ea typeface="DM Sans"/>
                <a:cs typeface="DM Sans"/>
                <a:sym typeface="DM Sans"/>
              </a:defRPr>
            </a:lvl9pPr>
          </a:lstStyle>
          <a:p/>
        </p:txBody>
      </p:sp>
      <p:pic>
        <p:nvPicPr>
          <p:cNvPr id="5839" name="Google Shape;5839;p788"/>
          <p:cNvPicPr preferRelativeResize="0"/>
          <p:nvPr/>
        </p:nvPicPr>
        <p:blipFill>
          <a:blip r:embed="rId2">
            <a:alphaModFix/>
          </a:blip>
          <a:stretch>
            <a:fillRect/>
          </a:stretch>
        </p:blipFill>
        <p:spPr>
          <a:xfrm>
            <a:off x="5754672" y="763537"/>
            <a:ext cx="575446" cy="448057"/>
          </a:xfrm>
          <a:prstGeom prst="rect">
            <a:avLst/>
          </a:prstGeom>
          <a:noFill/>
          <a:ln>
            <a:noFill/>
          </a:ln>
        </p:spPr>
      </p:pic>
      <p:sp>
        <p:nvSpPr>
          <p:cNvPr id="5840" name="Google Shape;5840;p788"/>
          <p:cNvSpPr/>
          <p:nvPr/>
        </p:nvSpPr>
        <p:spPr>
          <a:xfrm>
            <a:off x="0" y="0"/>
            <a:ext cx="4914300" cy="6858000"/>
          </a:xfrm>
          <a:prstGeom prst="rect">
            <a:avLst/>
          </a:prstGeom>
          <a:solidFill>
            <a:schemeClr val="dk1"/>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841" name="Google Shape;5841;p788"/>
          <p:cNvSpPr/>
          <p:nvPr>
            <p:ph idx="2" type="pic"/>
          </p:nvPr>
        </p:nvSpPr>
        <p:spPr>
          <a:xfrm>
            <a:off x="800012" y="763538"/>
            <a:ext cx="3292800" cy="3292800"/>
          </a:xfrm>
          <a:prstGeom prst="rect">
            <a:avLst/>
          </a:prstGeom>
          <a:noFill/>
          <a:ln>
            <a:noFill/>
          </a:ln>
        </p:spPr>
      </p:sp>
      <p:pic>
        <p:nvPicPr>
          <p:cNvPr id="5842" name="Google Shape;5842;p788"/>
          <p:cNvPicPr preferRelativeResize="0"/>
          <p:nvPr/>
        </p:nvPicPr>
        <p:blipFill>
          <a:blip r:embed="rId3">
            <a:alphaModFix/>
          </a:blip>
          <a:stretch>
            <a:fillRect/>
          </a:stretch>
        </p:blipFill>
        <p:spPr>
          <a:xfrm>
            <a:off x="362679" y="6324600"/>
            <a:ext cx="304225" cy="377333"/>
          </a:xfrm>
          <a:prstGeom prst="rect">
            <a:avLst/>
          </a:prstGeom>
          <a:noFill/>
          <a:ln>
            <a:noFill/>
          </a:ln>
        </p:spPr>
      </p:pic>
      <p:sp>
        <p:nvSpPr>
          <p:cNvPr id="5843" name="Google Shape;5843;p788"/>
          <p:cNvSpPr txBox="1"/>
          <p:nvPr>
            <p:ph idx="1" type="body"/>
          </p:nvPr>
        </p:nvSpPr>
        <p:spPr>
          <a:xfrm>
            <a:off x="800012" y="4394400"/>
            <a:ext cx="3589500" cy="377100"/>
          </a:xfrm>
          <a:prstGeom prst="rect">
            <a:avLst/>
          </a:prstGeom>
          <a:noFill/>
          <a:ln>
            <a:noFill/>
          </a:ln>
        </p:spPr>
        <p:txBody>
          <a:bodyPr anchorCtr="0" anchor="t" bIns="0" lIns="0" spcFirstLastPara="1" rIns="0" wrap="square" tIns="0">
            <a:noAutofit/>
          </a:bodyPr>
          <a:lstStyle>
            <a:lvl1pPr indent="-374650" lvl="0" marL="4572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1pPr>
            <a:lvl2pPr indent="-374650" lvl="1" marL="9144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2pPr>
            <a:lvl3pPr indent="-374650" lvl="2" marL="13716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3pPr>
            <a:lvl4pPr indent="-374650" lvl="3" marL="18288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4pPr>
            <a:lvl5pPr indent="-374650" lvl="4" marL="22860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5pPr>
            <a:lvl6pPr indent="-374650" lvl="5" marL="27432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6pPr>
            <a:lvl7pPr indent="-374650" lvl="6" marL="32004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7pPr>
            <a:lvl8pPr indent="-374650" lvl="7" marL="36576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8pPr>
            <a:lvl9pPr indent="-374650" lvl="8" marL="41148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9pPr>
          </a:lstStyle>
          <a:p/>
        </p:txBody>
      </p:sp>
      <p:sp>
        <p:nvSpPr>
          <p:cNvPr id="5844" name="Google Shape;5844;p788"/>
          <p:cNvSpPr txBox="1"/>
          <p:nvPr>
            <p:ph idx="3" type="body"/>
          </p:nvPr>
        </p:nvSpPr>
        <p:spPr>
          <a:xfrm>
            <a:off x="800012" y="4994475"/>
            <a:ext cx="2175300" cy="742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indent="-304800" lvl="1" marL="9144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indent="-304800" lvl="2" marL="13716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indent="-304800" lvl="3" marL="18288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indent="-304800" lvl="4" marL="22860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indent="-304800" lvl="5" marL="27432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indent="-304800" lvl="6" marL="32004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indent="-304800" lvl="7" marL="36576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indent="-304800" lvl="8" marL="41148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9pPr>
          </a:lstStyle>
          <a:p/>
        </p:txBody>
      </p:sp>
      <p:sp>
        <p:nvSpPr>
          <p:cNvPr id="5845" name="Google Shape;5845;p788"/>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5846" name="Shape 5846"/>
        <p:cNvGrpSpPr/>
        <p:nvPr/>
      </p:nvGrpSpPr>
      <p:grpSpPr>
        <a:xfrm>
          <a:off x="0" y="0"/>
          <a:ext cx="0" cy="0"/>
          <a:chOff x="0" y="0"/>
          <a:chExt cx="0" cy="0"/>
        </a:xfrm>
      </p:grpSpPr>
      <p:pic>
        <p:nvPicPr>
          <p:cNvPr id="5847" name="Google Shape;5847;p789"/>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5848" name="Google Shape;5848;p789"/>
          <p:cNvSpPr txBox="1"/>
          <p:nvPr>
            <p:ph type="title"/>
          </p:nvPr>
        </p:nvSpPr>
        <p:spPr>
          <a:xfrm>
            <a:off x="1984014" y="1425088"/>
            <a:ext cx="8228400" cy="37152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6000"/>
              <a:buFont typeface="DM Sans"/>
              <a:buNone/>
              <a:defRPr b="1" sz="6000">
                <a:solidFill>
                  <a:schemeClr val="lt2"/>
                </a:solidFill>
                <a:latin typeface="DM Sans"/>
                <a:ea typeface="DM Sans"/>
                <a:cs typeface="DM Sans"/>
                <a:sym typeface="DM Sans"/>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p:txBody>
      </p:sp>
      <p:pic>
        <p:nvPicPr>
          <p:cNvPr id="5849" name="Google Shape;5849;p789"/>
          <p:cNvPicPr preferRelativeResize="0"/>
          <p:nvPr/>
        </p:nvPicPr>
        <p:blipFill>
          <a:blip r:embed="rId3">
            <a:alphaModFix/>
          </a:blip>
          <a:stretch>
            <a:fillRect/>
          </a:stretch>
        </p:blipFill>
        <p:spPr>
          <a:xfrm>
            <a:off x="5673534" y="763538"/>
            <a:ext cx="849319" cy="661302"/>
          </a:xfrm>
          <a:prstGeom prst="rect">
            <a:avLst/>
          </a:prstGeom>
          <a:noFill/>
          <a:ln>
            <a:noFill/>
          </a:ln>
        </p:spPr>
      </p:pic>
      <p:sp>
        <p:nvSpPr>
          <p:cNvPr id="5850" name="Google Shape;5850;p789"/>
          <p:cNvSpPr txBox="1"/>
          <p:nvPr>
            <p:ph idx="1" type="subTitle"/>
          </p:nvPr>
        </p:nvSpPr>
        <p:spPr>
          <a:xfrm>
            <a:off x="4246869" y="5140363"/>
            <a:ext cx="3656700" cy="74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400"/>
              <a:buFont typeface="JetBrains Mono"/>
              <a:buNone/>
              <a:defRPr sz="24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5851" name="Shape 5851"/>
        <p:cNvGrpSpPr/>
        <p:nvPr/>
      </p:nvGrpSpPr>
      <p:grpSpPr>
        <a:xfrm>
          <a:off x="0" y="0"/>
          <a:ext cx="0" cy="0"/>
          <a:chOff x="0" y="0"/>
          <a:chExt cx="0" cy="0"/>
        </a:xfrm>
      </p:grpSpPr>
      <p:pic>
        <p:nvPicPr>
          <p:cNvPr id="5852" name="Google Shape;5852;p790"/>
          <p:cNvPicPr preferRelativeResize="0"/>
          <p:nvPr/>
        </p:nvPicPr>
        <p:blipFill>
          <a:blip r:embed="rId2">
            <a:alphaModFix/>
          </a:blip>
          <a:stretch>
            <a:fillRect/>
          </a:stretch>
        </p:blipFill>
        <p:spPr>
          <a:xfrm>
            <a:off x="3430871" y="763537"/>
            <a:ext cx="5328925" cy="5328925"/>
          </a:xfrm>
          <a:prstGeom prst="rect">
            <a:avLst/>
          </a:prstGeom>
          <a:noFill/>
          <a:ln>
            <a:noFill/>
          </a:ln>
        </p:spPr>
      </p:pic>
      <p:sp>
        <p:nvSpPr>
          <p:cNvPr id="5853" name="Google Shape;5853;p790"/>
          <p:cNvSpPr txBox="1"/>
          <p:nvPr>
            <p:ph type="title"/>
          </p:nvPr>
        </p:nvSpPr>
        <p:spPr>
          <a:xfrm>
            <a:off x="1526872" y="971625"/>
            <a:ext cx="9142800" cy="49149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5854" name="Google Shape;5854;p790"/>
          <p:cNvSpPr txBox="1"/>
          <p:nvPr>
            <p:ph idx="1" type="subTitle"/>
          </p:nvPr>
        </p:nvSpPr>
        <p:spPr>
          <a:xfrm>
            <a:off x="4246869" y="763538"/>
            <a:ext cx="3656700" cy="74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491" name="Shape 491"/>
        <p:cNvGrpSpPr/>
        <p:nvPr/>
      </p:nvGrpSpPr>
      <p:grpSpPr>
        <a:xfrm>
          <a:off x="0" y="0"/>
          <a:ext cx="0" cy="0"/>
          <a:chOff x="0" y="0"/>
          <a:chExt cx="0" cy="0"/>
        </a:xfrm>
      </p:grpSpPr>
      <p:pic>
        <p:nvPicPr>
          <p:cNvPr descr="A picture containing building, light, traffic, white&#10;&#10;Description automatically generated" id="492" name="Google Shape;492;p80"/>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493" name="Google Shape;493;p80"/>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494" name="Google Shape;494;p80"/>
          <p:cNvPicPr preferRelativeResize="0"/>
          <p:nvPr/>
        </p:nvPicPr>
        <p:blipFill rotWithShape="1">
          <a:blip r:embed="rId3">
            <a:alphaModFix/>
          </a:blip>
          <a:srcRect b="0" l="0" r="0" t="0"/>
          <a:stretch/>
        </p:blipFill>
        <p:spPr>
          <a:xfrm>
            <a:off x="475488" y="6348389"/>
            <a:ext cx="1334694" cy="209951"/>
          </a:xfrm>
          <a:prstGeom prst="rect">
            <a:avLst/>
          </a:prstGeom>
          <a:noFill/>
          <a:ln>
            <a:noFill/>
          </a:ln>
        </p:spPr>
      </p:pic>
      <p:sp>
        <p:nvSpPr>
          <p:cNvPr id="495" name="Google Shape;495;p80"/>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5855" name="Shape 5855"/>
        <p:cNvGrpSpPr/>
        <p:nvPr/>
      </p:nvGrpSpPr>
      <p:grpSpPr>
        <a:xfrm>
          <a:off x="0" y="0"/>
          <a:ext cx="0" cy="0"/>
          <a:chOff x="0" y="0"/>
          <a:chExt cx="0" cy="0"/>
        </a:xfrm>
      </p:grpSpPr>
      <p:pic>
        <p:nvPicPr>
          <p:cNvPr id="5856" name="Google Shape;5856;p791"/>
          <p:cNvPicPr preferRelativeResize="0"/>
          <p:nvPr/>
        </p:nvPicPr>
        <p:blipFill>
          <a:blip r:embed="rId2">
            <a:alphaModFix amt="52999"/>
          </a:blip>
          <a:stretch>
            <a:fillRect/>
          </a:stretch>
        </p:blipFill>
        <p:spPr>
          <a:xfrm>
            <a:off x="3430871" y="763537"/>
            <a:ext cx="5328925" cy="5328925"/>
          </a:xfrm>
          <a:prstGeom prst="rect">
            <a:avLst/>
          </a:prstGeom>
          <a:noFill/>
          <a:ln>
            <a:noFill/>
          </a:ln>
        </p:spPr>
      </p:pic>
      <p:sp>
        <p:nvSpPr>
          <p:cNvPr id="5857" name="Google Shape;5857;p791"/>
          <p:cNvSpPr txBox="1"/>
          <p:nvPr>
            <p:ph type="title"/>
          </p:nvPr>
        </p:nvSpPr>
        <p:spPr>
          <a:xfrm>
            <a:off x="1526872" y="971625"/>
            <a:ext cx="9142800" cy="49149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5858" name="Google Shape;5858;p791"/>
          <p:cNvSpPr txBox="1"/>
          <p:nvPr>
            <p:ph idx="1" type="subTitle"/>
          </p:nvPr>
        </p:nvSpPr>
        <p:spPr>
          <a:xfrm>
            <a:off x="4246869" y="763538"/>
            <a:ext cx="3656700" cy="74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5859" name="Shape 5859"/>
        <p:cNvGrpSpPr/>
        <p:nvPr/>
      </p:nvGrpSpPr>
      <p:grpSpPr>
        <a:xfrm>
          <a:off x="0" y="0"/>
          <a:ext cx="0" cy="0"/>
          <a:chOff x="0" y="0"/>
          <a:chExt cx="0" cy="0"/>
        </a:xfrm>
      </p:grpSpPr>
      <p:sp>
        <p:nvSpPr>
          <p:cNvPr id="5860" name="Google Shape;5860;p792"/>
          <p:cNvSpPr txBox="1"/>
          <p:nvPr>
            <p:ph type="title"/>
          </p:nvPr>
        </p:nvSpPr>
        <p:spPr>
          <a:xfrm>
            <a:off x="3542044" y="1449338"/>
            <a:ext cx="5107800" cy="1911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9pPr>
          </a:lstStyle>
          <a:p/>
        </p:txBody>
      </p:sp>
      <p:sp>
        <p:nvSpPr>
          <p:cNvPr id="5861" name="Google Shape;5861;p792"/>
          <p:cNvSpPr txBox="1"/>
          <p:nvPr>
            <p:ph idx="1" type="subTitle"/>
          </p:nvPr>
        </p:nvSpPr>
        <p:spPr>
          <a:xfrm>
            <a:off x="3524572" y="3581200"/>
            <a:ext cx="5142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pic>
        <p:nvPicPr>
          <p:cNvPr id="5862" name="Google Shape;5862;p792"/>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863" name="Google Shape;5863;p792"/>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cxnSp>
        <p:nvCxnSpPr>
          <p:cNvPr id="5864" name="Google Shape;5864;p792"/>
          <p:cNvCxnSpPr/>
          <p:nvPr/>
        </p:nvCxnSpPr>
        <p:spPr>
          <a:xfrm>
            <a:off x="3912198" y="3348513"/>
            <a:ext cx="4367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5865" name="Shape 5865"/>
        <p:cNvGrpSpPr/>
        <p:nvPr/>
      </p:nvGrpSpPr>
      <p:grpSpPr>
        <a:xfrm>
          <a:off x="0" y="0"/>
          <a:ext cx="0" cy="0"/>
          <a:chOff x="0" y="0"/>
          <a:chExt cx="0" cy="0"/>
        </a:xfrm>
      </p:grpSpPr>
      <p:sp>
        <p:nvSpPr>
          <p:cNvPr id="5866" name="Google Shape;5866;p793"/>
          <p:cNvSpPr txBox="1"/>
          <p:nvPr>
            <p:ph type="title"/>
          </p:nvPr>
        </p:nvSpPr>
        <p:spPr>
          <a:xfrm>
            <a:off x="6266604" y="1449338"/>
            <a:ext cx="5107800" cy="1911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9pPr>
          </a:lstStyle>
          <a:p/>
        </p:txBody>
      </p:sp>
      <p:sp>
        <p:nvSpPr>
          <p:cNvPr id="5867" name="Google Shape;5867;p793"/>
          <p:cNvSpPr txBox="1"/>
          <p:nvPr>
            <p:ph idx="1" type="subTitle"/>
          </p:nvPr>
        </p:nvSpPr>
        <p:spPr>
          <a:xfrm>
            <a:off x="6249131" y="3591800"/>
            <a:ext cx="5142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868" name="Google Shape;5868;p793"/>
          <p:cNvSpPr txBox="1"/>
          <p:nvPr>
            <p:ph idx="2" type="title"/>
          </p:nvPr>
        </p:nvSpPr>
        <p:spPr>
          <a:xfrm>
            <a:off x="780902" y="1449338"/>
            <a:ext cx="5107800" cy="1911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12000"/>
              <a:buFont typeface="JetBrains Mono"/>
              <a:buNone/>
              <a:defRPr sz="12000">
                <a:solidFill>
                  <a:schemeClr val="lt2"/>
                </a:solidFill>
                <a:latin typeface="JetBrains Mono"/>
                <a:ea typeface="JetBrains Mono"/>
                <a:cs typeface="JetBrains Mono"/>
                <a:sym typeface="JetBrains Mono"/>
              </a:defRPr>
            </a:lvl9pPr>
          </a:lstStyle>
          <a:p/>
        </p:txBody>
      </p:sp>
      <p:sp>
        <p:nvSpPr>
          <p:cNvPr id="5869" name="Google Shape;5869;p793"/>
          <p:cNvSpPr txBox="1"/>
          <p:nvPr>
            <p:ph idx="3" type="subTitle"/>
          </p:nvPr>
        </p:nvSpPr>
        <p:spPr>
          <a:xfrm>
            <a:off x="763430" y="3591800"/>
            <a:ext cx="5142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pic>
        <p:nvPicPr>
          <p:cNvPr id="5870" name="Google Shape;5870;p793"/>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871" name="Google Shape;5871;p793"/>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cxnSp>
        <p:nvCxnSpPr>
          <p:cNvPr id="5872" name="Google Shape;5872;p793"/>
          <p:cNvCxnSpPr/>
          <p:nvPr/>
        </p:nvCxnSpPr>
        <p:spPr>
          <a:xfrm>
            <a:off x="1563504" y="3361388"/>
            <a:ext cx="3542700" cy="0"/>
          </a:xfrm>
          <a:prstGeom prst="straightConnector1">
            <a:avLst/>
          </a:prstGeom>
          <a:noFill/>
          <a:ln cap="flat" cmpd="sng" w="114300">
            <a:solidFill>
              <a:schemeClr val="accent2"/>
            </a:solidFill>
            <a:prstDash val="solid"/>
            <a:round/>
            <a:headEnd len="med" w="med" type="none"/>
            <a:tailEnd len="med" w="med" type="none"/>
          </a:ln>
        </p:spPr>
      </p:cxnSp>
      <p:cxnSp>
        <p:nvCxnSpPr>
          <p:cNvPr id="5873" name="Google Shape;5873;p793"/>
          <p:cNvCxnSpPr/>
          <p:nvPr/>
        </p:nvCxnSpPr>
        <p:spPr>
          <a:xfrm>
            <a:off x="7049206" y="3361388"/>
            <a:ext cx="3542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5874" name="Shape 5874"/>
        <p:cNvGrpSpPr/>
        <p:nvPr/>
      </p:nvGrpSpPr>
      <p:grpSpPr>
        <a:xfrm>
          <a:off x="0" y="0"/>
          <a:ext cx="0" cy="0"/>
          <a:chOff x="0" y="0"/>
          <a:chExt cx="0" cy="0"/>
        </a:xfrm>
      </p:grpSpPr>
      <p:sp>
        <p:nvSpPr>
          <p:cNvPr id="5875" name="Google Shape;5875;p794"/>
          <p:cNvSpPr txBox="1"/>
          <p:nvPr>
            <p:ph type="title"/>
          </p:nvPr>
        </p:nvSpPr>
        <p:spPr>
          <a:xfrm>
            <a:off x="763430" y="1220738"/>
            <a:ext cx="3483600" cy="195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9pPr>
          </a:lstStyle>
          <a:p/>
        </p:txBody>
      </p:sp>
      <p:sp>
        <p:nvSpPr>
          <p:cNvPr id="5876" name="Google Shape;5876;p794"/>
          <p:cNvSpPr txBox="1"/>
          <p:nvPr>
            <p:ph idx="1" type="subTitle"/>
          </p:nvPr>
        </p:nvSpPr>
        <p:spPr>
          <a:xfrm>
            <a:off x="739620" y="3429000"/>
            <a:ext cx="35073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877" name="Google Shape;5877;p794"/>
          <p:cNvSpPr txBox="1"/>
          <p:nvPr>
            <p:ph idx="2" type="title"/>
          </p:nvPr>
        </p:nvSpPr>
        <p:spPr>
          <a:xfrm>
            <a:off x="4368454" y="1220738"/>
            <a:ext cx="3483600" cy="195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9pPr>
          </a:lstStyle>
          <a:p/>
        </p:txBody>
      </p:sp>
      <p:sp>
        <p:nvSpPr>
          <p:cNvPr id="5878" name="Google Shape;5878;p794"/>
          <p:cNvSpPr txBox="1"/>
          <p:nvPr>
            <p:ph idx="3" type="subTitle"/>
          </p:nvPr>
        </p:nvSpPr>
        <p:spPr>
          <a:xfrm>
            <a:off x="4344644" y="3429000"/>
            <a:ext cx="35073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
        <p:nvSpPr>
          <p:cNvPr id="5879" name="Google Shape;5879;p794"/>
          <p:cNvSpPr txBox="1"/>
          <p:nvPr>
            <p:ph idx="4" type="title"/>
          </p:nvPr>
        </p:nvSpPr>
        <p:spPr>
          <a:xfrm>
            <a:off x="7927808" y="1220738"/>
            <a:ext cx="3483600" cy="195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6000"/>
              <a:buFont typeface="JetBrains Mono"/>
              <a:buNone/>
              <a:defRPr sz="6000">
                <a:solidFill>
                  <a:schemeClr val="lt2"/>
                </a:solidFill>
                <a:latin typeface="JetBrains Mono"/>
                <a:ea typeface="JetBrains Mono"/>
                <a:cs typeface="JetBrains Mono"/>
                <a:sym typeface="JetBrains Mono"/>
              </a:defRPr>
            </a:lvl9pPr>
          </a:lstStyle>
          <a:p/>
        </p:txBody>
      </p:sp>
      <p:sp>
        <p:nvSpPr>
          <p:cNvPr id="5880" name="Google Shape;5880;p794"/>
          <p:cNvSpPr txBox="1"/>
          <p:nvPr>
            <p:ph idx="5" type="subTitle"/>
          </p:nvPr>
        </p:nvSpPr>
        <p:spPr>
          <a:xfrm>
            <a:off x="7903999" y="3429000"/>
            <a:ext cx="35073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lgn="ctr">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pic>
        <p:nvPicPr>
          <p:cNvPr id="5881" name="Google Shape;5881;p794"/>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882" name="Google Shape;5882;p794"/>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cxnSp>
        <p:nvCxnSpPr>
          <p:cNvPr id="5883" name="Google Shape;5883;p794"/>
          <p:cNvCxnSpPr/>
          <p:nvPr/>
        </p:nvCxnSpPr>
        <p:spPr>
          <a:xfrm>
            <a:off x="4740820" y="3247088"/>
            <a:ext cx="2714700" cy="0"/>
          </a:xfrm>
          <a:prstGeom prst="straightConnector1">
            <a:avLst/>
          </a:prstGeom>
          <a:noFill/>
          <a:ln cap="flat" cmpd="sng" w="76200">
            <a:solidFill>
              <a:schemeClr val="accent2"/>
            </a:solidFill>
            <a:prstDash val="solid"/>
            <a:round/>
            <a:headEnd len="med" w="med" type="none"/>
            <a:tailEnd len="med" w="med" type="none"/>
          </a:ln>
        </p:spPr>
      </p:cxnSp>
      <p:cxnSp>
        <p:nvCxnSpPr>
          <p:cNvPr id="5884" name="Google Shape;5884;p794"/>
          <p:cNvCxnSpPr/>
          <p:nvPr/>
        </p:nvCxnSpPr>
        <p:spPr>
          <a:xfrm>
            <a:off x="1135795" y="3247088"/>
            <a:ext cx="2714700" cy="0"/>
          </a:xfrm>
          <a:prstGeom prst="straightConnector1">
            <a:avLst/>
          </a:prstGeom>
          <a:noFill/>
          <a:ln cap="flat" cmpd="sng" w="76200">
            <a:solidFill>
              <a:schemeClr val="accent2"/>
            </a:solidFill>
            <a:prstDash val="solid"/>
            <a:round/>
            <a:headEnd len="med" w="med" type="none"/>
            <a:tailEnd len="med" w="med" type="none"/>
          </a:ln>
        </p:spPr>
      </p:cxnSp>
      <p:cxnSp>
        <p:nvCxnSpPr>
          <p:cNvPr id="5885" name="Google Shape;5885;p794"/>
          <p:cNvCxnSpPr/>
          <p:nvPr/>
        </p:nvCxnSpPr>
        <p:spPr>
          <a:xfrm>
            <a:off x="8300174" y="3247088"/>
            <a:ext cx="271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5886" name="Shape 5886"/>
        <p:cNvGrpSpPr/>
        <p:nvPr/>
      </p:nvGrpSpPr>
      <p:grpSpPr>
        <a:xfrm>
          <a:off x="0" y="0"/>
          <a:ext cx="0" cy="0"/>
          <a:chOff x="0" y="0"/>
          <a:chExt cx="0" cy="0"/>
        </a:xfrm>
      </p:grpSpPr>
      <p:pic>
        <p:nvPicPr>
          <p:cNvPr id="5887" name="Google Shape;5887;p795"/>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888" name="Google Shape;5888;p795"/>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cxnSp>
        <p:nvCxnSpPr>
          <p:cNvPr id="5889" name="Google Shape;5889;p795"/>
          <p:cNvCxnSpPr/>
          <p:nvPr/>
        </p:nvCxnSpPr>
        <p:spPr>
          <a:xfrm>
            <a:off x="2031558" y="3410275"/>
            <a:ext cx="1386000" cy="0"/>
          </a:xfrm>
          <a:prstGeom prst="straightConnector1">
            <a:avLst/>
          </a:prstGeom>
          <a:noFill/>
          <a:ln cap="flat" cmpd="sng" w="76200">
            <a:solidFill>
              <a:schemeClr val="accent2"/>
            </a:solidFill>
            <a:prstDash val="solid"/>
            <a:round/>
            <a:headEnd len="med" w="med" type="none"/>
            <a:tailEnd len="med" w="med" type="none"/>
          </a:ln>
        </p:spPr>
      </p:cxnSp>
      <p:sp>
        <p:nvSpPr>
          <p:cNvPr id="5890" name="Google Shape;5890;p795"/>
          <p:cNvSpPr/>
          <p:nvPr/>
        </p:nvSpPr>
        <p:spPr>
          <a:xfrm>
            <a:off x="2396688" y="1582006"/>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891" name="Google Shape;5891;p795"/>
          <p:cNvSpPr txBox="1"/>
          <p:nvPr>
            <p:ph type="title"/>
          </p:nvPr>
        </p:nvSpPr>
        <p:spPr>
          <a:xfrm>
            <a:off x="1526797" y="1200150"/>
            <a:ext cx="2395200" cy="195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9pPr>
          </a:lstStyle>
          <a:p/>
        </p:txBody>
      </p:sp>
      <p:sp>
        <p:nvSpPr>
          <p:cNvPr id="5892" name="Google Shape;5892;p795"/>
          <p:cNvSpPr txBox="1"/>
          <p:nvPr>
            <p:ph idx="1" type="subTitle"/>
          </p:nvPr>
        </p:nvSpPr>
        <p:spPr>
          <a:xfrm>
            <a:off x="1669579" y="3738575"/>
            <a:ext cx="2109600" cy="536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1pPr>
            <a:lvl2pPr lvl="1"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2pPr>
            <a:lvl3pPr lvl="2"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3pPr>
            <a:lvl4pPr lvl="3"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4pPr>
            <a:lvl5pPr lvl="4"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5pPr>
            <a:lvl6pPr lvl="5"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6pPr>
            <a:lvl7pPr lvl="6"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7pPr>
            <a:lvl8pPr lvl="7"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8pPr>
            <a:lvl9pPr lvl="8"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9pPr>
          </a:lstStyle>
          <a:p/>
        </p:txBody>
      </p:sp>
      <p:sp>
        <p:nvSpPr>
          <p:cNvPr id="5893" name="Google Shape;5893;p795"/>
          <p:cNvSpPr txBox="1"/>
          <p:nvPr>
            <p:ph idx="2" type="subTitle"/>
          </p:nvPr>
        </p:nvSpPr>
        <p:spPr>
          <a:xfrm>
            <a:off x="1669579" y="4095538"/>
            <a:ext cx="2109600" cy="1251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cxnSp>
        <p:nvCxnSpPr>
          <p:cNvPr id="5894" name="Google Shape;5894;p795"/>
          <p:cNvCxnSpPr/>
          <p:nvPr/>
        </p:nvCxnSpPr>
        <p:spPr>
          <a:xfrm>
            <a:off x="5403087" y="3410275"/>
            <a:ext cx="1386000" cy="0"/>
          </a:xfrm>
          <a:prstGeom prst="straightConnector1">
            <a:avLst/>
          </a:prstGeom>
          <a:noFill/>
          <a:ln cap="flat" cmpd="sng" w="76200">
            <a:solidFill>
              <a:schemeClr val="accent2"/>
            </a:solidFill>
            <a:prstDash val="solid"/>
            <a:round/>
            <a:headEnd len="med" w="med" type="none"/>
            <a:tailEnd len="med" w="med" type="none"/>
          </a:ln>
        </p:spPr>
      </p:cxnSp>
      <p:sp>
        <p:nvSpPr>
          <p:cNvPr id="5895" name="Google Shape;5895;p795"/>
          <p:cNvSpPr/>
          <p:nvPr/>
        </p:nvSpPr>
        <p:spPr>
          <a:xfrm>
            <a:off x="5768216" y="1582006"/>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896" name="Google Shape;5896;p795"/>
          <p:cNvSpPr txBox="1"/>
          <p:nvPr>
            <p:ph idx="3" type="title"/>
          </p:nvPr>
        </p:nvSpPr>
        <p:spPr>
          <a:xfrm>
            <a:off x="4898325" y="1200150"/>
            <a:ext cx="2395200" cy="195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9pPr>
          </a:lstStyle>
          <a:p/>
        </p:txBody>
      </p:sp>
      <p:sp>
        <p:nvSpPr>
          <p:cNvPr id="5897" name="Google Shape;5897;p795"/>
          <p:cNvSpPr txBox="1"/>
          <p:nvPr>
            <p:ph idx="4" type="subTitle"/>
          </p:nvPr>
        </p:nvSpPr>
        <p:spPr>
          <a:xfrm>
            <a:off x="5041107" y="3738575"/>
            <a:ext cx="2109600" cy="536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1pPr>
            <a:lvl2pPr lvl="1"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2pPr>
            <a:lvl3pPr lvl="2"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3pPr>
            <a:lvl4pPr lvl="3"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4pPr>
            <a:lvl5pPr lvl="4"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5pPr>
            <a:lvl6pPr lvl="5"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6pPr>
            <a:lvl7pPr lvl="6"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7pPr>
            <a:lvl8pPr lvl="7"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8pPr>
            <a:lvl9pPr lvl="8"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9pPr>
          </a:lstStyle>
          <a:p/>
        </p:txBody>
      </p:sp>
      <p:sp>
        <p:nvSpPr>
          <p:cNvPr id="5898" name="Google Shape;5898;p795"/>
          <p:cNvSpPr txBox="1"/>
          <p:nvPr>
            <p:ph idx="5" type="subTitle"/>
          </p:nvPr>
        </p:nvSpPr>
        <p:spPr>
          <a:xfrm>
            <a:off x="5041107" y="4095538"/>
            <a:ext cx="2109600" cy="1251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cxnSp>
        <p:nvCxnSpPr>
          <p:cNvPr id="5899" name="Google Shape;5899;p795"/>
          <p:cNvCxnSpPr/>
          <p:nvPr/>
        </p:nvCxnSpPr>
        <p:spPr>
          <a:xfrm>
            <a:off x="8774615" y="3410275"/>
            <a:ext cx="1386000" cy="0"/>
          </a:xfrm>
          <a:prstGeom prst="straightConnector1">
            <a:avLst/>
          </a:prstGeom>
          <a:noFill/>
          <a:ln cap="flat" cmpd="sng" w="76200">
            <a:solidFill>
              <a:schemeClr val="accent2"/>
            </a:solidFill>
            <a:prstDash val="solid"/>
            <a:round/>
            <a:headEnd len="med" w="med" type="none"/>
            <a:tailEnd len="med" w="med" type="none"/>
          </a:ln>
        </p:spPr>
      </p:cxnSp>
      <p:sp>
        <p:nvSpPr>
          <p:cNvPr id="5900" name="Google Shape;5900;p795"/>
          <p:cNvSpPr/>
          <p:nvPr/>
        </p:nvSpPr>
        <p:spPr>
          <a:xfrm>
            <a:off x="9139744" y="1582006"/>
            <a:ext cx="655800" cy="655500"/>
          </a:xfrm>
          <a:prstGeom prst="ellipse">
            <a:avLst/>
          </a:prstGeom>
          <a:solidFill>
            <a:schemeClr val="accent3"/>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901" name="Google Shape;5901;p795"/>
          <p:cNvSpPr txBox="1"/>
          <p:nvPr>
            <p:ph idx="6" type="title"/>
          </p:nvPr>
        </p:nvSpPr>
        <p:spPr>
          <a:xfrm>
            <a:off x="8269853" y="1200150"/>
            <a:ext cx="2395200" cy="195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900"/>
              <a:buFont typeface="JetBrains Mono"/>
              <a:buNone/>
              <a:defRPr sz="4900">
                <a:solidFill>
                  <a:schemeClr val="lt2"/>
                </a:solidFill>
                <a:latin typeface="JetBrains Mono"/>
                <a:ea typeface="JetBrains Mono"/>
                <a:cs typeface="JetBrains Mono"/>
                <a:sym typeface="JetBrains Mono"/>
              </a:defRPr>
            </a:lvl9pPr>
          </a:lstStyle>
          <a:p/>
        </p:txBody>
      </p:sp>
      <p:sp>
        <p:nvSpPr>
          <p:cNvPr id="5902" name="Google Shape;5902;p795"/>
          <p:cNvSpPr txBox="1"/>
          <p:nvPr>
            <p:ph idx="7" type="subTitle"/>
          </p:nvPr>
        </p:nvSpPr>
        <p:spPr>
          <a:xfrm>
            <a:off x="8412635" y="3738575"/>
            <a:ext cx="2109600" cy="536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1pPr>
            <a:lvl2pPr lvl="1"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2pPr>
            <a:lvl3pPr lvl="2"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3pPr>
            <a:lvl4pPr lvl="3"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4pPr>
            <a:lvl5pPr lvl="4"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5pPr>
            <a:lvl6pPr lvl="5"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6pPr>
            <a:lvl7pPr lvl="6"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7pPr>
            <a:lvl8pPr lvl="7"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8pPr>
            <a:lvl9pPr lvl="8" rtl="0" algn="ctr">
              <a:spcBef>
                <a:spcPts val="0"/>
              </a:spcBef>
              <a:spcAft>
                <a:spcPts val="0"/>
              </a:spcAft>
              <a:buClr>
                <a:schemeClr val="lt2"/>
              </a:buClr>
              <a:buSzPts val="1700"/>
              <a:buFont typeface="DM Sans"/>
              <a:buNone/>
              <a:defRPr sz="1700">
                <a:solidFill>
                  <a:schemeClr val="lt2"/>
                </a:solidFill>
                <a:latin typeface="DM Sans"/>
                <a:ea typeface="DM Sans"/>
                <a:cs typeface="DM Sans"/>
                <a:sym typeface="DM Sans"/>
              </a:defRPr>
            </a:lvl9pPr>
          </a:lstStyle>
          <a:p/>
        </p:txBody>
      </p:sp>
      <p:sp>
        <p:nvSpPr>
          <p:cNvPr id="5903" name="Google Shape;5903;p795"/>
          <p:cNvSpPr txBox="1"/>
          <p:nvPr>
            <p:ph idx="8" type="subTitle"/>
          </p:nvPr>
        </p:nvSpPr>
        <p:spPr>
          <a:xfrm>
            <a:off x="8412635" y="4095538"/>
            <a:ext cx="2109600" cy="1251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5904" name="Shape 5904"/>
        <p:cNvGrpSpPr/>
        <p:nvPr/>
      </p:nvGrpSpPr>
      <p:grpSpPr>
        <a:xfrm>
          <a:off x="0" y="0"/>
          <a:ext cx="0" cy="0"/>
          <a:chOff x="0" y="0"/>
          <a:chExt cx="0" cy="0"/>
        </a:xfrm>
      </p:grpSpPr>
      <p:sp>
        <p:nvSpPr>
          <p:cNvPr id="5905" name="Google Shape;5905;p796"/>
          <p:cNvSpPr txBox="1"/>
          <p:nvPr>
            <p:ph type="title"/>
          </p:nvPr>
        </p:nvSpPr>
        <p:spPr>
          <a:xfrm>
            <a:off x="755992" y="1030238"/>
            <a:ext cx="2395200" cy="195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9pPr>
          </a:lstStyle>
          <a:p/>
        </p:txBody>
      </p:sp>
      <p:sp>
        <p:nvSpPr>
          <p:cNvPr id="5906" name="Google Shape;5906;p796"/>
          <p:cNvSpPr txBox="1"/>
          <p:nvPr>
            <p:ph idx="1" type="subTitle"/>
          </p:nvPr>
        </p:nvSpPr>
        <p:spPr>
          <a:xfrm>
            <a:off x="739620" y="37490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1pPr>
            <a:lvl2pPr lvl="1"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2pPr>
            <a:lvl3pPr lvl="2"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3pPr>
            <a:lvl4pPr lvl="3"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4pPr>
            <a:lvl5pPr lvl="4"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5pPr>
            <a:lvl6pPr lvl="5"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6pPr>
            <a:lvl7pPr lvl="6"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7pPr>
            <a:lvl8pPr lvl="7"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8pPr>
            <a:lvl9pPr lvl="8"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9pPr>
          </a:lstStyle>
          <a:p/>
        </p:txBody>
      </p:sp>
      <p:sp>
        <p:nvSpPr>
          <p:cNvPr id="5907" name="Google Shape;5907;p796"/>
          <p:cNvSpPr txBox="1"/>
          <p:nvPr>
            <p:ph idx="2" type="title"/>
          </p:nvPr>
        </p:nvSpPr>
        <p:spPr>
          <a:xfrm>
            <a:off x="3502879" y="1030238"/>
            <a:ext cx="2395200" cy="195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9pPr>
          </a:lstStyle>
          <a:p/>
        </p:txBody>
      </p:sp>
      <p:sp>
        <p:nvSpPr>
          <p:cNvPr id="5908" name="Google Shape;5908;p796"/>
          <p:cNvSpPr txBox="1"/>
          <p:nvPr>
            <p:ph idx="3" type="subTitle"/>
          </p:nvPr>
        </p:nvSpPr>
        <p:spPr>
          <a:xfrm>
            <a:off x="3486507" y="37490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1pPr>
            <a:lvl2pPr lvl="1"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2pPr>
            <a:lvl3pPr lvl="2"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3pPr>
            <a:lvl4pPr lvl="3"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4pPr>
            <a:lvl5pPr lvl="4"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5pPr>
            <a:lvl6pPr lvl="5"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6pPr>
            <a:lvl7pPr lvl="6"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7pPr>
            <a:lvl8pPr lvl="7"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8pPr>
            <a:lvl9pPr lvl="8"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9pPr>
          </a:lstStyle>
          <a:p/>
        </p:txBody>
      </p:sp>
      <p:sp>
        <p:nvSpPr>
          <p:cNvPr id="5909" name="Google Shape;5909;p796"/>
          <p:cNvSpPr txBox="1"/>
          <p:nvPr>
            <p:ph idx="4" type="title"/>
          </p:nvPr>
        </p:nvSpPr>
        <p:spPr>
          <a:xfrm>
            <a:off x="6249766" y="1030238"/>
            <a:ext cx="2395200" cy="195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9pPr>
          </a:lstStyle>
          <a:p/>
        </p:txBody>
      </p:sp>
      <p:sp>
        <p:nvSpPr>
          <p:cNvPr id="5910" name="Google Shape;5910;p796"/>
          <p:cNvSpPr txBox="1"/>
          <p:nvPr>
            <p:ph idx="5" type="subTitle"/>
          </p:nvPr>
        </p:nvSpPr>
        <p:spPr>
          <a:xfrm>
            <a:off x="6233394" y="37490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1pPr>
            <a:lvl2pPr lvl="1"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2pPr>
            <a:lvl3pPr lvl="2"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3pPr>
            <a:lvl4pPr lvl="3"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4pPr>
            <a:lvl5pPr lvl="4"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5pPr>
            <a:lvl6pPr lvl="5"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6pPr>
            <a:lvl7pPr lvl="6"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7pPr>
            <a:lvl8pPr lvl="7"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8pPr>
            <a:lvl9pPr lvl="8"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9pPr>
          </a:lstStyle>
          <a:p/>
        </p:txBody>
      </p:sp>
      <p:sp>
        <p:nvSpPr>
          <p:cNvPr id="5911" name="Google Shape;5911;p796"/>
          <p:cNvSpPr txBox="1"/>
          <p:nvPr>
            <p:ph idx="6" type="title"/>
          </p:nvPr>
        </p:nvSpPr>
        <p:spPr>
          <a:xfrm>
            <a:off x="8996653" y="1030238"/>
            <a:ext cx="2395200" cy="195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800"/>
              <a:buFont typeface="JetBrains Mono"/>
              <a:buNone/>
              <a:defRPr sz="4800">
                <a:solidFill>
                  <a:schemeClr val="lt2"/>
                </a:solidFill>
                <a:latin typeface="JetBrains Mono"/>
                <a:ea typeface="JetBrains Mono"/>
                <a:cs typeface="JetBrains Mono"/>
                <a:sym typeface="JetBrains Mono"/>
              </a:defRPr>
            </a:lvl9pPr>
          </a:lstStyle>
          <a:p/>
        </p:txBody>
      </p:sp>
      <p:sp>
        <p:nvSpPr>
          <p:cNvPr id="5912" name="Google Shape;5912;p796"/>
          <p:cNvSpPr txBox="1"/>
          <p:nvPr>
            <p:ph idx="7" type="subTitle"/>
          </p:nvPr>
        </p:nvSpPr>
        <p:spPr>
          <a:xfrm>
            <a:off x="8980281" y="37490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1pPr>
            <a:lvl2pPr lvl="1"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2pPr>
            <a:lvl3pPr lvl="2"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3pPr>
            <a:lvl4pPr lvl="3"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4pPr>
            <a:lvl5pPr lvl="4"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5pPr>
            <a:lvl6pPr lvl="5"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6pPr>
            <a:lvl7pPr lvl="6"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7pPr>
            <a:lvl8pPr lvl="7"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8pPr>
            <a:lvl9pPr lvl="8" rtl="0" algn="ctr">
              <a:spcBef>
                <a:spcPts val="0"/>
              </a:spcBef>
              <a:spcAft>
                <a:spcPts val="0"/>
              </a:spcAft>
              <a:buClr>
                <a:schemeClr val="lt2"/>
              </a:buClr>
              <a:buSzPts val="2000"/>
              <a:buFont typeface="DM Sans"/>
              <a:buNone/>
              <a:defRPr sz="2000">
                <a:solidFill>
                  <a:schemeClr val="lt2"/>
                </a:solidFill>
                <a:latin typeface="DM Sans"/>
                <a:ea typeface="DM Sans"/>
                <a:cs typeface="DM Sans"/>
                <a:sym typeface="DM Sans"/>
              </a:defRPr>
            </a:lvl9pPr>
          </a:lstStyle>
          <a:p/>
        </p:txBody>
      </p:sp>
      <p:pic>
        <p:nvPicPr>
          <p:cNvPr id="5913" name="Google Shape;5913;p796"/>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914" name="Google Shape;5914;p796"/>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cxnSp>
        <p:nvCxnSpPr>
          <p:cNvPr id="5915" name="Google Shape;5915;p796"/>
          <p:cNvCxnSpPr/>
          <p:nvPr/>
        </p:nvCxnSpPr>
        <p:spPr>
          <a:xfrm>
            <a:off x="975777" y="3352800"/>
            <a:ext cx="1939800" cy="0"/>
          </a:xfrm>
          <a:prstGeom prst="straightConnector1">
            <a:avLst/>
          </a:prstGeom>
          <a:noFill/>
          <a:ln cap="flat" cmpd="sng" w="76200">
            <a:solidFill>
              <a:schemeClr val="accent2"/>
            </a:solidFill>
            <a:prstDash val="solid"/>
            <a:round/>
            <a:headEnd len="med" w="med" type="none"/>
            <a:tailEnd len="med" w="med" type="none"/>
          </a:ln>
        </p:spPr>
      </p:cxnSp>
      <p:cxnSp>
        <p:nvCxnSpPr>
          <p:cNvPr id="5916" name="Google Shape;5916;p796"/>
          <p:cNvCxnSpPr/>
          <p:nvPr/>
        </p:nvCxnSpPr>
        <p:spPr>
          <a:xfrm>
            <a:off x="3722665" y="3352800"/>
            <a:ext cx="1939800" cy="0"/>
          </a:xfrm>
          <a:prstGeom prst="straightConnector1">
            <a:avLst/>
          </a:prstGeom>
          <a:noFill/>
          <a:ln cap="flat" cmpd="sng" w="76200">
            <a:solidFill>
              <a:schemeClr val="accent2"/>
            </a:solidFill>
            <a:prstDash val="solid"/>
            <a:round/>
            <a:headEnd len="med" w="med" type="none"/>
            <a:tailEnd len="med" w="med" type="none"/>
          </a:ln>
        </p:spPr>
      </p:cxnSp>
      <p:cxnSp>
        <p:nvCxnSpPr>
          <p:cNvPr id="5917" name="Google Shape;5917;p796"/>
          <p:cNvCxnSpPr/>
          <p:nvPr/>
        </p:nvCxnSpPr>
        <p:spPr>
          <a:xfrm>
            <a:off x="6469552" y="3352800"/>
            <a:ext cx="1939800" cy="0"/>
          </a:xfrm>
          <a:prstGeom prst="straightConnector1">
            <a:avLst/>
          </a:prstGeom>
          <a:noFill/>
          <a:ln cap="flat" cmpd="sng" w="76200">
            <a:solidFill>
              <a:schemeClr val="accent2"/>
            </a:solidFill>
            <a:prstDash val="solid"/>
            <a:round/>
            <a:headEnd len="med" w="med" type="none"/>
            <a:tailEnd len="med" w="med" type="none"/>
          </a:ln>
        </p:spPr>
      </p:cxnSp>
      <p:cxnSp>
        <p:nvCxnSpPr>
          <p:cNvPr id="5918" name="Google Shape;5918;p796"/>
          <p:cNvCxnSpPr/>
          <p:nvPr/>
        </p:nvCxnSpPr>
        <p:spPr>
          <a:xfrm>
            <a:off x="9216439" y="3352800"/>
            <a:ext cx="19398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5919" name="Shape 5919"/>
        <p:cNvGrpSpPr/>
        <p:nvPr/>
      </p:nvGrpSpPr>
      <p:grpSpPr>
        <a:xfrm>
          <a:off x="0" y="0"/>
          <a:ext cx="0" cy="0"/>
          <a:chOff x="0" y="0"/>
          <a:chExt cx="0" cy="0"/>
        </a:xfrm>
      </p:grpSpPr>
      <p:sp>
        <p:nvSpPr>
          <p:cNvPr id="5920" name="Google Shape;5920;p797"/>
          <p:cNvSpPr/>
          <p:nvPr/>
        </p:nvSpPr>
        <p:spPr>
          <a:xfrm>
            <a:off x="0" y="0"/>
            <a:ext cx="4914300" cy="6858000"/>
          </a:xfrm>
          <a:prstGeom prst="rect">
            <a:avLst/>
          </a:prstGeom>
          <a:solidFill>
            <a:schemeClr val="dk1"/>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921" name="Google Shape;5921;p797"/>
          <p:cNvSpPr/>
          <p:nvPr>
            <p:ph idx="2" type="pic"/>
          </p:nvPr>
        </p:nvSpPr>
        <p:spPr>
          <a:xfrm>
            <a:off x="800012" y="763538"/>
            <a:ext cx="3292800" cy="3292800"/>
          </a:xfrm>
          <a:prstGeom prst="rect">
            <a:avLst/>
          </a:prstGeom>
          <a:noFill/>
          <a:ln>
            <a:noFill/>
          </a:ln>
        </p:spPr>
      </p:sp>
      <p:pic>
        <p:nvPicPr>
          <p:cNvPr id="5922" name="Google Shape;5922;p797"/>
          <p:cNvPicPr preferRelativeResize="0"/>
          <p:nvPr/>
        </p:nvPicPr>
        <p:blipFill>
          <a:blip r:embed="rId2">
            <a:alphaModFix/>
          </a:blip>
          <a:stretch>
            <a:fillRect/>
          </a:stretch>
        </p:blipFill>
        <p:spPr>
          <a:xfrm>
            <a:off x="362679" y="6324600"/>
            <a:ext cx="304225" cy="377333"/>
          </a:xfrm>
          <a:prstGeom prst="rect">
            <a:avLst/>
          </a:prstGeom>
          <a:noFill/>
          <a:ln>
            <a:noFill/>
          </a:ln>
        </p:spPr>
      </p:pic>
      <p:sp>
        <p:nvSpPr>
          <p:cNvPr id="5923" name="Google Shape;5923;p797"/>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924" name="Google Shape;5924;p797"/>
          <p:cNvSpPr txBox="1"/>
          <p:nvPr>
            <p:ph type="title"/>
          </p:nvPr>
        </p:nvSpPr>
        <p:spPr>
          <a:xfrm>
            <a:off x="6096000" y="1282238"/>
            <a:ext cx="50250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925" name="Google Shape;5925;p797"/>
          <p:cNvSpPr txBox="1"/>
          <p:nvPr>
            <p:ph idx="1" type="body"/>
          </p:nvPr>
        </p:nvSpPr>
        <p:spPr>
          <a:xfrm>
            <a:off x="800012" y="4394400"/>
            <a:ext cx="3589500" cy="377100"/>
          </a:xfrm>
          <a:prstGeom prst="rect">
            <a:avLst/>
          </a:prstGeom>
          <a:noFill/>
          <a:ln>
            <a:noFill/>
          </a:ln>
        </p:spPr>
        <p:txBody>
          <a:bodyPr anchorCtr="0" anchor="t" bIns="0" lIns="0" spcFirstLastPara="1" rIns="0" wrap="square" tIns="0">
            <a:noAutofit/>
          </a:bodyPr>
          <a:lstStyle>
            <a:lvl1pPr indent="-374650" lvl="0" marL="4572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1pPr>
            <a:lvl2pPr indent="-374650" lvl="1" marL="9144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2pPr>
            <a:lvl3pPr indent="-374650" lvl="2" marL="13716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3pPr>
            <a:lvl4pPr indent="-374650" lvl="3" marL="18288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4pPr>
            <a:lvl5pPr indent="-374650" lvl="4" marL="22860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5pPr>
            <a:lvl6pPr indent="-374650" lvl="5" marL="27432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6pPr>
            <a:lvl7pPr indent="-374650" lvl="6" marL="32004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7pPr>
            <a:lvl8pPr indent="-374650" lvl="7" marL="36576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8pPr>
            <a:lvl9pPr indent="-374650" lvl="8" marL="4114800" rtl="0">
              <a:spcBef>
                <a:spcPts val="0"/>
              </a:spcBef>
              <a:spcAft>
                <a:spcPts val="0"/>
              </a:spcAft>
              <a:buClr>
                <a:schemeClr val="lt1"/>
              </a:buClr>
              <a:buSzPts val="2300"/>
              <a:buFont typeface="DM Sans"/>
              <a:buChar char="■"/>
              <a:defRPr b="1" sz="2300">
                <a:solidFill>
                  <a:schemeClr val="lt1"/>
                </a:solidFill>
                <a:latin typeface="DM Sans"/>
                <a:ea typeface="DM Sans"/>
                <a:cs typeface="DM Sans"/>
                <a:sym typeface="DM Sans"/>
              </a:defRPr>
            </a:lvl9pPr>
          </a:lstStyle>
          <a:p/>
        </p:txBody>
      </p:sp>
      <p:sp>
        <p:nvSpPr>
          <p:cNvPr id="5926" name="Google Shape;5926;p797"/>
          <p:cNvSpPr txBox="1"/>
          <p:nvPr>
            <p:ph idx="3" type="subTitle"/>
          </p:nvPr>
        </p:nvSpPr>
        <p:spPr>
          <a:xfrm>
            <a:off x="6096000" y="763538"/>
            <a:ext cx="3945900" cy="3063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1100"/>
              <a:buFont typeface="JetBrains Mono Light"/>
              <a:buNone/>
              <a:defRPr sz="1100">
                <a:solidFill>
                  <a:schemeClr val="lt2"/>
                </a:solidFill>
                <a:latin typeface="JetBrains Mono Light"/>
                <a:ea typeface="JetBrains Mono Light"/>
                <a:cs typeface="JetBrains Mono Light"/>
                <a:sym typeface="JetBrains Mono Light"/>
              </a:defRPr>
            </a:lvl9pPr>
          </a:lstStyle>
          <a:p/>
        </p:txBody>
      </p:sp>
      <p:sp>
        <p:nvSpPr>
          <p:cNvPr id="5927" name="Google Shape;5927;p797"/>
          <p:cNvSpPr txBox="1"/>
          <p:nvPr>
            <p:ph idx="4" type="body"/>
          </p:nvPr>
        </p:nvSpPr>
        <p:spPr>
          <a:xfrm>
            <a:off x="800012" y="4994475"/>
            <a:ext cx="2175300" cy="742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indent="-304800" lvl="1" marL="9144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indent="-304800" lvl="2" marL="13716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indent="-304800" lvl="3" marL="18288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indent="-304800" lvl="4" marL="22860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indent="-304800" lvl="5" marL="27432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indent="-304800" lvl="6" marL="32004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indent="-304800" lvl="7" marL="36576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indent="-304800" lvl="8" marL="4114800" rtl="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9pPr>
          </a:lstStyle>
          <a:p/>
        </p:txBody>
      </p:sp>
      <p:sp>
        <p:nvSpPr>
          <p:cNvPr id="5928" name="Google Shape;5928;p797"/>
          <p:cNvSpPr txBox="1"/>
          <p:nvPr>
            <p:ph idx="5" type="subTitle"/>
          </p:nvPr>
        </p:nvSpPr>
        <p:spPr>
          <a:xfrm>
            <a:off x="6096000" y="3003338"/>
            <a:ext cx="45753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1pPr>
            <a:lvl2pPr lvl="1"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2pPr>
            <a:lvl3pPr lvl="2"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3pPr>
            <a:lvl4pPr lvl="3"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4pPr>
            <a:lvl5pPr lvl="4"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5pPr>
            <a:lvl6pPr lvl="5"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6pPr>
            <a:lvl7pPr lvl="6"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7pPr>
            <a:lvl8pPr lvl="7"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8pPr>
            <a:lvl9pPr lvl="8" rtl="0">
              <a:spcBef>
                <a:spcPts val="0"/>
              </a:spcBef>
              <a:spcAft>
                <a:spcPts val="0"/>
              </a:spcAft>
              <a:buClr>
                <a:schemeClr val="lt2"/>
              </a:buClr>
              <a:buSzPts val="2400"/>
              <a:buFont typeface="DM Sans"/>
              <a:buNone/>
              <a:defRPr sz="2400">
                <a:solidFill>
                  <a:schemeClr val="lt2"/>
                </a:solidFill>
                <a:latin typeface="DM Sans"/>
                <a:ea typeface="DM Sans"/>
                <a:cs typeface="DM Sans"/>
                <a:sym typeface="DM Sans"/>
              </a:defRPr>
            </a:lvl9pPr>
          </a:lstStyle>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5929" name="Shape 5929"/>
        <p:cNvGrpSpPr/>
        <p:nvPr/>
      </p:nvGrpSpPr>
      <p:grpSpPr>
        <a:xfrm>
          <a:off x="0" y="0"/>
          <a:ext cx="0" cy="0"/>
          <a:chOff x="0" y="0"/>
          <a:chExt cx="0" cy="0"/>
        </a:xfrm>
      </p:grpSpPr>
      <p:sp>
        <p:nvSpPr>
          <p:cNvPr id="5930" name="Google Shape;5930;p798"/>
          <p:cNvSpPr txBox="1"/>
          <p:nvPr>
            <p:ph type="title"/>
          </p:nvPr>
        </p:nvSpPr>
        <p:spPr>
          <a:xfrm>
            <a:off x="438870" y="457200"/>
            <a:ext cx="6987600" cy="638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700"/>
              <a:buNone/>
              <a:defRPr sz="700">
                <a:solidFill>
                  <a:schemeClr val="lt2"/>
                </a:solidFill>
              </a:defRPr>
            </a:lvl2pPr>
            <a:lvl3pPr lvl="2" rtl="0">
              <a:spcBef>
                <a:spcPts val="0"/>
              </a:spcBef>
              <a:spcAft>
                <a:spcPts val="0"/>
              </a:spcAft>
              <a:buClr>
                <a:schemeClr val="lt2"/>
              </a:buClr>
              <a:buSzPts val="700"/>
              <a:buNone/>
              <a:defRPr sz="700">
                <a:solidFill>
                  <a:schemeClr val="lt2"/>
                </a:solidFill>
              </a:defRPr>
            </a:lvl3pPr>
            <a:lvl4pPr lvl="3" rtl="0">
              <a:spcBef>
                <a:spcPts val="0"/>
              </a:spcBef>
              <a:spcAft>
                <a:spcPts val="0"/>
              </a:spcAft>
              <a:buClr>
                <a:schemeClr val="lt2"/>
              </a:buClr>
              <a:buSzPts val="700"/>
              <a:buNone/>
              <a:defRPr sz="700">
                <a:solidFill>
                  <a:schemeClr val="lt2"/>
                </a:solidFill>
              </a:defRPr>
            </a:lvl4pPr>
            <a:lvl5pPr lvl="4" rtl="0">
              <a:spcBef>
                <a:spcPts val="0"/>
              </a:spcBef>
              <a:spcAft>
                <a:spcPts val="0"/>
              </a:spcAft>
              <a:buClr>
                <a:schemeClr val="lt2"/>
              </a:buClr>
              <a:buSzPts val="700"/>
              <a:buNone/>
              <a:defRPr sz="700">
                <a:solidFill>
                  <a:schemeClr val="lt2"/>
                </a:solidFill>
              </a:defRPr>
            </a:lvl5pPr>
            <a:lvl6pPr lvl="5" rtl="0">
              <a:spcBef>
                <a:spcPts val="0"/>
              </a:spcBef>
              <a:spcAft>
                <a:spcPts val="0"/>
              </a:spcAft>
              <a:buClr>
                <a:schemeClr val="lt2"/>
              </a:buClr>
              <a:buSzPts val="700"/>
              <a:buNone/>
              <a:defRPr sz="700">
                <a:solidFill>
                  <a:schemeClr val="lt2"/>
                </a:solidFill>
              </a:defRPr>
            </a:lvl6pPr>
            <a:lvl7pPr lvl="6" rtl="0">
              <a:spcBef>
                <a:spcPts val="0"/>
              </a:spcBef>
              <a:spcAft>
                <a:spcPts val="0"/>
              </a:spcAft>
              <a:buClr>
                <a:schemeClr val="lt2"/>
              </a:buClr>
              <a:buSzPts val="700"/>
              <a:buNone/>
              <a:defRPr sz="700">
                <a:solidFill>
                  <a:schemeClr val="lt2"/>
                </a:solidFill>
              </a:defRPr>
            </a:lvl7pPr>
            <a:lvl8pPr lvl="7" rtl="0">
              <a:spcBef>
                <a:spcPts val="0"/>
              </a:spcBef>
              <a:spcAft>
                <a:spcPts val="0"/>
              </a:spcAft>
              <a:buClr>
                <a:schemeClr val="lt2"/>
              </a:buClr>
              <a:buSzPts val="700"/>
              <a:buNone/>
              <a:defRPr sz="700">
                <a:solidFill>
                  <a:schemeClr val="lt2"/>
                </a:solidFill>
              </a:defRPr>
            </a:lvl8pPr>
            <a:lvl9pPr lvl="8" rtl="0">
              <a:spcBef>
                <a:spcPts val="0"/>
              </a:spcBef>
              <a:spcAft>
                <a:spcPts val="0"/>
              </a:spcAft>
              <a:buClr>
                <a:schemeClr val="lt2"/>
              </a:buClr>
              <a:buSzPts val="700"/>
              <a:buNone/>
              <a:defRPr sz="700">
                <a:solidFill>
                  <a:schemeClr val="lt2"/>
                </a:solidFill>
              </a:defRPr>
            </a:lvl9pPr>
          </a:lstStyle>
          <a:p/>
        </p:txBody>
      </p:sp>
      <p:sp>
        <p:nvSpPr>
          <p:cNvPr id="5931" name="Google Shape;5931;p798"/>
          <p:cNvSpPr/>
          <p:nvPr>
            <p:ph idx="2" type="pic"/>
          </p:nvPr>
        </p:nvSpPr>
        <p:spPr>
          <a:xfrm>
            <a:off x="438870" y="1629438"/>
            <a:ext cx="1235400" cy="1235400"/>
          </a:xfrm>
          <a:prstGeom prst="ellipse">
            <a:avLst/>
          </a:prstGeom>
          <a:noFill/>
          <a:ln>
            <a:noFill/>
          </a:ln>
        </p:spPr>
      </p:sp>
      <p:sp>
        <p:nvSpPr>
          <p:cNvPr id="5932" name="Google Shape;5932;p798"/>
          <p:cNvSpPr/>
          <p:nvPr>
            <p:ph idx="3" type="pic"/>
          </p:nvPr>
        </p:nvSpPr>
        <p:spPr>
          <a:xfrm>
            <a:off x="2454577" y="1629438"/>
            <a:ext cx="1235400" cy="1235400"/>
          </a:xfrm>
          <a:prstGeom prst="ellipse">
            <a:avLst/>
          </a:prstGeom>
          <a:noFill/>
          <a:ln>
            <a:noFill/>
          </a:ln>
        </p:spPr>
      </p:sp>
      <p:sp>
        <p:nvSpPr>
          <p:cNvPr id="5933" name="Google Shape;5933;p798"/>
          <p:cNvSpPr/>
          <p:nvPr>
            <p:ph idx="4" type="pic"/>
          </p:nvPr>
        </p:nvSpPr>
        <p:spPr>
          <a:xfrm>
            <a:off x="4470284" y="1629438"/>
            <a:ext cx="1235400" cy="1235400"/>
          </a:xfrm>
          <a:prstGeom prst="ellipse">
            <a:avLst/>
          </a:prstGeom>
          <a:noFill/>
          <a:ln>
            <a:noFill/>
          </a:ln>
        </p:spPr>
      </p:sp>
      <p:sp>
        <p:nvSpPr>
          <p:cNvPr id="5934" name="Google Shape;5934;p798"/>
          <p:cNvSpPr/>
          <p:nvPr>
            <p:ph idx="5" type="pic"/>
          </p:nvPr>
        </p:nvSpPr>
        <p:spPr>
          <a:xfrm>
            <a:off x="6485992" y="1629438"/>
            <a:ext cx="1235400" cy="1235400"/>
          </a:xfrm>
          <a:prstGeom prst="ellipse">
            <a:avLst/>
          </a:prstGeom>
          <a:noFill/>
          <a:ln>
            <a:noFill/>
          </a:ln>
        </p:spPr>
      </p:sp>
      <p:sp>
        <p:nvSpPr>
          <p:cNvPr id="5935" name="Google Shape;5935;p798"/>
          <p:cNvSpPr/>
          <p:nvPr>
            <p:ph idx="6" type="pic"/>
          </p:nvPr>
        </p:nvSpPr>
        <p:spPr>
          <a:xfrm>
            <a:off x="8501699" y="1629438"/>
            <a:ext cx="1235400" cy="1235400"/>
          </a:xfrm>
          <a:prstGeom prst="ellipse">
            <a:avLst/>
          </a:prstGeom>
          <a:noFill/>
          <a:ln>
            <a:noFill/>
          </a:ln>
        </p:spPr>
      </p:sp>
      <p:sp>
        <p:nvSpPr>
          <p:cNvPr id="5936" name="Google Shape;5936;p798"/>
          <p:cNvSpPr/>
          <p:nvPr>
            <p:ph idx="7" type="pic"/>
          </p:nvPr>
        </p:nvSpPr>
        <p:spPr>
          <a:xfrm>
            <a:off x="10517406" y="1629438"/>
            <a:ext cx="1235400" cy="1235400"/>
          </a:xfrm>
          <a:prstGeom prst="ellipse">
            <a:avLst/>
          </a:prstGeom>
          <a:noFill/>
          <a:ln>
            <a:noFill/>
          </a:ln>
        </p:spPr>
      </p:sp>
      <p:sp>
        <p:nvSpPr>
          <p:cNvPr id="5937" name="Google Shape;5937;p798"/>
          <p:cNvSpPr txBox="1"/>
          <p:nvPr>
            <p:ph idx="1" type="subTitle"/>
          </p:nvPr>
        </p:nvSpPr>
        <p:spPr>
          <a:xfrm>
            <a:off x="438870" y="2981488"/>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
        <p:nvSpPr>
          <p:cNvPr id="5938" name="Google Shape;5938;p798"/>
          <p:cNvSpPr txBox="1"/>
          <p:nvPr>
            <p:ph idx="8" type="subTitle"/>
          </p:nvPr>
        </p:nvSpPr>
        <p:spPr>
          <a:xfrm>
            <a:off x="2454577" y="2981488"/>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
        <p:nvSpPr>
          <p:cNvPr id="5939" name="Google Shape;5939;p798"/>
          <p:cNvSpPr txBox="1"/>
          <p:nvPr>
            <p:ph idx="9" type="subTitle"/>
          </p:nvPr>
        </p:nvSpPr>
        <p:spPr>
          <a:xfrm>
            <a:off x="4470284" y="2981488"/>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
        <p:nvSpPr>
          <p:cNvPr id="5940" name="Google Shape;5940;p798"/>
          <p:cNvSpPr txBox="1"/>
          <p:nvPr>
            <p:ph idx="13" type="subTitle"/>
          </p:nvPr>
        </p:nvSpPr>
        <p:spPr>
          <a:xfrm>
            <a:off x="6485992" y="2981488"/>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
        <p:nvSpPr>
          <p:cNvPr id="5941" name="Google Shape;5941;p798"/>
          <p:cNvSpPr txBox="1"/>
          <p:nvPr>
            <p:ph idx="14" type="subTitle"/>
          </p:nvPr>
        </p:nvSpPr>
        <p:spPr>
          <a:xfrm>
            <a:off x="8501699" y="2981488"/>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
        <p:nvSpPr>
          <p:cNvPr id="5942" name="Google Shape;5942;p798"/>
          <p:cNvSpPr txBox="1"/>
          <p:nvPr>
            <p:ph idx="15" type="subTitle"/>
          </p:nvPr>
        </p:nvSpPr>
        <p:spPr>
          <a:xfrm>
            <a:off x="10517406" y="2981488"/>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
        <p:nvSpPr>
          <p:cNvPr id="5943" name="Google Shape;5943;p798"/>
          <p:cNvSpPr txBox="1"/>
          <p:nvPr>
            <p:ph idx="16" type="subTitle"/>
          </p:nvPr>
        </p:nvSpPr>
        <p:spPr>
          <a:xfrm>
            <a:off x="7763591" y="457200"/>
            <a:ext cx="3314400" cy="6381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accent2"/>
              </a:buClr>
              <a:buSzPts val="1700"/>
              <a:buFont typeface="JetBrains Mono Medium"/>
              <a:buNone/>
              <a:defRPr sz="1700">
                <a:solidFill>
                  <a:schemeClr val="accent2"/>
                </a:solidFill>
                <a:latin typeface="JetBrains Mono Medium"/>
                <a:ea typeface="JetBrains Mono Medium"/>
                <a:cs typeface="JetBrains Mono Medium"/>
                <a:sym typeface="JetBrains Mono Medium"/>
              </a:defRPr>
            </a:lvl1pPr>
            <a:lvl2pPr lvl="1" rtl="0" algn="r">
              <a:spcBef>
                <a:spcPts val="0"/>
              </a:spcBef>
              <a:spcAft>
                <a:spcPts val="0"/>
              </a:spcAft>
              <a:buClr>
                <a:schemeClr val="accent2"/>
              </a:buClr>
              <a:buSzPts val="1700"/>
              <a:buFont typeface="JetBrains Mono Medium"/>
              <a:buNone/>
              <a:defRPr sz="1700">
                <a:solidFill>
                  <a:schemeClr val="accent2"/>
                </a:solidFill>
                <a:latin typeface="JetBrains Mono Medium"/>
                <a:ea typeface="JetBrains Mono Medium"/>
                <a:cs typeface="JetBrains Mono Medium"/>
                <a:sym typeface="JetBrains Mono Medium"/>
              </a:defRPr>
            </a:lvl2pPr>
            <a:lvl3pPr lvl="2" rtl="0" algn="r">
              <a:spcBef>
                <a:spcPts val="0"/>
              </a:spcBef>
              <a:spcAft>
                <a:spcPts val="0"/>
              </a:spcAft>
              <a:buClr>
                <a:schemeClr val="accent2"/>
              </a:buClr>
              <a:buSzPts val="1700"/>
              <a:buFont typeface="JetBrains Mono Medium"/>
              <a:buNone/>
              <a:defRPr sz="1700">
                <a:solidFill>
                  <a:schemeClr val="accent2"/>
                </a:solidFill>
                <a:latin typeface="JetBrains Mono Medium"/>
                <a:ea typeface="JetBrains Mono Medium"/>
                <a:cs typeface="JetBrains Mono Medium"/>
                <a:sym typeface="JetBrains Mono Medium"/>
              </a:defRPr>
            </a:lvl3pPr>
            <a:lvl4pPr lvl="3" rtl="0" algn="r">
              <a:spcBef>
                <a:spcPts val="0"/>
              </a:spcBef>
              <a:spcAft>
                <a:spcPts val="0"/>
              </a:spcAft>
              <a:buClr>
                <a:schemeClr val="accent2"/>
              </a:buClr>
              <a:buSzPts val="1700"/>
              <a:buFont typeface="JetBrains Mono Medium"/>
              <a:buNone/>
              <a:defRPr sz="1700">
                <a:solidFill>
                  <a:schemeClr val="accent2"/>
                </a:solidFill>
                <a:latin typeface="JetBrains Mono Medium"/>
                <a:ea typeface="JetBrains Mono Medium"/>
                <a:cs typeface="JetBrains Mono Medium"/>
                <a:sym typeface="JetBrains Mono Medium"/>
              </a:defRPr>
            </a:lvl4pPr>
            <a:lvl5pPr lvl="4" rtl="0" algn="r">
              <a:spcBef>
                <a:spcPts val="0"/>
              </a:spcBef>
              <a:spcAft>
                <a:spcPts val="0"/>
              </a:spcAft>
              <a:buClr>
                <a:schemeClr val="accent2"/>
              </a:buClr>
              <a:buSzPts val="1700"/>
              <a:buFont typeface="JetBrains Mono Medium"/>
              <a:buNone/>
              <a:defRPr sz="1700">
                <a:solidFill>
                  <a:schemeClr val="accent2"/>
                </a:solidFill>
                <a:latin typeface="JetBrains Mono Medium"/>
                <a:ea typeface="JetBrains Mono Medium"/>
                <a:cs typeface="JetBrains Mono Medium"/>
                <a:sym typeface="JetBrains Mono Medium"/>
              </a:defRPr>
            </a:lvl5pPr>
            <a:lvl6pPr lvl="5" rtl="0" algn="r">
              <a:spcBef>
                <a:spcPts val="0"/>
              </a:spcBef>
              <a:spcAft>
                <a:spcPts val="0"/>
              </a:spcAft>
              <a:buClr>
                <a:schemeClr val="accent2"/>
              </a:buClr>
              <a:buSzPts val="1700"/>
              <a:buFont typeface="JetBrains Mono Medium"/>
              <a:buNone/>
              <a:defRPr sz="1700">
                <a:solidFill>
                  <a:schemeClr val="accent2"/>
                </a:solidFill>
                <a:latin typeface="JetBrains Mono Medium"/>
                <a:ea typeface="JetBrains Mono Medium"/>
                <a:cs typeface="JetBrains Mono Medium"/>
                <a:sym typeface="JetBrains Mono Medium"/>
              </a:defRPr>
            </a:lvl6pPr>
            <a:lvl7pPr lvl="6" rtl="0" algn="r">
              <a:spcBef>
                <a:spcPts val="0"/>
              </a:spcBef>
              <a:spcAft>
                <a:spcPts val="0"/>
              </a:spcAft>
              <a:buClr>
                <a:schemeClr val="accent2"/>
              </a:buClr>
              <a:buSzPts val="1700"/>
              <a:buFont typeface="JetBrains Mono Medium"/>
              <a:buNone/>
              <a:defRPr sz="1700">
                <a:solidFill>
                  <a:schemeClr val="accent2"/>
                </a:solidFill>
                <a:latin typeface="JetBrains Mono Medium"/>
                <a:ea typeface="JetBrains Mono Medium"/>
                <a:cs typeface="JetBrains Mono Medium"/>
                <a:sym typeface="JetBrains Mono Medium"/>
              </a:defRPr>
            </a:lvl7pPr>
            <a:lvl8pPr lvl="7" rtl="0" algn="r">
              <a:spcBef>
                <a:spcPts val="0"/>
              </a:spcBef>
              <a:spcAft>
                <a:spcPts val="0"/>
              </a:spcAft>
              <a:buClr>
                <a:schemeClr val="accent2"/>
              </a:buClr>
              <a:buSzPts val="1700"/>
              <a:buFont typeface="JetBrains Mono Medium"/>
              <a:buNone/>
              <a:defRPr sz="1700">
                <a:solidFill>
                  <a:schemeClr val="accent2"/>
                </a:solidFill>
                <a:latin typeface="JetBrains Mono Medium"/>
                <a:ea typeface="JetBrains Mono Medium"/>
                <a:cs typeface="JetBrains Mono Medium"/>
                <a:sym typeface="JetBrains Mono Medium"/>
              </a:defRPr>
            </a:lvl8pPr>
            <a:lvl9pPr lvl="8" rtl="0" algn="r">
              <a:spcBef>
                <a:spcPts val="0"/>
              </a:spcBef>
              <a:spcAft>
                <a:spcPts val="0"/>
              </a:spcAft>
              <a:buClr>
                <a:schemeClr val="accent2"/>
              </a:buClr>
              <a:buSzPts val="1700"/>
              <a:buFont typeface="JetBrains Mono Medium"/>
              <a:buNone/>
              <a:defRPr sz="1700">
                <a:solidFill>
                  <a:schemeClr val="accent2"/>
                </a:solidFill>
                <a:latin typeface="JetBrains Mono Medium"/>
                <a:ea typeface="JetBrains Mono Medium"/>
                <a:cs typeface="JetBrains Mono Medium"/>
                <a:sym typeface="JetBrains Mono Medium"/>
              </a:defRPr>
            </a:lvl9pPr>
          </a:lstStyle>
          <a:p/>
        </p:txBody>
      </p:sp>
      <p:pic>
        <p:nvPicPr>
          <p:cNvPr id="5944" name="Google Shape;5944;p798"/>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945" name="Google Shape;5945;p798"/>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5946" name="Google Shape;5946;p798"/>
          <p:cNvSpPr/>
          <p:nvPr>
            <p:ph idx="17" type="pic"/>
          </p:nvPr>
        </p:nvSpPr>
        <p:spPr>
          <a:xfrm>
            <a:off x="438883" y="3977544"/>
            <a:ext cx="1235400" cy="1235400"/>
          </a:xfrm>
          <a:prstGeom prst="ellipse">
            <a:avLst/>
          </a:prstGeom>
          <a:noFill/>
          <a:ln>
            <a:noFill/>
          </a:ln>
        </p:spPr>
      </p:sp>
      <p:sp>
        <p:nvSpPr>
          <p:cNvPr id="5947" name="Google Shape;5947;p798"/>
          <p:cNvSpPr/>
          <p:nvPr>
            <p:ph idx="18" type="pic"/>
          </p:nvPr>
        </p:nvSpPr>
        <p:spPr>
          <a:xfrm>
            <a:off x="2454590" y="3977544"/>
            <a:ext cx="1235400" cy="1235400"/>
          </a:xfrm>
          <a:prstGeom prst="ellipse">
            <a:avLst/>
          </a:prstGeom>
          <a:noFill/>
          <a:ln>
            <a:noFill/>
          </a:ln>
        </p:spPr>
      </p:sp>
      <p:sp>
        <p:nvSpPr>
          <p:cNvPr id="5948" name="Google Shape;5948;p798"/>
          <p:cNvSpPr/>
          <p:nvPr>
            <p:ph idx="19" type="pic"/>
          </p:nvPr>
        </p:nvSpPr>
        <p:spPr>
          <a:xfrm>
            <a:off x="4470297" y="3977544"/>
            <a:ext cx="1235400" cy="1235400"/>
          </a:xfrm>
          <a:prstGeom prst="ellipse">
            <a:avLst/>
          </a:prstGeom>
          <a:noFill/>
          <a:ln>
            <a:noFill/>
          </a:ln>
        </p:spPr>
      </p:sp>
      <p:sp>
        <p:nvSpPr>
          <p:cNvPr id="5949" name="Google Shape;5949;p798"/>
          <p:cNvSpPr/>
          <p:nvPr>
            <p:ph idx="20" type="pic"/>
          </p:nvPr>
        </p:nvSpPr>
        <p:spPr>
          <a:xfrm>
            <a:off x="6486004" y="3977544"/>
            <a:ext cx="1235400" cy="1235400"/>
          </a:xfrm>
          <a:prstGeom prst="ellipse">
            <a:avLst/>
          </a:prstGeom>
          <a:noFill/>
          <a:ln>
            <a:noFill/>
          </a:ln>
        </p:spPr>
      </p:sp>
      <p:sp>
        <p:nvSpPr>
          <p:cNvPr id="5950" name="Google Shape;5950;p798"/>
          <p:cNvSpPr/>
          <p:nvPr>
            <p:ph idx="21" type="pic"/>
          </p:nvPr>
        </p:nvSpPr>
        <p:spPr>
          <a:xfrm>
            <a:off x="8501711" y="3977544"/>
            <a:ext cx="1235400" cy="1235400"/>
          </a:xfrm>
          <a:prstGeom prst="ellipse">
            <a:avLst/>
          </a:prstGeom>
          <a:noFill/>
          <a:ln>
            <a:noFill/>
          </a:ln>
        </p:spPr>
      </p:sp>
      <p:sp>
        <p:nvSpPr>
          <p:cNvPr id="5951" name="Google Shape;5951;p798"/>
          <p:cNvSpPr/>
          <p:nvPr>
            <p:ph idx="22" type="pic"/>
          </p:nvPr>
        </p:nvSpPr>
        <p:spPr>
          <a:xfrm>
            <a:off x="10517418" y="3977544"/>
            <a:ext cx="1235400" cy="1235400"/>
          </a:xfrm>
          <a:prstGeom prst="ellipse">
            <a:avLst/>
          </a:prstGeom>
          <a:noFill/>
          <a:ln>
            <a:noFill/>
          </a:ln>
        </p:spPr>
      </p:sp>
      <p:sp>
        <p:nvSpPr>
          <p:cNvPr id="5952" name="Google Shape;5952;p798"/>
          <p:cNvSpPr txBox="1"/>
          <p:nvPr>
            <p:ph idx="23" type="subTitle"/>
          </p:nvPr>
        </p:nvSpPr>
        <p:spPr>
          <a:xfrm>
            <a:off x="438883" y="5329594"/>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
        <p:nvSpPr>
          <p:cNvPr id="5953" name="Google Shape;5953;p798"/>
          <p:cNvSpPr txBox="1"/>
          <p:nvPr>
            <p:ph idx="24" type="subTitle"/>
          </p:nvPr>
        </p:nvSpPr>
        <p:spPr>
          <a:xfrm>
            <a:off x="2454590" y="5329594"/>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
        <p:nvSpPr>
          <p:cNvPr id="5954" name="Google Shape;5954;p798"/>
          <p:cNvSpPr txBox="1"/>
          <p:nvPr>
            <p:ph idx="25" type="subTitle"/>
          </p:nvPr>
        </p:nvSpPr>
        <p:spPr>
          <a:xfrm>
            <a:off x="4470297" y="5329594"/>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
        <p:nvSpPr>
          <p:cNvPr id="5955" name="Google Shape;5955;p798"/>
          <p:cNvSpPr txBox="1"/>
          <p:nvPr>
            <p:ph idx="26" type="subTitle"/>
          </p:nvPr>
        </p:nvSpPr>
        <p:spPr>
          <a:xfrm>
            <a:off x="6486004" y="5329594"/>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
        <p:nvSpPr>
          <p:cNvPr id="5956" name="Google Shape;5956;p798"/>
          <p:cNvSpPr txBox="1"/>
          <p:nvPr>
            <p:ph idx="27" type="subTitle"/>
          </p:nvPr>
        </p:nvSpPr>
        <p:spPr>
          <a:xfrm>
            <a:off x="8501711" y="5329594"/>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
        <p:nvSpPr>
          <p:cNvPr id="5957" name="Google Shape;5957;p798"/>
          <p:cNvSpPr txBox="1"/>
          <p:nvPr>
            <p:ph idx="28" type="subTitle"/>
          </p:nvPr>
        </p:nvSpPr>
        <p:spPr>
          <a:xfrm>
            <a:off x="10517418" y="5329594"/>
            <a:ext cx="1235700" cy="375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None/>
              <a:defRPr sz="1200">
                <a:solidFill>
                  <a:schemeClr val="lt2"/>
                </a:solidFill>
              </a:defRPr>
            </a:lvl2pPr>
            <a:lvl3pPr lvl="2" rtl="0" algn="ctr">
              <a:spcBef>
                <a:spcPts val="0"/>
              </a:spcBef>
              <a:spcAft>
                <a:spcPts val="0"/>
              </a:spcAft>
              <a:buClr>
                <a:schemeClr val="lt2"/>
              </a:buClr>
              <a:buSzPts val="1200"/>
              <a:buNone/>
              <a:defRPr sz="1200">
                <a:solidFill>
                  <a:schemeClr val="lt2"/>
                </a:solidFill>
              </a:defRPr>
            </a:lvl3pPr>
            <a:lvl4pPr lvl="3" rtl="0" algn="ctr">
              <a:spcBef>
                <a:spcPts val="0"/>
              </a:spcBef>
              <a:spcAft>
                <a:spcPts val="0"/>
              </a:spcAft>
              <a:buClr>
                <a:schemeClr val="lt2"/>
              </a:buClr>
              <a:buSzPts val="1200"/>
              <a:buNone/>
              <a:defRPr sz="1200">
                <a:solidFill>
                  <a:schemeClr val="lt2"/>
                </a:solidFill>
              </a:defRPr>
            </a:lvl4pPr>
            <a:lvl5pPr lvl="4" rtl="0" algn="ctr">
              <a:spcBef>
                <a:spcPts val="0"/>
              </a:spcBef>
              <a:spcAft>
                <a:spcPts val="0"/>
              </a:spcAft>
              <a:buClr>
                <a:schemeClr val="lt2"/>
              </a:buClr>
              <a:buSzPts val="1200"/>
              <a:buNone/>
              <a:defRPr sz="1200">
                <a:solidFill>
                  <a:schemeClr val="lt2"/>
                </a:solidFill>
              </a:defRPr>
            </a:lvl5pPr>
            <a:lvl6pPr lvl="5" rtl="0" algn="ctr">
              <a:spcBef>
                <a:spcPts val="0"/>
              </a:spcBef>
              <a:spcAft>
                <a:spcPts val="0"/>
              </a:spcAft>
              <a:buClr>
                <a:schemeClr val="lt2"/>
              </a:buClr>
              <a:buSzPts val="1200"/>
              <a:buNone/>
              <a:defRPr sz="1200">
                <a:solidFill>
                  <a:schemeClr val="lt2"/>
                </a:solidFill>
              </a:defRPr>
            </a:lvl6pPr>
            <a:lvl7pPr lvl="6" rtl="0" algn="ctr">
              <a:spcBef>
                <a:spcPts val="0"/>
              </a:spcBef>
              <a:spcAft>
                <a:spcPts val="0"/>
              </a:spcAft>
              <a:buClr>
                <a:schemeClr val="lt2"/>
              </a:buClr>
              <a:buSzPts val="1200"/>
              <a:buNone/>
              <a:defRPr sz="1200">
                <a:solidFill>
                  <a:schemeClr val="lt2"/>
                </a:solidFill>
              </a:defRPr>
            </a:lvl7pPr>
            <a:lvl8pPr lvl="7" rtl="0" algn="ctr">
              <a:spcBef>
                <a:spcPts val="0"/>
              </a:spcBef>
              <a:spcAft>
                <a:spcPts val="0"/>
              </a:spcAft>
              <a:buClr>
                <a:schemeClr val="lt2"/>
              </a:buClr>
              <a:buSzPts val="1200"/>
              <a:buNone/>
              <a:defRPr sz="1200">
                <a:solidFill>
                  <a:schemeClr val="lt2"/>
                </a:solidFill>
              </a:defRPr>
            </a:lvl8pPr>
            <a:lvl9pPr lvl="8" rtl="0" algn="ctr">
              <a:spcBef>
                <a:spcPts val="0"/>
              </a:spcBef>
              <a:spcAft>
                <a:spcPts val="0"/>
              </a:spcAft>
              <a:buClr>
                <a:schemeClr val="lt2"/>
              </a:buClr>
              <a:buSzPts val="1200"/>
              <a:buNone/>
              <a:defRPr sz="1200">
                <a:solidFill>
                  <a:schemeClr val="lt2"/>
                </a:solidFill>
              </a:defRPr>
            </a:lvl9pPr>
          </a:lstStyle>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5958" name="Shape 5958"/>
        <p:cNvGrpSpPr/>
        <p:nvPr/>
      </p:nvGrpSpPr>
      <p:grpSpPr>
        <a:xfrm>
          <a:off x="0" y="0"/>
          <a:ext cx="0" cy="0"/>
          <a:chOff x="0" y="0"/>
          <a:chExt cx="0" cy="0"/>
        </a:xfrm>
      </p:grpSpPr>
      <p:sp>
        <p:nvSpPr>
          <p:cNvPr id="5959" name="Google Shape;5959;p799"/>
          <p:cNvSpPr/>
          <p:nvPr/>
        </p:nvSpPr>
        <p:spPr>
          <a:xfrm>
            <a:off x="4681727" y="0"/>
            <a:ext cx="7510200" cy="6858000"/>
          </a:xfrm>
          <a:prstGeom prst="rect">
            <a:avLst/>
          </a:prstGeom>
          <a:solidFill>
            <a:srgbClr val="F5F5F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960" name="Google Shape;5960;p799"/>
          <p:cNvSpPr txBox="1"/>
          <p:nvPr>
            <p:ph type="title"/>
          </p:nvPr>
        </p:nvSpPr>
        <p:spPr>
          <a:xfrm>
            <a:off x="438870" y="457200"/>
            <a:ext cx="33324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961" name="Google Shape;5961;p799"/>
          <p:cNvSpPr txBox="1"/>
          <p:nvPr>
            <p:ph idx="1" type="body"/>
          </p:nvPr>
        </p:nvSpPr>
        <p:spPr>
          <a:xfrm>
            <a:off x="438870" y="2328113"/>
            <a:ext cx="3332400" cy="32520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962" name="Google Shape;5962;p799"/>
          <p:cNvSpPr txBox="1"/>
          <p:nvPr>
            <p:ph idx="2" type="body"/>
          </p:nvPr>
        </p:nvSpPr>
        <p:spPr>
          <a:xfrm>
            <a:off x="5342882" y="765513"/>
            <a:ext cx="3056400" cy="5121300"/>
          </a:xfrm>
          <a:prstGeom prst="rect">
            <a:avLst/>
          </a:prstGeom>
          <a:noFill/>
          <a:ln>
            <a:noFill/>
          </a:ln>
        </p:spPr>
        <p:txBody>
          <a:bodyPr anchorCtr="0" anchor="t" bIns="45700" lIns="45700" spcFirstLastPara="1" rIns="45700" wrap="square" tIns="45700">
            <a:noAutofit/>
          </a:bodyPr>
          <a:lstStyle>
            <a:lvl1pPr indent="-336550" lvl="0" marL="457200" rtl="0">
              <a:lnSpc>
                <a:spcPct val="200000"/>
              </a:lnSpc>
              <a:spcBef>
                <a:spcPts val="0"/>
              </a:spcBef>
              <a:spcAft>
                <a:spcPts val="0"/>
              </a:spcAft>
              <a:buClr>
                <a:schemeClr val="lt2"/>
              </a:buClr>
              <a:buSzPts val="1700"/>
              <a:buFont typeface="DM Sans"/>
              <a:buAutoNum type="arabicPeriod"/>
              <a:defRPr b="1" sz="1700">
                <a:solidFill>
                  <a:schemeClr val="lt2"/>
                </a:solidFill>
                <a:latin typeface="DM Sans"/>
                <a:ea typeface="DM Sans"/>
                <a:cs typeface="DM Sans"/>
                <a:sym typeface="DM Sans"/>
              </a:defRPr>
            </a:lvl1pPr>
            <a:lvl2pPr indent="-336550" lvl="1" marL="914400" rtl="0">
              <a:lnSpc>
                <a:spcPct val="200000"/>
              </a:lnSpc>
              <a:spcBef>
                <a:spcPts val="0"/>
              </a:spcBef>
              <a:spcAft>
                <a:spcPts val="0"/>
              </a:spcAft>
              <a:buClr>
                <a:schemeClr val="lt2"/>
              </a:buClr>
              <a:buSzPts val="1700"/>
              <a:buAutoNum type="alphaLcPeriod"/>
              <a:defRPr sz="1700">
                <a:solidFill>
                  <a:schemeClr val="lt2"/>
                </a:solidFill>
              </a:defRPr>
            </a:lvl2pPr>
            <a:lvl3pPr indent="-336550" lvl="2" marL="1371600" rtl="0">
              <a:lnSpc>
                <a:spcPct val="200000"/>
              </a:lnSpc>
              <a:spcBef>
                <a:spcPts val="0"/>
              </a:spcBef>
              <a:spcAft>
                <a:spcPts val="0"/>
              </a:spcAft>
              <a:buClr>
                <a:schemeClr val="lt2"/>
              </a:buClr>
              <a:buSzPts val="1700"/>
              <a:buAutoNum type="romanLcPeriod"/>
              <a:defRPr sz="1700">
                <a:solidFill>
                  <a:schemeClr val="lt2"/>
                </a:solidFill>
              </a:defRPr>
            </a:lvl3pPr>
            <a:lvl4pPr indent="-336550" lvl="3" marL="1828800" rtl="0">
              <a:lnSpc>
                <a:spcPct val="200000"/>
              </a:lnSpc>
              <a:spcBef>
                <a:spcPts val="0"/>
              </a:spcBef>
              <a:spcAft>
                <a:spcPts val="0"/>
              </a:spcAft>
              <a:buClr>
                <a:schemeClr val="lt2"/>
              </a:buClr>
              <a:buSzPts val="1700"/>
              <a:buAutoNum type="arabicPeriod"/>
              <a:defRPr sz="1700">
                <a:solidFill>
                  <a:schemeClr val="lt2"/>
                </a:solidFill>
              </a:defRPr>
            </a:lvl4pPr>
            <a:lvl5pPr indent="-336550" lvl="4" marL="2286000" rtl="0">
              <a:lnSpc>
                <a:spcPct val="200000"/>
              </a:lnSpc>
              <a:spcBef>
                <a:spcPts val="0"/>
              </a:spcBef>
              <a:spcAft>
                <a:spcPts val="0"/>
              </a:spcAft>
              <a:buClr>
                <a:schemeClr val="lt2"/>
              </a:buClr>
              <a:buSzPts val="1700"/>
              <a:buAutoNum type="alphaLcPeriod"/>
              <a:defRPr sz="1700">
                <a:solidFill>
                  <a:schemeClr val="lt2"/>
                </a:solidFill>
              </a:defRPr>
            </a:lvl5pPr>
            <a:lvl6pPr indent="-336550" lvl="5" marL="2743200" rtl="0">
              <a:lnSpc>
                <a:spcPct val="200000"/>
              </a:lnSpc>
              <a:spcBef>
                <a:spcPts val="0"/>
              </a:spcBef>
              <a:spcAft>
                <a:spcPts val="0"/>
              </a:spcAft>
              <a:buClr>
                <a:schemeClr val="lt2"/>
              </a:buClr>
              <a:buSzPts val="1700"/>
              <a:buAutoNum type="romanLcPeriod"/>
              <a:defRPr sz="1700">
                <a:solidFill>
                  <a:schemeClr val="lt2"/>
                </a:solidFill>
              </a:defRPr>
            </a:lvl6pPr>
            <a:lvl7pPr indent="-336550" lvl="6" marL="3200400" rtl="0">
              <a:lnSpc>
                <a:spcPct val="200000"/>
              </a:lnSpc>
              <a:spcBef>
                <a:spcPts val="0"/>
              </a:spcBef>
              <a:spcAft>
                <a:spcPts val="0"/>
              </a:spcAft>
              <a:buClr>
                <a:schemeClr val="lt2"/>
              </a:buClr>
              <a:buSzPts val="1700"/>
              <a:buAutoNum type="arabicPeriod"/>
              <a:defRPr sz="1700">
                <a:solidFill>
                  <a:schemeClr val="lt2"/>
                </a:solidFill>
              </a:defRPr>
            </a:lvl7pPr>
            <a:lvl8pPr indent="-336550" lvl="7" marL="3657600" rtl="0">
              <a:lnSpc>
                <a:spcPct val="200000"/>
              </a:lnSpc>
              <a:spcBef>
                <a:spcPts val="0"/>
              </a:spcBef>
              <a:spcAft>
                <a:spcPts val="0"/>
              </a:spcAft>
              <a:buClr>
                <a:schemeClr val="lt2"/>
              </a:buClr>
              <a:buSzPts val="1700"/>
              <a:buAutoNum type="alphaLcPeriod"/>
              <a:defRPr sz="1700">
                <a:solidFill>
                  <a:schemeClr val="lt2"/>
                </a:solidFill>
              </a:defRPr>
            </a:lvl8pPr>
            <a:lvl9pPr indent="-336550" lvl="8" marL="4114800" rtl="0">
              <a:lnSpc>
                <a:spcPct val="200000"/>
              </a:lnSpc>
              <a:spcBef>
                <a:spcPts val="0"/>
              </a:spcBef>
              <a:spcAft>
                <a:spcPts val="0"/>
              </a:spcAft>
              <a:buClr>
                <a:schemeClr val="lt2"/>
              </a:buClr>
              <a:buSzPts val="1700"/>
              <a:buAutoNum type="romanLcPeriod"/>
              <a:defRPr sz="1700">
                <a:solidFill>
                  <a:schemeClr val="lt2"/>
                </a:solidFill>
              </a:defRPr>
            </a:lvl9pPr>
          </a:lstStyle>
          <a:p/>
        </p:txBody>
      </p:sp>
      <p:sp>
        <p:nvSpPr>
          <p:cNvPr id="5963" name="Google Shape;5963;p799"/>
          <p:cNvSpPr txBox="1"/>
          <p:nvPr>
            <p:ph idx="3" type="body"/>
          </p:nvPr>
        </p:nvSpPr>
        <p:spPr>
          <a:xfrm>
            <a:off x="8916185" y="765513"/>
            <a:ext cx="3056400" cy="5121300"/>
          </a:xfrm>
          <a:prstGeom prst="rect">
            <a:avLst/>
          </a:prstGeom>
          <a:noFill/>
          <a:ln>
            <a:noFill/>
          </a:ln>
        </p:spPr>
        <p:txBody>
          <a:bodyPr anchorCtr="0" anchor="t" bIns="45700" lIns="45700" spcFirstLastPara="1" rIns="45700" wrap="square" tIns="45700">
            <a:noAutofit/>
          </a:bodyPr>
          <a:lstStyle>
            <a:lvl1pPr indent="-336550" lvl="0" marL="457200" rtl="0">
              <a:lnSpc>
                <a:spcPct val="200000"/>
              </a:lnSpc>
              <a:spcBef>
                <a:spcPts val="0"/>
              </a:spcBef>
              <a:spcAft>
                <a:spcPts val="0"/>
              </a:spcAft>
              <a:buClr>
                <a:schemeClr val="lt2"/>
              </a:buClr>
              <a:buSzPts val="1700"/>
              <a:buFont typeface="DM Sans"/>
              <a:buAutoNum type="arabicPeriod"/>
              <a:defRPr b="1" sz="1700">
                <a:solidFill>
                  <a:schemeClr val="lt2"/>
                </a:solidFill>
                <a:latin typeface="DM Sans"/>
                <a:ea typeface="DM Sans"/>
                <a:cs typeface="DM Sans"/>
                <a:sym typeface="DM Sans"/>
              </a:defRPr>
            </a:lvl1pPr>
            <a:lvl2pPr indent="-336550" lvl="1" marL="914400" rtl="0">
              <a:lnSpc>
                <a:spcPct val="200000"/>
              </a:lnSpc>
              <a:spcBef>
                <a:spcPts val="0"/>
              </a:spcBef>
              <a:spcAft>
                <a:spcPts val="0"/>
              </a:spcAft>
              <a:buClr>
                <a:schemeClr val="lt2"/>
              </a:buClr>
              <a:buSzPts val="1700"/>
              <a:buAutoNum type="alphaLcPeriod"/>
              <a:defRPr sz="1700">
                <a:solidFill>
                  <a:schemeClr val="lt2"/>
                </a:solidFill>
              </a:defRPr>
            </a:lvl2pPr>
            <a:lvl3pPr indent="-336550" lvl="2" marL="1371600" rtl="0">
              <a:lnSpc>
                <a:spcPct val="200000"/>
              </a:lnSpc>
              <a:spcBef>
                <a:spcPts val="0"/>
              </a:spcBef>
              <a:spcAft>
                <a:spcPts val="0"/>
              </a:spcAft>
              <a:buClr>
                <a:schemeClr val="lt2"/>
              </a:buClr>
              <a:buSzPts val="1700"/>
              <a:buAutoNum type="romanLcPeriod"/>
              <a:defRPr sz="1700">
                <a:solidFill>
                  <a:schemeClr val="lt2"/>
                </a:solidFill>
              </a:defRPr>
            </a:lvl3pPr>
            <a:lvl4pPr indent="-336550" lvl="3" marL="1828800" rtl="0">
              <a:lnSpc>
                <a:spcPct val="200000"/>
              </a:lnSpc>
              <a:spcBef>
                <a:spcPts val="0"/>
              </a:spcBef>
              <a:spcAft>
                <a:spcPts val="0"/>
              </a:spcAft>
              <a:buClr>
                <a:schemeClr val="lt2"/>
              </a:buClr>
              <a:buSzPts val="1700"/>
              <a:buAutoNum type="arabicPeriod"/>
              <a:defRPr sz="1700">
                <a:solidFill>
                  <a:schemeClr val="lt2"/>
                </a:solidFill>
              </a:defRPr>
            </a:lvl4pPr>
            <a:lvl5pPr indent="-336550" lvl="4" marL="2286000" rtl="0">
              <a:lnSpc>
                <a:spcPct val="200000"/>
              </a:lnSpc>
              <a:spcBef>
                <a:spcPts val="0"/>
              </a:spcBef>
              <a:spcAft>
                <a:spcPts val="0"/>
              </a:spcAft>
              <a:buClr>
                <a:schemeClr val="lt2"/>
              </a:buClr>
              <a:buSzPts val="1700"/>
              <a:buAutoNum type="alphaLcPeriod"/>
              <a:defRPr sz="1700">
                <a:solidFill>
                  <a:schemeClr val="lt2"/>
                </a:solidFill>
              </a:defRPr>
            </a:lvl5pPr>
            <a:lvl6pPr indent="-336550" lvl="5" marL="2743200" rtl="0">
              <a:lnSpc>
                <a:spcPct val="200000"/>
              </a:lnSpc>
              <a:spcBef>
                <a:spcPts val="0"/>
              </a:spcBef>
              <a:spcAft>
                <a:spcPts val="0"/>
              </a:spcAft>
              <a:buClr>
                <a:schemeClr val="lt2"/>
              </a:buClr>
              <a:buSzPts val="1700"/>
              <a:buAutoNum type="romanLcPeriod"/>
              <a:defRPr sz="1700">
                <a:solidFill>
                  <a:schemeClr val="lt2"/>
                </a:solidFill>
              </a:defRPr>
            </a:lvl6pPr>
            <a:lvl7pPr indent="-336550" lvl="6" marL="3200400" rtl="0">
              <a:lnSpc>
                <a:spcPct val="200000"/>
              </a:lnSpc>
              <a:spcBef>
                <a:spcPts val="0"/>
              </a:spcBef>
              <a:spcAft>
                <a:spcPts val="0"/>
              </a:spcAft>
              <a:buClr>
                <a:schemeClr val="lt2"/>
              </a:buClr>
              <a:buSzPts val="1700"/>
              <a:buAutoNum type="arabicPeriod"/>
              <a:defRPr sz="1700">
                <a:solidFill>
                  <a:schemeClr val="lt2"/>
                </a:solidFill>
              </a:defRPr>
            </a:lvl7pPr>
            <a:lvl8pPr indent="-336550" lvl="7" marL="3657600" rtl="0">
              <a:lnSpc>
                <a:spcPct val="200000"/>
              </a:lnSpc>
              <a:spcBef>
                <a:spcPts val="0"/>
              </a:spcBef>
              <a:spcAft>
                <a:spcPts val="0"/>
              </a:spcAft>
              <a:buClr>
                <a:schemeClr val="lt2"/>
              </a:buClr>
              <a:buSzPts val="1700"/>
              <a:buAutoNum type="alphaLcPeriod"/>
              <a:defRPr sz="1700">
                <a:solidFill>
                  <a:schemeClr val="lt2"/>
                </a:solidFill>
              </a:defRPr>
            </a:lvl8pPr>
            <a:lvl9pPr indent="-336550" lvl="8" marL="4114800" rtl="0">
              <a:lnSpc>
                <a:spcPct val="200000"/>
              </a:lnSpc>
              <a:spcBef>
                <a:spcPts val="0"/>
              </a:spcBef>
              <a:spcAft>
                <a:spcPts val="0"/>
              </a:spcAft>
              <a:buClr>
                <a:schemeClr val="lt2"/>
              </a:buClr>
              <a:buSzPts val="1700"/>
              <a:buAutoNum type="romanLcPeriod"/>
              <a:defRPr sz="1700">
                <a:solidFill>
                  <a:schemeClr val="lt2"/>
                </a:solidFill>
              </a:defRPr>
            </a:lvl9pPr>
          </a:lstStyle>
          <a:p/>
        </p:txBody>
      </p:sp>
      <p:pic>
        <p:nvPicPr>
          <p:cNvPr id="5964" name="Google Shape;5964;p799"/>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965" name="Google Shape;5965;p799"/>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5966" name="Shape 5966"/>
        <p:cNvGrpSpPr/>
        <p:nvPr/>
      </p:nvGrpSpPr>
      <p:grpSpPr>
        <a:xfrm>
          <a:off x="0" y="0"/>
          <a:ext cx="0" cy="0"/>
          <a:chOff x="0" y="0"/>
          <a:chExt cx="0" cy="0"/>
        </a:xfrm>
      </p:grpSpPr>
      <p:sp>
        <p:nvSpPr>
          <p:cNvPr id="5967" name="Google Shape;5967;p800"/>
          <p:cNvSpPr/>
          <p:nvPr/>
        </p:nvSpPr>
        <p:spPr>
          <a:xfrm>
            <a:off x="6098300" y="0"/>
            <a:ext cx="6093600" cy="6858000"/>
          </a:xfrm>
          <a:prstGeom prst="rect">
            <a:avLst/>
          </a:prstGeom>
          <a:solidFill>
            <a:srgbClr val="F5F5F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5968" name="Google Shape;5968;p800"/>
          <p:cNvSpPr txBox="1"/>
          <p:nvPr>
            <p:ph type="title"/>
          </p:nvPr>
        </p:nvSpPr>
        <p:spPr>
          <a:xfrm>
            <a:off x="438870" y="457200"/>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5969" name="Google Shape;5969;p800"/>
          <p:cNvSpPr txBox="1"/>
          <p:nvPr>
            <p:ph idx="1" type="body"/>
          </p:nvPr>
        </p:nvSpPr>
        <p:spPr>
          <a:xfrm>
            <a:off x="438870" y="1943100"/>
            <a:ext cx="4571700" cy="32520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5970" name="Google Shape;5970;p800"/>
          <p:cNvSpPr txBox="1"/>
          <p:nvPr>
            <p:ph idx="2" type="body"/>
          </p:nvPr>
        </p:nvSpPr>
        <p:spPr>
          <a:xfrm>
            <a:off x="6861704" y="765513"/>
            <a:ext cx="4539300" cy="5121300"/>
          </a:xfrm>
          <a:prstGeom prst="rect">
            <a:avLst/>
          </a:prstGeom>
          <a:noFill/>
          <a:ln>
            <a:noFill/>
          </a:ln>
        </p:spPr>
        <p:txBody>
          <a:bodyPr anchorCtr="0" anchor="t" bIns="45700" lIns="45700" spcFirstLastPara="1" rIns="45700" wrap="square" tIns="45700">
            <a:noAutofit/>
          </a:bodyPr>
          <a:lstStyle>
            <a:lvl1pPr indent="-381000" lvl="0" marL="457200" rtl="0">
              <a:lnSpc>
                <a:spcPct val="200000"/>
              </a:lnSpc>
              <a:spcBef>
                <a:spcPts val="0"/>
              </a:spcBef>
              <a:spcAft>
                <a:spcPts val="0"/>
              </a:spcAft>
              <a:buClr>
                <a:schemeClr val="lt2"/>
              </a:buClr>
              <a:buSzPts val="2400"/>
              <a:buFont typeface="DM Sans"/>
              <a:buAutoNum type="arabicPeriod"/>
              <a:defRPr sz="2400">
                <a:solidFill>
                  <a:schemeClr val="lt2"/>
                </a:solidFill>
                <a:latin typeface="DM Sans"/>
                <a:ea typeface="DM Sans"/>
                <a:cs typeface="DM Sans"/>
                <a:sym typeface="DM Sans"/>
              </a:defRPr>
            </a:lvl1pPr>
            <a:lvl2pPr indent="-381000" lvl="1" marL="914400" rtl="0">
              <a:lnSpc>
                <a:spcPct val="200000"/>
              </a:lnSpc>
              <a:spcBef>
                <a:spcPts val="0"/>
              </a:spcBef>
              <a:spcAft>
                <a:spcPts val="0"/>
              </a:spcAft>
              <a:buClr>
                <a:schemeClr val="lt2"/>
              </a:buClr>
              <a:buSzPts val="2400"/>
              <a:buAutoNum type="alphaLcPeriod"/>
              <a:defRPr sz="2400">
                <a:solidFill>
                  <a:schemeClr val="lt2"/>
                </a:solidFill>
              </a:defRPr>
            </a:lvl2pPr>
            <a:lvl3pPr indent="-381000" lvl="2" marL="1371600" rtl="0">
              <a:lnSpc>
                <a:spcPct val="200000"/>
              </a:lnSpc>
              <a:spcBef>
                <a:spcPts val="0"/>
              </a:spcBef>
              <a:spcAft>
                <a:spcPts val="0"/>
              </a:spcAft>
              <a:buClr>
                <a:schemeClr val="lt2"/>
              </a:buClr>
              <a:buSzPts val="2400"/>
              <a:buAutoNum type="romanLcPeriod"/>
              <a:defRPr sz="2400">
                <a:solidFill>
                  <a:schemeClr val="lt2"/>
                </a:solidFill>
              </a:defRPr>
            </a:lvl3pPr>
            <a:lvl4pPr indent="-381000" lvl="3" marL="1828800" rtl="0">
              <a:lnSpc>
                <a:spcPct val="200000"/>
              </a:lnSpc>
              <a:spcBef>
                <a:spcPts val="0"/>
              </a:spcBef>
              <a:spcAft>
                <a:spcPts val="0"/>
              </a:spcAft>
              <a:buClr>
                <a:schemeClr val="lt2"/>
              </a:buClr>
              <a:buSzPts val="2400"/>
              <a:buAutoNum type="arabicPeriod"/>
              <a:defRPr sz="2400">
                <a:solidFill>
                  <a:schemeClr val="lt2"/>
                </a:solidFill>
              </a:defRPr>
            </a:lvl4pPr>
            <a:lvl5pPr indent="-381000" lvl="4" marL="2286000" rtl="0">
              <a:lnSpc>
                <a:spcPct val="200000"/>
              </a:lnSpc>
              <a:spcBef>
                <a:spcPts val="0"/>
              </a:spcBef>
              <a:spcAft>
                <a:spcPts val="0"/>
              </a:spcAft>
              <a:buClr>
                <a:schemeClr val="lt2"/>
              </a:buClr>
              <a:buSzPts val="2400"/>
              <a:buAutoNum type="alphaLcPeriod"/>
              <a:defRPr sz="2400">
                <a:solidFill>
                  <a:schemeClr val="lt2"/>
                </a:solidFill>
              </a:defRPr>
            </a:lvl5pPr>
            <a:lvl6pPr indent="-381000" lvl="5" marL="2743200" rtl="0">
              <a:lnSpc>
                <a:spcPct val="200000"/>
              </a:lnSpc>
              <a:spcBef>
                <a:spcPts val="0"/>
              </a:spcBef>
              <a:spcAft>
                <a:spcPts val="0"/>
              </a:spcAft>
              <a:buClr>
                <a:schemeClr val="lt2"/>
              </a:buClr>
              <a:buSzPts val="2400"/>
              <a:buAutoNum type="romanLcPeriod"/>
              <a:defRPr sz="2400">
                <a:solidFill>
                  <a:schemeClr val="lt2"/>
                </a:solidFill>
              </a:defRPr>
            </a:lvl6pPr>
            <a:lvl7pPr indent="-381000" lvl="6" marL="3200400" rtl="0">
              <a:lnSpc>
                <a:spcPct val="200000"/>
              </a:lnSpc>
              <a:spcBef>
                <a:spcPts val="0"/>
              </a:spcBef>
              <a:spcAft>
                <a:spcPts val="0"/>
              </a:spcAft>
              <a:buClr>
                <a:schemeClr val="lt2"/>
              </a:buClr>
              <a:buSzPts val="2400"/>
              <a:buAutoNum type="arabicPeriod"/>
              <a:defRPr sz="2400">
                <a:solidFill>
                  <a:schemeClr val="lt2"/>
                </a:solidFill>
              </a:defRPr>
            </a:lvl7pPr>
            <a:lvl8pPr indent="-381000" lvl="7" marL="3657600" rtl="0">
              <a:lnSpc>
                <a:spcPct val="200000"/>
              </a:lnSpc>
              <a:spcBef>
                <a:spcPts val="0"/>
              </a:spcBef>
              <a:spcAft>
                <a:spcPts val="0"/>
              </a:spcAft>
              <a:buClr>
                <a:schemeClr val="lt2"/>
              </a:buClr>
              <a:buSzPts val="2400"/>
              <a:buAutoNum type="alphaLcPeriod"/>
              <a:defRPr sz="2400">
                <a:solidFill>
                  <a:schemeClr val="lt2"/>
                </a:solidFill>
              </a:defRPr>
            </a:lvl8pPr>
            <a:lvl9pPr indent="-381000" lvl="8" marL="4114800" rtl="0">
              <a:lnSpc>
                <a:spcPct val="200000"/>
              </a:lnSpc>
              <a:spcBef>
                <a:spcPts val="0"/>
              </a:spcBef>
              <a:spcAft>
                <a:spcPts val="0"/>
              </a:spcAft>
              <a:buClr>
                <a:schemeClr val="lt2"/>
              </a:buClr>
              <a:buSzPts val="2400"/>
              <a:buAutoNum type="romanLcPeriod"/>
              <a:defRPr sz="2400">
                <a:solidFill>
                  <a:schemeClr val="lt2"/>
                </a:solidFill>
              </a:defRPr>
            </a:lvl9pPr>
          </a:lstStyle>
          <a:p/>
        </p:txBody>
      </p:sp>
      <p:pic>
        <p:nvPicPr>
          <p:cNvPr id="5971" name="Google Shape;5971;p800"/>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5972" name="Google Shape;5972;p800"/>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496" name="Shape 496"/>
        <p:cNvGrpSpPr/>
        <p:nvPr/>
      </p:nvGrpSpPr>
      <p:grpSpPr>
        <a:xfrm>
          <a:off x="0" y="0"/>
          <a:ext cx="0" cy="0"/>
          <a:chOff x="0" y="0"/>
          <a:chExt cx="0" cy="0"/>
        </a:xfrm>
      </p:grpSpPr>
      <p:sp>
        <p:nvSpPr>
          <p:cNvPr id="497" name="Google Shape;497;p81"/>
          <p:cNvSpPr/>
          <p:nvPr/>
        </p:nvSpPr>
        <p:spPr>
          <a:xfrm>
            <a:off x="460979" y="1944353"/>
            <a:ext cx="33882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98" name="Google Shape;498;p81"/>
          <p:cNvSpPr/>
          <p:nvPr/>
        </p:nvSpPr>
        <p:spPr>
          <a:xfrm>
            <a:off x="4415701" y="1944353"/>
            <a:ext cx="33882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99" name="Google Shape;499;p8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00" name="Google Shape;500;p81"/>
          <p:cNvSpPr txBox="1"/>
          <p:nvPr>
            <p:ph idx="1" type="body"/>
          </p:nvPr>
        </p:nvSpPr>
        <p:spPr>
          <a:xfrm>
            <a:off x="619241" y="2102946"/>
            <a:ext cx="30780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01" name="Google Shape;501;p81"/>
          <p:cNvSpPr txBox="1"/>
          <p:nvPr>
            <p:ph idx="2" type="body"/>
          </p:nvPr>
        </p:nvSpPr>
        <p:spPr>
          <a:xfrm>
            <a:off x="4579931" y="2104568"/>
            <a:ext cx="30780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02" name="Google Shape;502;p81"/>
          <p:cNvSpPr txBox="1"/>
          <p:nvPr>
            <p:ph idx="3" type="body"/>
          </p:nvPr>
        </p:nvSpPr>
        <p:spPr>
          <a:xfrm>
            <a:off x="4421670" y="1515907"/>
            <a:ext cx="33846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03" name="Google Shape;503;p81"/>
          <p:cNvSpPr txBox="1"/>
          <p:nvPr>
            <p:ph idx="4" type="body"/>
          </p:nvPr>
        </p:nvSpPr>
        <p:spPr>
          <a:xfrm>
            <a:off x="460979" y="1515907"/>
            <a:ext cx="33846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04" name="Google Shape;504;p81"/>
          <p:cNvSpPr/>
          <p:nvPr/>
        </p:nvSpPr>
        <p:spPr>
          <a:xfrm>
            <a:off x="8332877" y="1944353"/>
            <a:ext cx="3388200" cy="3424800"/>
          </a:xfrm>
          <a:prstGeom prst="snip1Rect">
            <a:avLst>
              <a:gd fmla="val 16667" name="adj"/>
            </a:avLst>
          </a:prstGeom>
          <a:solidFill>
            <a:schemeClr val="dk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05" name="Google Shape;505;p81"/>
          <p:cNvSpPr txBox="1"/>
          <p:nvPr>
            <p:ph idx="5" type="body"/>
          </p:nvPr>
        </p:nvSpPr>
        <p:spPr>
          <a:xfrm>
            <a:off x="8497107" y="2104568"/>
            <a:ext cx="30780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06" name="Google Shape;506;p81"/>
          <p:cNvSpPr txBox="1"/>
          <p:nvPr>
            <p:ph idx="6" type="body"/>
          </p:nvPr>
        </p:nvSpPr>
        <p:spPr>
          <a:xfrm>
            <a:off x="8338846" y="1515907"/>
            <a:ext cx="33846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07" name="Google Shape;507;p81"/>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accent3"/>
        </a:solidFill>
      </p:bgPr>
    </p:bg>
    <p:spTree>
      <p:nvGrpSpPr>
        <p:cNvPr id="5973" name="Shape 5973"/>
        <p:cNvGrpSpPr/>
        <p:nvPr/>
      </p:nvGrpSpPr>
      <p:grpSpPr>
        <a:xfrm>
          <a:off x="0" y="0"/>
          <a:ext cx="0" cy="0"/>
          <a:chOff x="0" y="0"/>
          <a:chExt cx="0" cy="0"/>
        </a:xfrm>
      </p:grpSpPr>
      <p:pic>
        <p:nvPicPr>
          <p:cNvPr id="5974" name="Google Shape;5974;p801"/>
          <p:cNvPicPr preferRelativeResize="0"/>
          <p:nvPr/>
        </p:nvPicPr>
        <p:blipFill rotWithShape="1">
          <a:blip r:embed="rId2">
            <a:alphaModFix/>
          </a:blip>
          <a:srcRect b="0" l="1835" r="0" t="0"/>
          <a:stretch/>
        </p:blipFill>
        <p:spPr>
          <a:xfrm>
            <a:off x="356568" y="1529275"/>
            <a:ext cx="7927426" cy="4037834"/>
          </a:xfrm>
          <a:prstGeom prst="rect">
            <a:avLst/>
          </a:prstGeom>
          <a:noFill/>
          <a:ln>
            <a:noFill/>
          </a:ln>
        </p:spPr>
      </p:pic>
      <p:sp>
        <p:nvSpPr>
          <p:cNvPr id="5975" name="Google Shape;5975;p801"/>
          <p:cNvSpPr txBox="1"/>
          <p:nvPr>
            <p:ph idx="1" type="body"/>
          </p:nvPr>
        </p:nvSpPr>
        <p:spPr>
          <a:xfrm>
            <a:off x="8980377" y="1580400"/>
            <a:ext cx="2790600" cy="4039200"/>
          </a:xfrm>
          <a:prstGeom prst="rect">
            <a:avLst/>
          </a:prstGeom>
          <a:noFill/>
          <a:ln>
            <a:noFill/>
          </a:ln>
        </p:spPr>
        <p:txBody>
          <a:bodyPr anchorCtr="0" anchor="t" bIns="0" lIns="0" spcFirstLastPara="1" rIns="0" wrap="square" tIns="0">
            <a:noAutofit/>
          </a:bodyPr>
          <a:lstStyle>
            <a:lvl1pPr indent="-336550" lvl="0" marL="457200" rtl="0">
              <a:lnSpc>
                <a:spcPct val="150000"/>
              </a:lnSpc>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lnSpc>
                <a:spcPct val="150000"/>
              </a:lnSpc>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lnSpc>
                <a:spcPct val="150000"/>
              </a:lnSpc>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lnSpc>
                <a:spcPct val="150000"/>
              </a:lnSpc>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lnSpc>
                <a:spcPct val="150000"/>
              </a:lnSpc>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lnSpc>
                <a:spcPct val="150000"/>
              </a:lnSpc>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lnSpc>
                <a:spcPct val="150000"/>
              </a:lnSpc>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lnSpc>
                <a:spcPct val="150000"/>
              </a:lnSpc>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lnSpc>
                <a:spcPct val="150000"/>
              </a:lnSpc>
              <a:spcBef>
                <a:spcPts val="0"/>
              </a:spcBef>
              <a:spcAft>
                <a:spcPts val="0"/>
              </a:spcAft>
              <a:buClr>
                <a:schemeClr val="lt2"/>
              </a:buClr>
              <a:buSzPts val="1700"/>
              <a:buFont typeface="DM Sans"/>
              <a:buAutoNum type="arabicPeriod"/>
              <a:defRPr sz="1700">
                <a:solidFill>
                  <a:schemeClr val="lt2"/>
                </a:solidFill>
                <a:latin typeface="DM Sans"/>
                <a:ea typeface="DM Sans"/>
                <a:cs typeface="DM Sans"/>
                <a:sym typeface="DM Sans"/>
              </a:defRPr>
            </a:lvl9pPr>
          </a:lstStyle>
          <a:p/>
        </p:txBody>
      </p:sp>
      <p:sp>
        <p:nvSpPr>
          <p:cNvPr id="5976" name="Google Shape;5976;p801"/>
          <p:cNvSpPr/>
          <p:nvPr/>
        </p:nvSpPr>
        <p:spPr>
          <a:xfrm>
            <a:off x="13" y="6400800"/>
            <a:ext cx="12192000" cy="486000"/>
          </a:xfrm>
          <a:prstGeom prst="rect">
            <a:avLst/>
          </a:prstGeom>
          <a:solidFill>
            <a:schemeClr val="lt1"/>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977" name="Google Shape;5977;p801"/>
          <p:cNvSpPr txBox="1"/>
          <p:nvPr>
            <p:ph idx="12" type="sldNum"/>
          </p:nvPr>
        </p:nvSpPr>
        <p:spPr>
          <a:xfrm>
            <a:off x="11087701" y="64398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pic>
        <p:nvPicPr>
          <p:cNvPr id="5978" name="Google Shape;5978;p801"/>
          <p:cNvPicPr preferRelativeResize="0"/>
          <p:nvPr/>
        </p:nvPicPr>
        <p:blipFill>
          <a:blip r:embed="rId3">
            <a:alphaModFix/>
          </a:blip>
          <a:stretch>
            <a:fillRect/>
          </a:stretch>
        </p:blipFill>
        <p:spPr>
          <a:xfrm>
            <a:off x="356571" y="6478050"/>
            <a:ext cx="302899" cy="375684"/>
          </a:xfrm>
          <a:prstGeom prst="rect">
            <a:avLst/>
          </a:prstGeom>
          <a:noFill/>
          <a:ln>
            <a:noFill/>
          </a:ln>
        </p:spPr>
      </p:pic>
      <p:sp>
        <p:nvSpPr>
          <p:cNvPr id="5979" name="Google Shape;5979;p801"/>
          <p:cNvSpPr txBox="1"/>
          <p:nvPr>
            <p:ph type="title"/>
          </p:nvPr>
        </p:nvSpPr>
        <p:spPr>
          <a:xfrm>
            <a:off x="440358" y="457200"/>
            <a:ext cx="69906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5980" name="Shape 5980"/>
        <p:cNvGrpSpPr/>
        <p:nvPr/>
      </p:nvGrpSpPr>
      <p:grpSpPr>
        <a:xfrm>
          <a:off x="0" y="0"/>
          <a:ext cx="0" cy="0"/>
          <a:chOff x="0" y="0"/>
          <a:chExt cx="0" cy="0"/>
        </a:xfrm>
      </p:grpSpPr>
      <p:sp>
        <p:nvSpPr>
          <p:cNvPr id="5981" name="Google Shape;5981;p802"/>
          <p:cNvSpPr/>
          <p:nvPr/>
        </p:nvSpPr>
        <p:spPr>
          <a:xfrm>
            <a:off x="13" y="6400800"/>
            <a:ext cx="12192000" cy="486000"/>
          </a:xfrm>
          <a:prstGeom prst="rect">
            <a:avLst/>
          </a:prstGeom>
          <a:solidFill>
            <a:schemeClr val="lt1"/>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982" name="Google Shape;5982;p802"/>
          <p:cNvSpPr txBox="1"/>
          <p:nvPr>
            <p:ph idx="12" type="sldNum"/>
          </p:nvPr>
        </p:nvSpPr>
        <p:spPr>
          <a:xfrm>
            <a:off x="11087701" y="64398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pic>
        <p:nvPicPr>
          <p:cNvPr id="5983" name="Google Shape;5983;p802"/>
          <p:cNvPicPr preferRelativeResize="0"/>
          <p:nvPr/>
        </p:nvPicPr>
        <p:blipFill>
          <a:blip r:embed="rId2">
            <a:alphaModFix/>
          </a:blip>
          <a:stretch>
            <a:fillRect/>
          </a:stretch>
        </p:blipFill>
        <p:spPr>
          <a:xfrm>
            <a:off x="356571" y="6478050"/>
            <a:ext cx="302899" cy="375684"/>
          </a:xfrm>
          <a:prstGeom prst="rect">
            <a:avLst/>
          </a:prstGeom>
          <a:noFill/>
          <a:ln>
            <a:noFill/>
          </a:ln>
        </p:spPr>
      </p:pic>
      <p:pic>
        <p:nvPicPr>
          <p:cNvPr id="5984" name="Google Shape;5984;p802"/>
          <p:cNvPicPr preferRelativeResize="0"/>
          <p:nvPr/>
        </p:nvPicPr>
        <p:blipFill>
          <a:blip r:embed="rId3">
            <a:alphaModFix/>
          </a:blip>
          <a:stretch>
            <a:fillRect/>
          </a:stretch>
        </p:blipFill>
        <p:spPr>
          <a:xfrm>
            <a:off x="2299" y="148325"/>
            <a:ext cx="12184349" cy="6092174"/>
          </a:xfrm>
          <a:prstGeom prst="rect">
            <a:avLst/>
          </a:prstGeom>
          <a:noFill/>
          <a:ln>
            <a:noFill/>
          </a:ln>
        </p:spPr>
      </p:pic>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5985" name="Shape 5985"/>
        <p:cNvGrpSpPr/>
        <p:nvPr/>
      </p:nvGrpSpPr>
      <p:grpSpPr>
        <a:xfrm>
          <a:off x="0" y="0"/>
          <a:ext cx="0" cy="0"/>
          <a:chOff x="0" y="0"/>
          <a:chExt cx="0" cy="0"/>
        </a:xfrm>
      </p:grpSpPr>
      <p:sp>
        <p:nvSpPr>
          <p:cNvPr id="5986" name="Google Shape;5986;p803"/>
          <p:cNvSpPr/>
          <p:nvPr/>
        </p:nvSpPr>
        <p:spPr>
          <a:xfrm>
            <a:off x="7911635" y="5498188"/>
            <a:ext cx="4295400" cy="1359900"/>
          </a:xfrm>
          <a:prstGeom prst="rect">
            <a:avLst/>
          </a:prstGeom>
          <a:solidFill>
            <a:srgbClr val="C9E4EA">
              <a:alpha val="50840"/>
            </a:srgbClr>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solidFill>
                <a:srgbClr val="007FFF"/>
              </a:solidFill>
            </a:endParaRPr>
          </a:p>
        </p:txBody>
      </p:sp>
      <p:sp>
        <p:nvSpPr>
          <p:cNvPr id="5987" name="Google Shape;5987;p803"/>
          <p:cNvSpPr/>
          <p:nvPr>
            <p:ph idx="2" type="pic"/>
          </p:nvPr>
        </p:nvSpPr>
        <p:spPr>
          <a:xfrm>
            <a:off x="1144282" y="2749050"/>
            <a:ext cx="1359300" cy="1359300"/>
          </a:xfrm>
          <a:prstGeom prst="ellipse">
            <a:avLst/>
          </a:prstGeom>
          <a:noFill/>
          <a:ln>
            <a:noFill/>
          </a:ln>
        </p:spPr>
      </p:sp>
      <p:cxnSp>
        <p:nvCxnSpPr>
          <p:cNvPr id="5988" name="Google Shape;5988;p803"/>
          <p:cNvCxnSpPr/>
          <p:nvPr/>
        </p:nvCxnSpPr>
        <p:spPr>
          <a:xfrm flipH="1">
            <a:off x="3648142" y="2812713"/>
            <a:ext cx="9600" cy="4044300"/>
          </a:xfrm>
          <a:prstGeom prst="straightConnector1">
            <a:avLst/>
          </a:prstGeom>
          <a:noFill/>
          <a:ln cap="flat" cmpd="sng" w="9525">
            <a:solidFill>
              <a:schemeClr val="accent6"/>
            </a:solidFill>
            <a:prstDash val="solid"/>
            <a:round/>
            <a:headEnd len="med" w="med" type="none"/>
            <a:tailEnd len="med" w="med" type="none"/>
          </a:ln>
        </p:spPr>
      </p:cxnSp>
      <p:cxnSp>
        <p:nvCxnSpPr>
          <p:cNvPr id="5989" name="Google Shape;5989;p803"/>
          <p:cNvCxnSpPr/>
          <p:nvPr/>
        </p:nvCxnSpPr>
        <p:spPr>
          <a:xfrm>
            <a:off x="7911636" y="6105088"/>
            <a:ext cx="4295400" cy="0"/>
          </a:xfrm>
          <a:prstGeom prst="straightConnector1">
            <a:avLst/>
          </a:prstGeom>
          <a:noFill/>
          <a:ln cap="flat" cmpd="sng" w="9525">
            <a:solidFill>
              <a:schemeClr val="accent6"/>
            </a:solidFill>
            <a:prstDash val="solid"/>
            <a:round/>
            <a:headEnd len="med" w="med" type="none"/>
            <a:tailEnd len="med" w="med" type="none"/>
          </a:ln>
        </p:spPr>
      </p:cxnSp>
      <p:cxnSp>
        <p:nvCxnSpPr>
          <p:cNvPr id="5990" name="Google Shape;5990;p803"/>
          <p:cNvCxnSpPr/>
          <p:nvPr/>
        </p:nvCxnSpPr>
        <p:spPr>
          <a:xfrm>
            <a:off x="10047668" y="6106738"/>
            <a:ext cx="0" cy="748500"/>
          </a:xfrm>
          <a:prstGeom prst="straightConnector1">
            <a:avLst/>
          </a:prstGeom>
          <a:noFill/>
          <a:ln cap="flat" cmpd="sng" w="9525">
            <a:solidFill>
              <a:schemeClr val="accent6"/>
            </a:solidFill>
            <a:prstDash val="solid"/>
            <a:round/>
            <a:headEnd len="med" w="med" type="none"/>
            <a:tailEnd len="med" w="med" type="none"/>
          </a:ln>
        </p:spPr>
      </p:cxnSp>
      <p:cxnSp>
        <p:nvCxnSpPr>
          <p:cNvPr id="5991" name="Google Shape;5991;p803"/>
          <p:cNvCxnSpPr/>
          <p:nvPr/>
        </p:nvCxnSpPr>
        <p:spPr>
          <a:xfrm>
            <a:off x="7911636" y="5498188"/>
            <a:ext cx="4295400" cy="0"/>
          </a:xfrm>
          <a:prstGeom prst="straightConnector1">
            <a:avLst/>
          </a:prstGeom>
          <a:noFill/>
          <a:ln cap="flat" cmpd="sng" w="9525">
            <a:solidFill>
              <a:schemeClr val="accent6"/>
            </a:solidFill>
            <a:prstDash val="solid"/>
            <a:round/>
            <a:headEnd len="med" w="med" type="none"/>
            <a:tailEnd len="med" w="med" type="none"/>
          </a:ln>
        </p:spPr>
      </p:cxnSp>
      <p:sp>
        <p:nvSpPr>
          <p:cNvPr id="5992" name="Google Shape;5992;p803"/>
          <p:cNvSpPr/>
          <p:nvPr/>
        </p:nvSpPr>
        <p:spPr>
          <a:xfrm>
            <a:off x="3648294" y="4488"/>
            <a:ext cx="4264800" cy="2807700"/>
          </a:xfrm>
          <a:prstGeom prst="rect">
            <a:avLst/>
          </a:prstGeom>
          <a:solidFill>
            <a:schemeClr val="lt2"/>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solidFill>
                <a:srgbClr val="007FFF"/>
              </a:solidFill>
            </a:endParaRPr>
          </a:p>
        </p:txBody>
      </p:sp>
      <p:cxnSp>
        <p:nvCxnSpPr>
          <p:cNvPr id="5993" name="Google Shape;5993;p803"/>
          <p:cNvCxnSpPr/>
          <p:nvPr/>
        </p:nvCxnSpPr>
        <p:spPr>
          <a:xfrm flipH="1">
            <a:off x="7911485" y="2811888"/>
            <a:ext cx="10800" cy="4046100"/>
          </a:xfrm>
          <a:prstGeom prst="straightConnector1">
            <a:avLst/>
          </a:prstGeom>
          <a:noFill/>
          <a:ln cap="flat" cmpd="sng" w="9525">
            <a:solidFill>
              <a:schemeClr val="accent6"/>
            </a:solidFill>
            <a:prstDash val="solid"/>
            <a:round/>
            <a:headEnd len="med" w="med" type="none"/>
            <a:tailEnd len="med" w="med" type="none"/>
          </a:ln>
        </p:spPr>
      </p:cxnSp>
      <p:sp>
        <p:nvSpPr>
          <p:cNvPr id="5994" name="Google Shape;5994;p803"/>
          <p:cNvSpPr/>
          <p:nvPr/>
        </p:nvSpPr>
        <p:spPr>
          <a:xfrm>
            <a:off x="7911636" y="4488"/>
            <a:ext cx="4272000" cy="2807700"/>
          </a:xfrm>
          <a:prstGeom prst="rect">
            <a:avLst/>
          </a:prstGeom>
          <a:solidFill>
            <a:schemeClr val="accent2"/>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995" name="Google Shape;5995;p803"/>
          <p:cNvSpPr txBox="1"/>
          <p:nvPr>
            <p:ph type="title"/>
          </p:nvPr>
        </p:nvSpPr>
        <p:spPr>
          <a:xfrm>
            <a:off x="3945082" y="255525"/>
            <a:ext cx="3332400" cy="327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700"/>
              <a:buFont typeface="DM Sans"/>
              <a:buNone/>
              <a:defRPr b="1" sz="17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5996" name="Google Shape;5996;p803"/>
          <p:cNvSpPr txBox="1"/>
          <p:nvPr>
            <p:ph idx="1" type="body"/>
          </p:nvPr>
        </p:nvSpPr>
        <p:spPr>
          <a:xfrm>
            <a:off x="3906986" y="723838"/>
            <a:ext cx="3639300" cy="1808100"/>
          </a:xfrm>
          <a:prstGeom prst="rect">
            <a:avLst/>
          </a:prstGeom>
          <a:noFill/>
          <a:ln>
            <a:noFill/>
          </a:ln>
        </p:spPr>
        <p:txBody>
          <a:bodyPr anchorCtr="0" anchor="t" bIns="45700" lIns="45700" spcFirstLastPara="1" rIns="45700" wrap="square" tIns="45700">
            <a:noAutofit/>
          </a:bodyPr>
          <a:lstStyle>
            <a:lvl1pPr indent="-311150" lvl="0" marL="457200" rtl="0">
              <a:lnSpc>
                <a:spcPct val="115000"/>
              </a:lnSpc>
              <a:spcBef>
                <a:spcPts val="0"/>
              </a:spcBef>
              <a:spcAft>
                <a:spcPts val="0"/>
              </a:spcAft>
              <a:buClr>
                <a:schemeClr val="lt1"/>
              </a:buClr>
              <a:buSzPts val="1300"/>
              <a:buFont typeface="DM Sans Medium"/>
              <a:buAutoNum type="arabicPeriod"/>
              <a:defRPr sz="1300">
                <a:solidFill>
                  <a:schemeClr val="lt1"/>
                </a:solidFill>
                <a:latin typeface="DM Sans Medium"/>
                <a:ea typeface="DM Sans Medium"/>
                <a:cs typeface="DM Sans Medium"/>
                <a:sym typeface="DM Sans Medium"/>
              </a:defRPr>
            </a:lvl1pPr>
            <a:lvl2pPr indent="-311150" lvl="1" marL="914400" rtl="0">
              <a:lnSpc>
                <a:spcPct val="115000"/>
              </a:lnSpc>
              <a:spcBef>
                <a:spcPts val="0"/>
              </a:spcBef>
              <a:spcAft>
                <a:spcPts val="0"/>
              </a:spcAft>
              <a:buClr>
                <a:schemeClr val="lt1"/>
              </a:buClr>
              <a:buSzPts val="1300"/>
              <a:buFont typeface="DM Sans Medium"/>
              <a:buAutoNum type="alphaLcPeriod"/>
              <a:defRPr sz="1300">
                <a:solidFill>
                  <a:schemeClr val="lt1"/>
                </a:solidFill>
                <a:latin typeface="DM Sans Medium"/>
                <a:ea typeface="DM Sans Medium"/>
                <a:cs typeface="DM Sans Medium"/>
                <a:sym typeface="DM Sans Medium"/>
              </a:defRPr>
            </a:lvl2pPr>
            <a:lvl3pPr indent="-311150" lvl="2" marL="1371600" rtl="0">
              <a:lnSpc>
                <a:spcPct val="115000"/>
              </a:lnSpc>
              <a:spcBef>
                <a:spcPts val="0"/>
              </a:spcBef>
              <a:spcAft>
                <a:spcPts val="0"/>
              </a:spcAft>
              <a:buClr>
                <a:schemeClr val="lt1"/>
              </a:buClr>
              <a:buSzPts val="1300"/>
              <a:buFont typeface="DM Sans Medium"/>
              <a:buAutoNum type="romanLcPeriod"/>
              <a:defRPr sz="1300">
                <a:solidFill>
                  <a:schemeClr val="lt1"/>
                </a:solidFill>
                <a:latin typeface="DM Sans Medium"/>
                <a:ea typeface="DM Sans Medium"/>
                <a:cs typeface="DM Sans Medium"/>
                <a:sym typeface="DM Sans Medium"/>
              </a:defRPr>
            </a:lvl3pPr>
            <a:lvl4pPr indent="-311150" lvl="3" marL="1828800" rtl="0">
              <a:lnSpc>
                <a:spcPct val="115000"/>
              </a:lnSpc>
              <a:spcBef>
                <a:spcPts val="0"/>
              </a:spcBef>
              <a:spcAft>
                <a:spcPts val="0"/>
              </a:spcAft>
              <a:buClr>
                <a:schemeClr val="lt1"/>
              </a:buClr>
              <a:buSzPts val="1300"/>
              <a:buFont typeface="DM Sans Medium"/>
              <a:buAutoNum type="arabicPeriod"/>
              <a:defRPr sz="1300">
                <a:solidFill>
                  <a:schemeClr val="lt1"/>
                </a:solidFill>
                <a:latin typeface="DM Sans Medium"/>
                <a:ea typeface="DM Sans Medium"/>
                <a:cs typeface="DM Sans Medium"/>
                <a:sym typeface="DM Sans Medium"/>
              </a:defRPr>
            </a:lvl4pPr>
            <a:lvl5pPr indent="-311150" lvl="4" marL="2286000" rtl="0">
              <a:lnSpc>
                <a:spcPct val="115000"/>
              </a:lnSpc>
              <a:spcBef>
                <a:spcPts val="0"/>
              </a:spcBef>
              <a:spcAft>
                <a:spcPts val="0"/>
              </a:spcAft>
              <a:buClr>
                <a:schemeClr val="lt1"/>
              </a:buClr>
              <a:buSzPts val="1300"/>
              <a:buFont typeface="DM Sans Medium"/>
              <a:buAutoNum type="alphaLcPeriod"/>
              <a:defRPr sz="1300">
                <a:solidFill>
                  <a:schemeClr val="lt1"/>
                </a:solidFill>
                <a:latin typeface="DM Sans Medium"/>
                <a:ea typeface="DM Sans Medium"/>
                <a:cs typeface="DM Sans Medium"/>
                <a:sym typeface="DM Sans Medium"/>
              </a:defRPr>
            </a:lvl5pPr>
            <a:lvl6pPr indent="-311150" lvl="5" marL="2743200" rtl="0">
              <a:lnSpc>
                <a:spcPct val="115000"/>
              </a:lnSpc>
              <a:spcBef>
                <a:spcPts val="0"/>
              </a:spcBef>
              <a:spcAft>
                <a:spcPts val="0"/>
              </a:spcAft>
              <a:buClr>
                <a:schemeClr val="lt1"/>
              </a:buClr>
              <a:buSzPts val="1300"/>
              <a:buFont typeface="DM Sans Medium"/>
              <a:buAutoNum type="romanLcPeriod"/>
              <a:defRPr sz="1300">
                <a:solidFill>
                  <a:schemeClr val="lt1"/>
                </a:solidFill>
                <a:latin typeface="DM Sans Medium"/>
                <a:ea typeface="DM Sans Medium"/>
                <a:cs typeface="DM Sans Medium"/>
                <a:sym typeface="DM Sans Medium"/>
              </a:defRPr>
            </a:lvl6pPr>
            <a:lvl7pPr indent="-311150" lvl="6" marL="3200400" rtl="0">
              <a:lnSpc>
                <a:spcPct val="115000"/>
              </a:lnSpc>
              <a:spcBef>
                <a:spcPts val="0"/>
              </a:spcBef>
              <a:spcAft>
                <a:spcPts val="0"/>
              </a:spcAft>
              <a:buClr>
                <a:schemeClr val="lt1"/>
              </a:buClr>
              <a:buSzPts val="1300"/>
              <a:buFont typeface="DM Sans Medium"/>
              <a:buAutoNum type="arabicPeriod"/>
              <a:defRPr sz="1300">
                <a:solidFill>
                  <a:schemeClr val="lt1"/>
                </a:solidFill>
                <a:latin typeface="DM Sans Medium"/>
                <a:ea typeface="DM Sans Medium"/>
                <a:cs typeface="DM Sans Medium"/>
                <a:sym typeface="DM Sans Medium"/>
              </a:defRPr>
            </a:lvl7pPr>
            <a:lvl8pPr indent="-311150" lvl="7" marL="3657600" rtl="0">
              <a:lnSpc>
                <a:spcPct val="115000"/>
              </a:lnSpc>
              <a:spcBef>
                <a:spcPts val="0"/>
              </a:spcBef>
              <a:spcAft>
                <a:spcPts val="0"/>
              </a:spcAft>
              <a:buClr>
                <a:schemeClr val="lt1"/>
              </a:buClr>
              <a:buSzPts val="1300"/>
              <a:buFont typeface="DM Sans Medium"/>
              <a:buAutoNum type="alphaLcPeriod"/>
              <a:defRPr sz="1300">
                <a:solidFill>
                  <a:schemeClr val="lt1"/>
                </a:solidFill>
                <a:latin typeface="DM Sans Medium"/>
                <a:ea typeface="DM Sans Medium"/>
                <a:cs typeface="DM Sans Medium"/>
                <a:sym typeface="DM Sans Medium"/>
              </a:defRPr>
            </a:lvl8pPr>
            <a:lvl9pPr indent="-311150" lvl="8" marL="4114800" rtl="0">
              <a:lnSpc>
                <a:spcPct val="115000"/>
              </a:lnSpc>
              <a:spcBef>
                <a:spcPts val="0"/>
              </a:spcBef>
              <a:spcAft>
                <a:spcPts val="0"/>
              </a:spcAft>
              <a:buClr>
                <a:schemeClr val="lt1"/>
              </a:buClr>
              <a:buSzPts val="1300"/>
              <a:buFont typeface="DM Sans Medium"/>
              <a:buAutoNum type="romanLcPeriod"/>
              <a:defRPr sz="1300">
                <a:solidFill>
                  <a:schemeClr val="lt1"/>
                </a:solidFill>
                <a:latin typeface="DM Sans Medium"/>
                <a:ea typeface="DM Sans Medium"/>
                <a:cs typeface="DM Sans Medium"/>
                <a:sym typeface="DM Sans Medium"/>
              </a:defRPr>
            </a:lvl9pPr>
          </a:lstStyle>
          <a:p/>
        </p:txBody>
      </p:sp>
      <p:sp>
        <p:nvSpPr>
          <p:cNvPr id="5997" name="Google Shape;5997;p803"/>
          <p:cNvSpPr txBox="1"/>
          <p:nvPr>
            <p:ph idx="3" type="title"/>
          </p:nvPr>
        </p:nvSpPr>
        <p:spPr>
          <a:xfrm>
            <a:off x="8240544" y="255525"/>
            <a:ext cx="3332400" cy="327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700"/>
              <a:buFont typeface="DM Sans"/>
              <a:buNone/>
              <a:defRPr b="1" sz="17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5998" name="Google Shape;5998;p803"/>
          <p:cNvSpPr txBox="1"/>
          <p:nvPr>
            <p:ph idx="4" type="body"/>
          </p:nvPr>
        </p:nvSpPr>
        <p:spPr>
          <a:xfrm>
            <a:off x="8202449" y="723838"/>
            <a:ext cx="3639300" cy="1808100"/>
          </a:xfrm>
          <a:prstGeom prst="rect">
            <a:avLst/>
          </a:prstGeom>
          <a:noFill/>
          <a:ln>
            <a:noFill/>
          </a:ln>
        </p:spPr>
        <p:txBody>
          <a:bodyPr anchorCtr="0" anchor="t" bIns="45700" lIns="45700" spcFirstLastPara="1" rIns="45700" wrap="square" tIns="45700">
            <a:noAutofit/>
          </a:bodyPr>
          <a:lstStyle>
            <a:lvl1pPr indent="-311150" lvl="0" marL="457200" rtl="0">
              <a:lnSpc>
                <a:spcPct val="115000"/>
              </a:lnSpc>
              <a:spcBef>
                <a:spcPts val="0"/>
              </a:spcBef>
              <a:spcAft>
                <a:spcPts val="0"/>
              </a:spcAft>
              <a:buClr>
                <a:schemeClr val="lt1"/>
              </a:buClr>
              <a:buSzPts val="1300"/>
              <a:buFont typeface="DM Sans Medium"/>
              <a:buAutoNum type="arabicPeriod"/>
              <a:defRPr sz="1300">
                <a:solidFill>
                  <a:schemeClr val="lt1"/>
                </a:solidFill>
                <a:latin typeface="DM Sans Medium"/>
                <a:ea typeface="DM Sans Medium"/>
                <a:cs typeface="DM Sans Medium"/>
                <a:sym typeface="DM Sans Medium"/>
              </a:defRPr>
            </a:lvl1pPr>
            <a:lvl2pPr indent="-311150" lvl="1" marL="914400" rtl="0">
              <a:lnSpc>
                <a:spcPct val="115000"/>
              </a:lnSpc>
              <a:spcBef>
                <a:spcPts val="0"/>
              </a:spcBef>
              <a:spcAft>
                <a:spcPts val="0"/>
              </a:spcAft>
              <a:buClr>
                <a:schemeClr val="lt1"/>
              </a:buClr>
              <a:buSzPts val="1300"/>
              <a:buFont typeface="DM Sans Medium"/>
              <a:buAutoNum type="alphaLcPeriod"/>
              <a:defRPr sz="1300">
                <a:solidFill>
                  <a:schemeClr val="lt1"/>
                </a:solidFill>
                <a:latin typeface="DM Sans Medium"/>
                <a:ea typeface="DM Sans Medium"/>
                <a:cs typeface="DM Sans Medium"/>
                <a:sym typeface="DM Sans Medium"/>
              </a:defRPr>
            </a:lvl2pPr>
            <a:lvl3pPr indent="-311150" lvl="2" marL="1371600" rtl="0">
              <a:lnSpc>
                <a:spcPct val="115000"/>
              </a:lnSpc>
              <a:spcBef>
                <a:spcPts val="0"/>
              </a:spcBef>
              <a:spcAft>
                <a:spcPts val="0"/>
              </a:spcAft>
              <a:buClr>
                <a:schemeClr val="lt1"/>
              </a:buClr>
              <a:buSzPts val="1300"/>
              <a:buFont typeface="DM Sans Medium"/>
              <a:buAutoNum type="romanLcPeriod"/>
              <a:defRPr sz="1300">
                <a:solidFill>
                  <a:schemeClr val="lt1"/>
                </a:solidFill>
                <a:latin typeface="DM Sans Medium"/>
                <a:ea typeface="DM Sans Medium"/>
                <a:cs typeface="DM Sans Medium"/>
                <a:sym typeface="DM Sans Medium"/>
              </a:defRPr>
            </a:lvl3pPr>
            <a:lvl4pPr indent="-311150" lvl="3" marL="1828800" rtl="0">
              <a:lnSpc>
                <a:spcPct val="115000"/>
              </a:lnSpc>
              <a:spcBef>
                <a:spcPts val="0"/>
              </a:spcBef>
              <a:spcAft>
                <a:spcPts val="0"/>
              </a:spcAft>
              <a:buClr>
                <a:schemeClr val="lt1"/>
              </a:buClr>
              <a:buSzPts val="1300"/>
              <a:buFont typeface="DM Sans Medium"/>
              <a:buAutoNum type="arabicPeriod"/>
              <a:defRPr sz="1300">
                <a:solidFill>
                  <a:schemeClr val="lt1"/>
                </a:solidFill>
                <a:latin typeface="DM Sans Medium"/>
                <a:ea typeface="DM Sans Medium"/>
                <a:cs typeface="DM Sans Medium"/>
                <a:sym typeface="DM Sans Medium"/>
              </a:defRPr>
            </a:lvl4pPr>
            <a:lvl5pPr indent="-311150" lvl="4" marL="2286000" rtl="0">
              <a:lnSpc>
                <a:spcPct val="115000"/>
              </a:lnSpc>
              <a:spcBef>
                <a:spcPts val="0"/>
              </a:spcBef>
              <a:spcAft>
                <a:spcPts val="0"/>
              </a:spcAft>
              <a:buClr>
                <a:schemeClr val="lt1"/>
              </a:buClr>
              <a:buSzPts val="1300"/>
              <a:buFont typeface="DM Sans Medium"/>
              <a:buAutoNum type="alphaLcPeriod"/>
              <a:defRPr sz="1300">
                <a:solidFill>
                  <a:schemeClr val="lt1"/>
                </a:solidFill>
                <a:latin typeface="DM Sans Medium"/>
                <a:ea typeface="DM Sans Medium"/>
                <a:cs typeface="DM Sans Medium"/>
                <a:sym typeface="DM Sans Medium"/>
              </a:defRPr>
            </a:lvl5pPr>
            <a:lvl6pPr indent="-311150" lvl="5" marL="2743200" rtl="0">
              <a:lnSpc>
                <a:spcPct val="115000"/>
              </a:lnSpc>
              <a:spcBef>
                <a:spcPts val="0"/>
              </a:spcBef>
              <a:spcAft>
                <a:spcPts val="0"/>
              </a:spcAft>
              <a:buClr>
                <a:schemeClr val="lt1"/>
              </a:buClr>
              <a:buSzPts val="1300"/>
              <a:buFont typeface="DM Sans Medium"/>
              <a:buAutoNum type="romanLcPeriod"/>
              <a:defRPr sz="1300">
                <a:solidFill>
                  <a:schemeClr val="lt1"/>
                </a:solidFill>
                <a:latin typeface="DM Sans Medium"/>
                <a:ea typeface="DM Sans Medium"/>
                <a:cs typeface="DM Sans Medium"/>
                <a:sym typeface="DM Sans Medium"/>
              </a:defRPr>
            </a:lvl6pPr>
            <a:lvl7pPr indent="-311150" lvl="6" marL="3200400" rtl="0">
              <a:lnSpc>
                <a:spcPct val="115000"/>
              </a:lnSpc>
              <a:spcBef>
                <a:spcPts val="0"/>
              </a:spcBef>
              <a:spcAft>
                <a:spcPts val="0"/>
              </a:spcAft>
              <a:buClr>
                <a:schemeClr val="lt1"/>
              </a:buClr>
              <a:buSzPts val="1300"/>
              <a:buFont typeface="DM Sans Medium"/>
              <a:buAutoNum type="arabicPeriod"/>
              <a:defRPr sz="1300">
                <a:solidFill>
                  <a:schemeClr val="lt1"/>
                </a:solidFill>
                <a:latin typeface="DM Sans Medium"/>
                <a:ea typeface="DM Sans Medium"/>
                <a:cs typeface="DM Sans Medium"/>
                <a:sym typeface="DM Sans Medium"/>
              </a:defRPr>
            </a:lvl7pPr>
            <a:lvl8pPr indent="-311150" lvl="7" marL="3657600" rtl="0">
              <a:lnSpc>
                <a:spcPct val="115000"/>
              </a:lnSpc>
              <a:spcBef>
                <a:spcPts val="0"/>
              </a:spcBef>
              <a:spcAft>
                <a:spcPts val="0"/>
              </a:spcAft>
              <a:buClr>
                <a:schemeClr val="lt1"/>
              </a:buClr>
              <a:buSzPts val="1300"/>
              <a:buFont typeface="DM Sans Medium"/>
              <a:buAutoNum type="alphaLcPeriod"/>
              <a:defRPr sz="1300">
                <a:solidFill>
                  <a:schemeClr val="lt1"/>
                </a:solidFill>
                <a:latin typeface="DM Sans Medium"/>
                <a:ea typeface="DM Sans Medium"/>
                <a:cs typeface="DM Sans Medium"/>
                <a:sym typeface="DM Sans Medium"/>
              </a:defRPr>
            </a:lvl8pPr>
            <a:lvl9pPr indent="-311150" lvl="8" marL="4114800" rtl="0">
              <a:lnSpc>
                <a:spcPct val="115000"/>
              </a:lnSpc>
              <a:spcBef>
                <a:spcPts val="0"/>
              </a:spcBef>
              <a:spcAft>
                <a:spcPts val="0"/>
              </a:spcAft>
              <a:buClr>
                <a:schemeClr val="lt1"/>
              </a:buClr>
              <a:buSzPts val="1300"/>
              <a:buFont typeface="DM Sans Medium"/>
              <a:buAutoNum type="romanLcPeriod"/>
              <a:defRPr sz="1300">
                <a:solidFill>
                  <a:schemeClr val="lt1"/>
                </a:solidFill>
                <a:latin typeface="DM Sans Medium"/>
                <a:ea typeface="DM Sans Medium"/>
                <a:cs typeface="DM Sans Medium"/>
                <a:sym typeface="DM Sans Medium"/>
              </a:defRPr>
            </a:lvl9pPr>
          </a:lstStyle>
          <a:p/>
        </p:txBody>
      </p:sp>
      <p:sp>
        <p:nvSpPr>
          <p:cNvPr id="5999" name="Google Shape;5999;p803"/>
          <p:cNvSpPr txBox="1"/>
          <p:nvPr>
            <p:ph idx="5" type="body"/>
          </p:nvPr>
        </p:nvSpPr>
        <p:spPr>
          <a:xfrm>
            <a:off x="4134520" y="3611263"/>
            <a:ext cx="3449700" cy="2562900"/>
          </a:xfrm>
          <a:prstGeom prst="rect">
            <a:avLst/>
          </a:prstGeom>
          <a:noFill/>
          <a:ln>
            <a:noFill/>
          </a:ln>
        </p:spPr>
        <p:txBody>
          <a:bodyPr anchorCtr="0" anchor="t" bIns="45700" lIns="45700" spcFirstLastPara="1" rIns="45700" wrap="square" tIns="45700">
            <a:noAutofit/>
          </a:bodyPr>
          <a:lstStyle>
            <a:lvl1pPr indent="-323850" lvl="0" marL="457200" rtl="0">
              <a:lnSpc>
                <a:spcPct val="115000"/>
              </a:lnSpc>
              <a:spcBef>
                <a:spcPts val="0"/>
              </a:spcBef>
              <a:spcAft>
                <a:spcPts val="0"/>
              </a:spcAft>
              <a:buClr>
                <a:schemeClr val="dk1"/>
              </a:buClr>
              <a:buSzPts val="1500"/>
              <a:buFont typeface="DM Sans"/>
              <a:buAutoNum type="arabicPeriod"/>
              <a:defRPr sz="1500">
                <a:solidFill>
                  <a:schemeClr val="dk1"/>
                </a:solidFill>
                <a:latin typeface="DM Sans"/>
                <a:ea typeface="DM Sans"/>
                <a:cs typeface="DM Sans"/>
                <a:sym typeface="DM Sans"/>
              </a:defRPr>
            </a:lvl1pPr>
            <a:lvl2pPr indent="-323850" lvl="1" marL="914400" rtl="0">
              <a:lnSpc>
                <a:spcPct val="115000"/>
              </a:lnSpc>
              <a:spcBef>
                <a:spcPts val="0"/>
              </a:spcBef>
              <a:spcAft>
                <a:spcPts val="0"/>
              </a:spcAft>
              <a:buClr>
                <a:schemeClr val="dk1"/>
              </a:buClr>
              <a:buSzPts val="1500"/>
              <a:buFont typeface="DM Sans"/>
              <a:buAutoNum type="alphaLcPeriod"/>
              <a:defRPr sz="1500">
                <a:solidFill>
                  <a:schemeClr val="dk1"/>
                </a:solidFill>
                <a:latin typeface="DM Sans"/>
                <a:ea typeface="DM Sans"/>
                <a:cs typeface="DM Sans"/>
                <a:sym typeface="DM Sans"/>
              </a:defRPr>
            </a:lvl2pPr>
            <a:lvl3pPr indent="-323850" lvl="2" marL="1371600" rtl="0">
              <a:lnSpc>
                <a:spcPct val="115000"/>
              </a:lnSpc>
              <a:spcBef>
                <a:spcPts val="0"/>
              </a:spcBef>
              <a:spcAft>
                <a:spcPts val="0"/>
              </a:spcAft>
              <a:buClr>
                <a:schemeClr val="dk1"/>
              </a:buClr>
              <a:buSzPts val="1500"/>
              <a:buFont typeface="DM Sans"/>
              <a:buAutoNum type="romanLcPeriod"/>
              <a:defRPr sz="1500">
                <a:solidFill>
                  <a:schemeClr val="dk1"/>
                </a:solidFill>
                <a:latin typeface="DM Sans"/>
                <a:ea typeface="DM Sans"/>
                <a:cs typeface="DM Sans"/>
                <a:sym typeface="DM Sans"/>
              </a:defRPr>
            </a:lvl3pPr>
            <a:lvl4pPr indent="-323850" lvl="3" marL="1828800" rtl="0">
              <a:lnSpc>
                <a:spcPct val="115000"/>
              </a:lnSpc>
              <a:spcBef>
                <a:spcPts val="0"/>
              </a:spcBef>
              <a:spcAft>
                <a:spcPts val="0"/>
              </a:spcAft>
              <a:buClr>
                <a:schemeClr val="dk1"/>
              </a:buClr>
              <a:buSzPts val="1500"/>
              <a:buFont typeface="DM Sans"/>
              <a:buAutoNum type="arabicPeriod"/>
              <a:defRPr sz="1500">
                <a:solidFill>
                  <a:schemeClr val="dk1"/>
                </a:solidFill>
                <a:latin typeface="DM Sans"/>
                <a:ea typeface="DM Sans"/>
                <a:cs typeface="DM Sans"/>
                <a:sym typeface="DM Sans"/>
              </a:defRPr>
            </a:lvl4pPr>
            <a:lvl5pPr indent="-323850" lvl="4" marL="2286000" rtl="0">
              <a:lnSpc>
                <a:spcPct val="115000"/>
              </a:lnSpc>
              <a:spcBef>
                <a:spcPts val="0"/>
              </a:spcBef>
              <a:spcAft>
                <a:spcPts val="0"/>
              </a:spcAft>
              <a:buClr>
                <a:schemeClr val="dk1"/>
              </a:buClr>
              <a:buSzPts val="1500"/>
              <a:buFont typeface="DM Sans"/>
              <a:buAutoNum type="alphaLcPeriod"/>
              <a:defRPr sz="1500">
                <a:solidFill>
                  <a:schemeClr val="dk1"/>
                </a:solidFill>
                <a:latin typeface="DM Sans"/>
                <a:ea typeface="DM Sans"/>
                <a:cs typeface="DM Sans"/>
                <a:sym typeface="DM Sans"/>
              </a:defRPr>
            </a:lvl5pPr>
            <a:lvl6pPr indent="-323850" lvl="5" marL="2743200" rtl="0">
              <a:lnSpc>
                <a:spcPct val="115000"/>
              </a:lnSpc>
              <a:spcBef>
                <a:spcPts val="0"/>
              </a:spcBef>
              <a:spcAft>
                <a:spcPts val="0"/>
              </a:spcAft>
              <a:buClr>
                <a:schemeClr val="dk1"/>
              </a:buClr>
              <a:buSzPts val="1500"/>
              <a:buFont typeface="DM Sans"/>
              <a:buAutoNum type="romanLcPeriod"/>
              <a:defRPr sz="1500">
                <a:solidFill>
                  <a:schemeClr val="dk1"/>
                </a:solidFill>
                <a:latin typeface="DM Sans"/>
                <a:ea typeface="DM Sans"/>
                <a:cs typeface="DM Sans"/>
                <a:sym typeface="DM Sans"/>
              </a:defRPr>
            </a:lvl6pPr>
            <a:lvl7pPr indent="-323850" lvl="6" marL="3200400" rtl="0">
              <a:lnSpc>
                <a:spcPct val="115000"/>
              </a:lnSpc>
              <a:spcBef>
                <a:spcPts val="0"/>
              </a:spcBef>
              <a:spcAft>
                <a:spcPts val="0"/>
              </a:spcAft>
              <a:buClr>
                <a:schemeClr val="dk1"/>
              </a:buClr>
              <a:buSzPts val="1500"/>
              <a:buFont typeface="DM Sans"/>
              <a:buAutoNum type="arabicPeriod"/>
              <a:defRPr sz="1500">
                <a:solidFill>
                  <a:schemeClr val="dk1"/>
                </a:solidFill>
                <a:latin typeface="DM Sans"/>
                <a:ea typeface="DM Sans"/>
                <a:cs typeface="DM Sans"/>
                <a:sym typeface="DM Sans"/>
              </a:defRPr>
            </a:lvl7pPr>
            <a:lvl8pPr indent="-323850" lvl="7" marL="3657600" rtl="0">
              <a:lnSpc>
                <a:spcPct val="115000"/>
              </a:lnSpc>
              <a:spcBef>
                <a:spcPts val="0"/>
              </a:spcBef>
              <a:spcAft>
                <a:spcPts val="0"/>
              </a:spcAft>
              <a:buClr>
                <a:schemeClr val="dk1"/>
              </a:buClr>
              <a:buSzPts val="1500"/>
              <a:buFont typeface="DM Sans"/>
              <a:buAutoNum type="alphaLcPeriod"/>
              <a:defRPr sz="1500">
                <a:solidFill>
                  <a:schemeClr val="dk1"/>
                </a:solidFill>
                <a:latin typeface="DM Sans"/>
                <a:ea typeface="DM Sans"/>
                <a:cs typeface="DM Sans"/>
                <a:sym typeface="DM Sans"/>
              </a:defRPr>
            </a:lvl8pPr>
            <a:lvl9pPr indent="-323850" lvl="8" marL="4114800" rtl="0">
              <a:lnSpc>
                <a:spcPct val="115000"/>
              </a:lnSpc>
              <a:spcBef>
                <a:spcPts val="0"/>
              </a:spcBef>
              <a:spcAft>
                <a:spcPts val="0"/>
              </a:spcAft>
              <a:buClr>
                <a:schemeClr val="dk1"/>
              </a:buClr>
              <a:buSzPts val="1500"/>
              <a:buFont typeface="DM Sans"/>
              <a:buAutoNum type="romanLcPeriod"/>
              <a:defRPr sz="1500">
                <a:solidFill>
                  <a:schemeClr val="dk1"/>
                </a:solidFill>
                <a:latin typeface="DM Sans"/>
                <a:ea typeface="DM Sans"/>
                <a:cs typeface="DM Sans"/>
                <a:sym typeface="DM Sans"/>
              </a:defRPr>
            </a:lvl9pPr>
          </a:lstStyle>
          <a:p/>
        </p:txBody>
      </p:sp>
      <p:sp>
        <p:nvSpPr>
          <p:cNvPr id="6000" name="Google Shape;6000;p803"/>
          <p:cNvSpPr txBox="1"/>
          <p:nvPr>
            <p:ph idx="6" type="body"/>
          </p:nvPr>
        </p:nvSpPr>
        <p:spPr>
          <a:xfrm>
            <a:off x="8266004" y="3563763"/>
            <a:ext cx="3639300" cy="1548900"/>
          </a:xfrm>
          <a:prstGeom prst="rect">
            <a:avLst/>
          </a:prstGeom>
          <a:noFill/>
          <a:ln>
            <a:noFill/>
          </a:ln>
        </p:spPr>
        <p:txBody>
          <a:bodyPr anchorCtr="0" anchor="t" bIns="45700" lIns="45700" spcFirstLastPara="1" rIns="45700" wrap="square" tIns="45700">
            <a:noAutofit/>
          </a:bodyPr>
          <a:lstStyle>
            <a:lvl1pPr indent="-304800" lvl="0" marL="457200" rtl="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rtl="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rtl="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rtl="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rtl="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rtl="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rtl="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rtl="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rtl="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
        <p:nvSpPr>
          <p:cNvPr id="6001" name="Google Shape;6001;p803"/>
          <p:cNvSpPr txBox="1"/>
          <p:nvPr>
            <p:ph idx="7" type="title"/>
          </p:nvPr>
        </p:nvSpPr>
        <p:spPr>
          <a:xfrm>
            <a:off x="3894933" y="3086100"/>
            <a:ext cx="3332400" cy="327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6002" name="Google Shape;6002;p803"/>
          <p:cNvSpPr txBox="1"/>
          <p:nvPr>
            <p:ph idx="8" type="title"/>
          </p:nvPr>
        </p:nvSpPr>
        <p:spPr>
          <a:xfrm>
            <a:off x="8240544" y="3086100"/>
            <a:ext cx="3332400" cy="327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700"/>
              <a:buFont typeface="DM Sans"/>
              <a:buNone/>
              <a:defRPr b="1" sz="1700">
                <a:solidFill>
                  <a:schemeClr val="lt2"/>
                </a:solidFill>
                <a:latin typeface="DM Sans"/>
                <a:ea typeface="DM Sans"/>
                <a:cs typeface="DM Sans"/>
                <a:sym typeface="DM Sans"/>
              </a:defRPr>
            </a:lvl1pPr>
            <a:lvl2pPr lvl="1"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6003" name="Google Shape;6003;p803"/>
          <p:cNvSpPr txBox="1"/>
          <p:nvPr>
            <p:ph idx="9" type="title"/>
          </p:nvPr>
        </p:nvSpPr>
        <p:spPr>
          <a:xfrm>
            <a:off x="8119285" y="5638063"/>
            <a:ext cx="3856800" cy="3273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6004" name="Google Shape;6004;p803"/>
          <p:cNvSpPr txBox="1"/>
          <p:nvPr>
            <p:ph idx="13" type="title"/>
          </p:nvPr>
        </p:nvSpPr>
        <p:spPr>
          <a:xfrm>
            <a:off x="8100949" y="6317263"/>
            <a:ext cx="1787100" cy="3273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6005" name="Google Shape;6005;p803"/>
          <p:cNvSpPr txBox="1"/>
          <p:nvPr>
            <p:ph idx="14" type="title"/>
          </p:nvPr>
        </p:nvSpPr>
        <p:spPr>
          <a:xfrm>
            <a:off x="10207211" y="6317263"/>
            <a:ext cx="1787100" cy="3273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Dark">
  <p:cSld name="CUSTOM_3_1_1_1_1">
    <p:bg>
      <p:bgPr>
        <a:solidFill>
          <a:schemeClr val="dk1"/>
        </a:solidFill>
      </p:bgPr>
    </p:bg>
    <p:spTree>
      <p:nvGrpSpPr>
        <p:cNvPr id="6006" name="Shape 6006"/>
        <p:cNvGrpSpPr/>
        <p:nvPr/>
      </p:nvGrpSpPr>
      <p:grpSpPr>
        <a:xfrm>
          <a:off x="0" y="0"/>
          <a:ext cx="0" cy="0"/>
          <a:chOff x="0" y="0"/>
          <a:chExt cx="0" cy="0"/>
        </a:xfrm>
      </p:grpSpPr>
      <p:pic>
        <p:nvPicPr>
          <p:cNvPr id="6007" name="Google Shape;6007;p804"/>
          <p:cNvPicPr preferRelativeResize="0"/>
          <p:nvPr/>
        </p:nvPicPr>
        <p:blipFill>
          <a:blip r:embed="rId2">
            <a:alphaModFix/>
          </a:blip>
          <a:stretch>
            <a:fillRect/>
          </a:stretch>
        </p:blipFill>
        <p:spPr>
          <a:xfrm>
            <a:off x="3430871" y="763537"/>
            <a:ext cx="5328925" cy="5328925"/>
          </a:xfrm>
          <a:prstGeom prst="rect">
            <a:avLst/>
          </a:prstGeom>
          <a:noFill/>
          <a:ln>
            <a:noFill/>
          </a:ln>
        </p:spPr>
      </p:pic>
      <p:sp>
        <p:nvSpPr>
          <p:cNvPr id="6008" name="Google Shape;6008;p804"/>
          <p:cNvSpPr txBox="1"/>
          <p:nvPr>
            <p:ph type="title"/>
          </p:nvPr>
        </p:nvSpPr>
        <p:spPr>
          <a:xfrm>
            <a:off x="1526872" y="971625"/>
            <a:ext cx="9142800" cy="49149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6009" name="Google Shape;6009;p804"/>
          <p:cNvSpPr txBox="1"/>
          <p:nvPr>
            <p:ph idx="1" type="subTitle"/>
          </p:nvPr>
        </p:nvSpPr>
        <p:spPr>
          <a:xfrm>
            <a:off x="4246869" y="763538"/>
            <a:ext cx="3656700" cy="74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1pPr>
            <a:lvl2pPr lvl="1"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2pPr>
            <a:lvl3pPr lvl="2"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3pPr>
            <a:lvl4pPr lvl="3"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4pPr>
            <a:lvl5pPr lvl="4"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5pPr>
            <a:lvl6pPr lvl="5"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6pPr>
            <a:lvl7pPr lvl="6"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7pPr>
            <a:lvl8pPr lvl="7"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8pPr>
            <a:lvl9pPr lvl="8"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Dark">
  <p:cSld name="CUSTOM_2_1">
    <p:bg>
      <p:bgPr>
        <a:solidFill>
          <a:schemeClr val="lt2"/>
        </a:solidFill>
      </p:bgPr>
    </p:bg>
    <p:spTree>
      <p:nvGrpSpPr>
        <p:cNvPr id="6010" name="Shape 6010"/>
        <p:cNvGrpSpPr/>
        <p:nvPr/>
      </p:nvGrpSpPr>
      <p:grpSpPr>
        <a:xfrm>
          <a:off x="0" y="0"/>
          <a:ext cx="0" cy="0"/>
          <a:chOff x="0" y="0"/>
          <a:chExt cx="0" cy="0"/>
        </a:xfrm>
      </p:grpSpPr>
      <p:sp>
        <p:nvSpPr>
          <p:cNvPr id="6011" name="Google Shape;6011;p805"/>
          <p:cNvSpPr txBox="1"/>
          <p:nvPr>
            <p:ph type="title"/>
          </p:nvPr>
        </p:nvSpPr>
        <p:spPr>
          <a:xfrm>
            <a:off x="763430" y="763538"/>
            <a:ext cx="69897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6012" name="Google Shape;6012;p805"/>
          <p:cNvSpPr txBox="1"/>
          <p:nvPr>
            <p:ph idx="1" type="subTitle"/>
          </p:nvPr>
        </p:nvSpPr>
        <p:spPr>
          <a:xfrm>
            <a:off x="774516" y="1482450"/>
            <a:ext cx="6989700" cy="36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6013" name="Google Shape;6013;p805"/>
          <p:cNvSpPr txBox="1"/>
          <p:nvPr>
            <p:ph idx="2" type="body"/>
          </p:nvPr>
        </p:nvSpPr>
        <p:spPr>
          <a:xfrm>
            <a:off x="761167" y="2150225"/>
            <a:ext cx="6989700" cy="37365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Char char="○"/>
              <a:defRPr sz="1700">
                <a:solidFill>
                  <a:schemeClr val="lt1"/>
                </a:solidFill>
              </a:defRPr>
            </a:lvl2pPr>
            <a:lvl3pPr indent="-336550" lvl="2" marL="1371600" rtl="0">
              <a:spcBef>
                <a:spcPts val="0"/>
              </a:spcBef>
              <a:spcAft>
                <a:spcPts val="0"/>
              </a:spcAft>
              <a:buClr>
                <a:schemeClr val="lt1"/>
              </a:buClr>
              <a:buSzPts val="1700"/>
              <a:buChar char="■"/>
              <a:defRPr sz="1700">
                <a:solidFill>
                  <a:schemeClr val="lt1"/>
                </a:solidFill>
              </a:defRPr>
            </a:lvl3pPr>
            <a:lvl4pPr indent="-336550" lvl="3" marL="1828800" rtl="0">
              <a:spcBef>
                <a:spcPts val="0"/>
              </a:spcBef>
              <a:spcAft>
                <a:spcPts val="0"/>
              </a:spcAft>
              <a:buClr>
                <a:schemeClr val="lt1"/>
              </a:buClr>
              <a:buSzPts val="1700"/>
              <a:buChar char="●"/>
              <a:defRPr sz="1700">
                <a:solidFill>
                  <a:schemeClr val="lt1"/>
                </a:solidFill>
              </a:defRPr>
            </a:lvl4pPr>
            <a:lvl5pPr indent="-336550" lvl="4" marL="2286000" rtl="0">
              <a:spcBef>
                <a:spcPts val="0"/>
              </a:spcBef>
              <a:spcAft>
                <a:spcPts val="0"/>
              </a:spcAft>
              <a:buClr>
                <a:schemeClr val="lt1"/>
              </a:buClr>
              <a:buSzPts val="1700"/>
              <a:buChar char="○"/>
              <a:defRPr sz="1700">
                <a:solidFill>
                  <a:schemeClr val="lt1"/>
                </a:solidFill>
              </a:defRPr>
            </a:lvl5pPr>
            <a:lvl6pPr indent="-336550" lvl="5" marL="2743200" rtl="0">
              <a:spcBef>
                <a:spcPts val="0"/>
              </a:spcBef>
              <a:spcAft>
                <a:spcPts val="0"/>
              </a:spcAft>
              <a:buClr>
                <a:schemeClr val="lt1"/>
              </a:buClr>
              <a:buSzPts val="1700"/>
              <a:buChar char="■"/>
              <a:defRPr sz="1700">
                <a:solidFill>
                  <a:schemeClr val="lt1"/>
                </a:solidFill>
              </a:defRPr>
            </a:lvl6pPr>
            <a:lvl7pPr indent="-336550" lvl="6" marL="3200400" rtl="0">
              <a:spcBef>
                <a:spcPts val="0"/>
              </a:spcBef>
              <a:spcAft>
                <a:spcPts val="0"/>
              </a:spcAft>
              <a:buClr>
                <a:schemeClr val="lt1"/>
              </a:buClr>
              <a:buSzPts val="1700"/>
              <a:buChar char="●"/>
              <a:defRPr sz="1700">
                <a:solidFill>
                  <a:schemeClr val="lt1"/>
                </a:solidFill>
              </a:defRPr>
            </a:lvl7pPr>
            <a:lvl8pPr indent="-336550" lvl="7" marL="3657600" rtl="0">
              <a:spcBef>
                <a:spcPts val="0"/>
              </a:spcBef>
              <a:spcAft>
                <a:spcPts val="0"/>
              </a:spcAft>
              <a:buClr>
                <a:schemeClr val="lt1"/>
              </a:buClr>
              <a:buSzPts val="1700"/>
              <a:buChar char="○"/>
              <a:defRPr sz="1700">
                <a:solidFill>
                  <a:schemeClr val="lt1"/>
                </a:solidFill>
              </a:defRPr>
            </a:lvl8pPr>
            <a:lvl9pPr indent="-336550" lvl="8" marL="4114800" rtl="0">
              <a:spcBef>
                <a:spcPts val="0"/>
              </a:spcBef>
              <a:spcAft>
                <a:spcPts val="0"/>
              </a:spcAft>
              <a:buClr>
                <a:schemeClr val="lt1"/>
              </a:buClr>
              <a:buSzPts val="1700"/>
              <a:buChar char="■"/>
              <a:defRPr sz="1700">
                <a:solidFill>
                  <a:schemeClr val="lt1"/>
                </a:solidFill>
              </a:defRPr>
            </a:lvl9pPr>
          </a:lstStyle>
          <a:p/>
        </p:txBody>
      </p:sp>
      <p:cxnSp>
        <p:nvCxnSpPr>
          <p:cNvPr id="6014" name="Google Shape;6014;p805"/>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6015" name="Google Shape;6015;p805"/>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dk2"/>
                </a:solidFill>
                <a:latin typeface="JetBrains Mono"/>
                <a:ea typeface="JetBrains Mono"/>
                <a:cs typeface="JetBrains Mono"/>
                <a:sym typeface="JetBrains Mono"/>
              </a:defRPr>
            </a:lvl1pPr>
            <a:lvl2pPr lvl="1" rtl="0" algn="r">
              <a:buNone/>
              <a:defRPr sz="1200">
                <a:solidFill>
                  <a:schemeClr val="dk2"/>
                </a:solidFill>
                <a:latin typeface="JetBrains Mono"/>
                <a:ea typeface="JetBrains Mono"/>
                <a:cs typeface="JetBrains Mono"/>
                <a:sym typeface="JetBrains Mono"/>
              </a:defRPr>
            </a:lvl2pPr>
            <a:lvl3pPr lvl="2" rtl="0" algn="r">
              <a:buNone/>
              <a:defRPr sz="1200">
                <a:solidFill>
                  <a:schemeClr val="dk2"/>
                </a:solidFill>
                <a:latin typeface="JetBrains Mono"/>
                <a:ea typeface="JetBrains Mono"/>
                <a:cs typeface="JetBrains Mono"/>
                <a:sym typeface="JetBrains Mono"/>
              </a:defRPr>
            </a:lvl3pPr>
            <a:lvl4pPr lvl="3" rtl="0" algn="r">
              <a:buNone/>
              <a:defRPr sz="1200">
                <a:solidFill>
                  <a:schemeClr val="dk2"/>
                </a:solidFill>
                <a:latin typeface="JetBrains Mono"/>
                <a:ea typeface="JetBrains Mono"/>
                <a:cs typeface="JetBrains Mono"/>
                <a:sym typeface="JetBrains Mono"/>
              </a:defRPr>
            </a:lvl4pPr>
            <a:lvl5pPr lvl="4" rtl="0" algn="r">
              <a:buNone/>
              <a:defRPr sz="1200">
                <a:solidFill>
                  <a:schemeClr val="dk2"/>
                </a:solidFill>
                <a:latin typeface="JetBrains Mono"/>
                <a:ea typeface="JetBrains Mono"/>
                <a:cs typeface="JetBrains Mono"/>
                <a:sym typeface="JetBrains Mono"/>
              </a:defRPr>
            </a:lvl5pPr>
            <a:lvl6pPr lvl="5" rtl="0" algn="r">
              <a:buNone/>
              <a:defRPr sz="1200">
                <a:solidFill>
                  <a:schemeClr val="dk2"/>
                </a:solidFill>
                <a:latin typeface="JetBrains Mono"/>
                <a:ea typeface="JetBrains Mono"/>
                <a:cs typeface="JetBrains Mono"/>
                <a:sym typeface="JetBrains Mono"/>
              </a:defRPr>
            </a:lvl6pPr>
            <a:lvl7pPr lvl="6" rtl="0" algn="r">
              <a:buNone/>
              <a:defRPr sz="1200">
                <a:solidFill>
                  <a:schemeClr val="dk2"/>
                </a:solidFill>
                <a:latin typeface="JetBrains Mono"/>
                <a:ea typeface="JetBrains Mono"/>
                <a:cs typeface="JetBrains Mono"/>
                <a:sym typeface="JetBrains Mono"/>
              </a:defRPr>
            </a:lvl7pPr>
            <a:lvl8pPr lvl="7" rtl="0" algn="r">
              <a:buNone/>
              <a:defRPr sz="1200">
                <a:solidFill>
                  <a:schemeClr val="dk2"/>
                </a:solidFill>
                <a:latin typeface="JetBrains Mono"/>
                <a:ea typeface="JetBrains Mono"/>
                <a:cs typeface="JetBrains Mono"/>
                <a:sym typeface="JetBrains Mono"/>
              </a:defRPr>
            </a:lvl8pPr>
            <a:lvl9pPr lvl="8" rtl="0" algn="r">
              <a:buNone/>
              <a:defRPr sz="12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pic>
        <p:nvPicPr>
          <p:cNvPr id="6016" name="Google Shape;6016;p805"/>
          <p:cNvPicPr preferRelativeResize="0"/>
          <p:nvPr/>
        </p:nvPicPr>
        <p:blipFill>
          <a:blip r:embed="rId2">
            <a:alphaModFix/>
          </a:blip>
          <a:stretch>
            <a:fillRect/>
          </a:stretch>
        </p:blipFill>
        <p:spPr>
          <a:xfrm>
            <a:off x="362679" y="6324600"/>
            <a:ext cx="304225" cy="377333"/>
          </a:xfrm>
          <a:prstGeom prst="rect">
            <a:avLst/>
          </a:prstGeom>
          <a:noFill/>
          <a:ln>
            <a:noFill/>
          </a:ln>
        </p:spPr>
      </p:pic>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imple Gray">
  <p:cSld name="CUSTOM_6_1_1_2">
    <p:bg>
      <p:bgPr>
        <a:solidFill>
          <a:srgbClr val="F5F5F5"/>
        </a:solidFill>
      </p:bgPr>
    </p:bg>
    <p:spTree>
      <p:nvGrpSpPr>
        <p:cNvPr id="6017" name="Shape 6017"/>
        <p:cNvGrpSpPr/>
        <p:nvPr/>
      </p:nvGrpSpPr>
      <p:grpSpPr>
        <a:xfrm>
          <a:off x="0" y="0"/>
          <a:ext cx="0" cy="0"/>
          <a:chOff x="0" y="0"/>
          <a:chExt cx="0" cy="0"/>
        </a:xfrm>
      </p:grpSpPr>
      <p:sp>
        <p:nvSpPr>
          <p:cNvPr id="6018" name="Google Shape;6018;p806"/>
          <p:cNvSpPr/>
          <p:nvPr/>
        </p:nvSpPr>
        <p:spPr>
          <a:xfrm>
            <a:off x="13" y="6172900"/>
            <a:ext cx="12192000" cy="685200"/>
          </a:xfrm>
          <a:prstGeom prst="rect">
            <a:avLst/>
          </a:prstGeom>
          <a:solidFill>
            <a:schemeClr val="lt1"/>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pic>
        <p:nvPicPr>
          <p:cNvPr id="6019" name="Google Shape;6019;p806"/>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6020" name="Google Shape;6020;p806"/>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1/2)">
  <p:cSld name="TITLE_8_2_5_1_1">
    <p:spTree>
      <p:nvGrpSpPr>
        <p:cNvPr id="6021" name="Shape 6021"/>
        <p:cNvGrpSpPr/>
        <p:nvPr/>
      </p:nvGrpSpPr>
      <p:grpSpPr>
        <a:xfrm>
          <a:off x="0" y="0"/>
          <a:ext cx="0" cy="0"/>
          <a:chOff x="0" y="0"/>
          <a:chExt cx="0" cy="0"/>
        </a:xfrm>
      </p:grpSpPr>
      <p:sp>
        <p:nvSpPr>
          <p:cNvPr id="6022" name="Google Shape;6022;p807"/>
          <p:cNvSpPr/>
          <p:nvPr/>
        </p:nvSpPr>
        <p:spPr>
          <a:xfrm>
            <a:off x="6098300" y="0"/>
            <a:ext cx="6093600" cy="6858000"/>
          </a:xfrm>
          <a:prstGeom prst="rect">
            <a:avLst/>
          </a:prstGeom>
          <a:solidFill>
            <a:srgbClr val="F5F5F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023" name="Google Shape;6023;p807"/>
          <p:cNvSpPr txBox="1"/>
          <p:nvPr>
            <p:ph type="title"/>
          </p:nvPr>
        </p:nvSpPr>
        <p:spPr>
          <a:xfrm>
            <a:off x="438870" y="457200"/>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3600"/>
              <a:buNone/>
              <a:defRPr sz="3600">
                <a:solidFill>
                  <a:schemeClr val="lt2"/>
                </a:solidFill>
              </a:defRPr>
            </a:lvl2pPr>
            <a:lvl3pPr lvl="2" rtl="0">
              <a:spcBef>
                <a:spcPts val="0"/>
              </a:spcBef>
              <a:spcAft>
                <a:spcPts val="0"/>
              </a:spcAft>
              <a:buClr>
                <a:schemeClr val="lt2"/>
              </a:buClr>
              <a:buSzPts val="3600"/>
              <a:buNone/>
              <a:defRPr sz="3600">
                <a:solidFill>
                  <a:schemeClr val="lt2"/>
                </a:solidFill>
              </a:defRPr>
            </a:lvl3pPr>
            <a:lvl4pPr lvl="3" rtl="0">
              <a:spcBef>
                <a:spcPts val="0"/>
              </a:spcBef>
              <a:spcAft>
                <a:spcPts val="0"/>
              </a:spcAft>
              <a:buClr>
                <a:schemeClr val="lt2"/>
              </a:buClr>
              <a:buSzPts val="3600"/>
              <a:buNone/>
              <a:defRPr sz="3600">
                <a:solidFill>
                  <a:schemeClr val="lt2"/>
                </a:solidFill>
              </a:defRPr>
            </a:lvl4pPr>
            <a:lvl5pPr lvl="4" rtl="0">
              <a:spcBef>
                <a:spcPts val="0"/>
              </a:spcBef>
              <a:spcAft>
                <a:spcPts val="0"/>
              </a:spcAft>
              <a:buClr>
                <a:schemeClr val="lt2"/>
              </a:buClr>
              <a:buSzPts val="3600"/>
              <a:buNone/>
              <a:defRPr sz="3600">
                <a:solidFill>
                  <a:schemeClr val="lt2"/>
                </a:solidFill>
              </a:defRPr>
            </a:lvl5pPr>
            <a:lvl6pPr lvl="5" rtl="0">
              <a:spcBef>
                <a:spcPts val="0"/>
              </a:spcBef>
              <a:spcAft>
                <a:spcPts val="0"/>
              </a:spcAft>
              <a:buClr>
                <a:schemeClr val="lt2"/>
              </a:buClr>
              <a:buSzPts val="3600"/>
              <a:buNone/>
              <a:defRPr sz="3600">
                <a:solidFill>
                  <a:schemeClr val="lt2"/>
                </a:solidFill>
              </a:defRPr>
            </a:lvl6pPr>
            <a:lvl7pPr lvl="6" rtl="0">
              <a:spcBef>
                <a:spcPts val="0"/>
              </a:spcBef>
              <a:spcAft>
                <a:spcPts val="0"/>
              </a:spcAft>
              <a:buClr>
                <a:schemeClr val="lt2"/>
              </a:buClr>
              <a:buSzPts val="3600"/>
              <a:buNone/>
              <a:defRPr sz="3600">
                <a:solidFill>
                  <a:schemeClr val="lt2"/>
                </a:solidFill>
              </a:defRPr>
            </a:lvl7pPr>
            <a:lvl8pPr lvl="7" rtl="0">
              <a:spcBef>
                <a:spcPts val="0"/>
              </a:spcBef>
              <a:spcAft>
                <a:spcPts val="0"/>
              </a:spcAft>
              <a:buClr>
                <a:schemeClr val="lt2"/>
              </a:buClr>
              <a:buSzPts val="3600"/>
              <a:buNone/>
              <a:defRPr sz="3600">
                <a:solidFill>
                  <a:schemeClr val="lt2"/>
                </a:solidFill>
              </a:defRPr>
            </a:lvl8pPr>
            <a:lvl9pPr lvl="8" rtl="0">
              <a:spcBef>
                <a:spcPts val="0"/>
              </a:spcBef>
              <a:spcAft>
                <a:spcPts val="0"/>
              </a:spcAft>
              <a:buClr>
                <a:schemeClr val="lt2"/>
              </a:buClr>
              <a:buSzPts val="3600"/>
              <a:buNone/>
              <a:defRPr sz="3600">
                <a:solidFill>
                  <a:schemeClr val="lt2"/>
                </a:solidFill>
              </a:defRPr>
            </a:lvl9pPr>
          </a:lstStyle>
          <a:p/>
        </p:txBody>
      </p:sp>
      <p:sp>
        <p:nvSpPr>
          <p:cNvPr id="6024" name="Google Shape;6024;p807"/>
          <p:cNvSpPr txBox="1"/>
          <p:nvPr>
            <p:ph idx="1" type="body"/>
          </p:nvPr>
        </p:nvSpPr>
        <p:spPr>
          <a:xfrm>
            <a:off x="438870" y="2328113"/>
            <a:ext cx="4571700" cy="32520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sz="1700">
                <a:solidFill>
                  <a:schemeClr val="lt2"/>
                </a:solidFill>
                <a:latin typeface="DM Sans"/>
                <a:ea typeface="DM Sans"/>
                <a:cs typeface="DM Sans"/>
                <a:sym typeface="DM Sans"/>
              </a:defRPr>
            </a:lvl9pPr>
          </a:lstStyle>
          <a:p/>
        </p:txBody>
      </p:sp>
      <p:sp>
        <p:nvSpPr>
          <p:cNvPr id="6025" name="Google Shape;6025;p807"/>
          <p:cNvSpPr txBox="1"/>
          <p:nvPr>
            <p:ph idx="2" type="body"/>
          </p:nvPr>
        </p:nvSpPr>
        <p:spPr>
          <a:xfrm>
            <a:off x="6861704" y="765513"/>
            <a:ext cx="4539300" cy="5121300"/>
          </a:xfrm>
          <a:prstGeom prst="rect">
            <a:avLst/>
          </a:prstGeom>
          <a:noFill/>
          <a:ln>
            <a:noFill/>
          </a:ln>
        </p:spPr>
        <p:txBody>
          <a:bodyPr anchorCtr="0" anchor="t" bIns="45700" lIns="45700" spcFirstLastPara="1" rIns="45700" wrap="square" tIns="45700">
            <a:noAutofit/>
          </a:bodyPr>
          <a:lstStyle>
            <a:lvl1pPr indent="-381000" lvl="0" marL="457200" rtl="0">
              <a:lnSpc>
                <a:spcPct val="200000"/>
              </a:lnSpc>
              <a:spcBef>
                <a:spcPts val="0"/>
              </a:spcBef>
              <a:spcAft>
                <a:spcPts val="0"/>
              </a:spcAft>
              <a:buClr>
                <a:schemeClr val="lt2"/>
              </a:buClr>
              <a:buSzPts val="2400"/>
              <a:buFont typeface="DM Sans"/>
              <a:buAutoNum type="arabicPeriod"/>
              <a:defRPr sz="2400">
                <a:solidFill>
                  <a:schemeClr val="lt2"/>
                </a:solidFill>
                <a:latin typeface="DM Sans"/>
                <a:ea typeface="DM Sans"/>
                <a:cs typeface="DM Sans"/>
                <a:sym typeface="DM Sans"/>
              </a:defRPr>
            </a:lvl1pPr>
            <a:lvl2pPr indent="-381000" lvl="1" marL="914400" rtl="0">
              <a:lnSpc>
                <a:spcPct val="200000"/>
              </a:lnSpc>
              <a:spcBef>
                <a:spcPts val="0"/>
              </a:spcBef>
              <a:spcAft>
                <a:spcPts val="0"/>
              </a:spcAft>
              <a:buClr>
                <a:schemeClr val="lt2"/>
              </a:buClr>
              <a:buSzPts val="2400"/>
              <a:buAutoNum type="alphaLcPeriod"/>
              <a:defRPr sz="2400">
                <a:solidFill>
                  <a:schemeClr val="lt2"/>
                </a:solidFill>
              </a:defRPr>
            </a:lvl2pPr>
            <a:lvl3pPr indent="-381000" lvl="2" marL="1371600" rtl="0">
              <a:lnSpc>
                <a:spcPct val="200000"/>
              </a:lnSpc>
              <a:spcBef>
                <a:spcPts val="0"/>
              </a:spcBef>
              <a:spcAft>
                <a:spcPts val="0"/>
              </a:spcAft>
              <a:buClr>
                <a:schemeClr val="lt2"/>
              </a:buClr>
              <a:buSzPts val="2400"/>
              <a:buAutoNum type="romanLcPeriod"/>
              <a:defRPr sz="2400">
                <a:solidFill>
                  <a:schemeClr val="lt2"/>
                </a:solidFill>
              </a:defRPr>
            </a:lvl3pPr>
            <a:lvl4pPr indent="-381000" lvl="3" marL="1828800" rtl="0">
              <a:lnSpc>
                <a:spcPct val="200000"/>
              </a:lnSpc>
              <a:spcBef>
                <a:spcPts val="0"/>
              </a:spcBef>
              <a:spcAft>
                <a:spcPts val="0"/>
              </a:spcAft>
              <a:buClr>
                <a:schemeClr val="lt2"/>
              </a:buClr>
              <a:buSzPts val="2400"/>
              <a:buAutoNum type="arabicPeriod"/>
              <a:defRPr sz="2400">
                <a:solidFill>
                  <a:schemeClr val="lt2"/>
                </a:solidFill>
              </a:defRPr>
            </a:lvl4pPr>
            <a:lvl5pPr indent="-381000" lvl="4" marL="2286000" rtl="0">
              <a:lnSpc>
                <a:spcPct val="200000"/>
              </a:lnSpc>
              <a:spcBef>
                <a:spcPts val="0"/>
              </a:spcBef>
              <a:spcAft>
                <a:spcPts val="0"/>
              </a:spcAft>
              <a:buClr>
                <a:schemeClr val="lt2"/>
              </a:buClr>
              <a:buSzPts val="2400"/>
              <a:buAutoNum type="alphaLcPeriod"/>
              <a:defRPr sz="2400">
                <a:solidFill>
                  <a:schemeClr val="lt2"/>
                </a:solidFill>
              </a:defRPr>
            </a:lvl5pPr>
            <a:lvl6pPr indent="-381000" lvl="5" marL="2743200" rtl="0">
              <a:lnSpc>
                <a:spcPct val="200000"/>
              </a:lnSpc>
              <a:spcBef>
                <a:spcPts val="0"/>
              </a:spcBef>
              <a:spcAft>
                <a:spcPts val="0"/>
              </a:spcAft>
              <a:buClr>
                <a:schemeClr val="lt2"/>
              </a:buClr>
              <a:buSzPts val="2400"/>
              <a:buAutoNum type="romanLcPeriod"/>
              <a:defRPr sz="2400">
                <a:solidFill>
                  <a:schemeClr val="lt2"/>
                </a:solidFill>
              </a:defRPr>
            </a:lvl6pPr>
            <a:lvl7pPr indent="-381000" lvl="6" marL="3200400" rtl="0">
              <a:lnSpc>
                <a:spcPct val="200000"/>
              </a:lnSpc>
              <a:spcBef>
                <a:spcPts val="0"/>
              </a:spcBef>
              <a:spcAft>
                <a:spcPts val="0"/>
              </a:spcAft>
              <a:buClr>
                <a:schemeClr val="lt2"/>
              </a:buClr>
              <a:buSzPts val="2400"/>
              <a:buAutoNum type="arabicPeriod"/>
              <a:defRPr sz="2400">
                <a:solidFill>
                  <a:schemeClr val="lt2"/>
                </a:solidFill>
              </a:defRPr>
            </a:lvl7pPr>
            <a:lvl8pPr indent="-381000" lvl="7" marL="3657600" rtl="0">
              <a:lnSpc>
                <a:spcPct val="200000"/>
              </a:lnSpc>
              <a:spcBef>
                <a:spcPts val="0"/>
              </a:spcBef>
              <a:spcAft>
                <a:spcPts val="0"/>
              </a:spcAft>
              <a:buClr>
                <a:schemeClr val="lt2"/>
              </a:buClr>
              <a:buSzPts val="2400"/>
              <a:buAutoNum type="alphaLcPeriod"/>
              <a:defRPr sz="2400">
                <a:solidFill>
                  <a:schemeClr val="lt2"/>
                </a:solidFill>
              </a:defRPr>
            </a:lvl8pPr>
            <a:lvl9pPr indent="-381000" lvl="8" marL="4114800" rtl="0">
              <a:lnSpc>
                <a:spcPct val="200000"/>
              </a:lnSpc>
              <a:spcBef>
                <a:spcPts val="0"/>
              </a:spcBef>
              <a:spcAft>
                <a:spcPts val="0"/>
              </a:spcAft>
              <a:buClr>
                <a:schemeClr val="lt2"/>
              </a:buClr>
              <a:buSzPts val="2400"/>
              <a:buAutoNum type="romanLcPeriod"/>
              <a:defRPr sz="2400">
                <a:solidFill>
                  <a:schemeClr val="lt2"/>
                </a:solidFill>
              </a:defRPr>
            </a:lvl9pPr>
          </a:lstStyle>
          <a:p/>
        </p:txBody>
      </p:sp>
      <p:pic>
        <p:nvPicPr>
          <p:cNvPr id="6026" name="Google Shape;6026;p807"/>
          <p:cNvPicPr preferRelativeResize="0"/>
          <p:nvPr/>
        </p:nvPicPr>
        <p:blipFill>
          <a:blip r:embed="rId2">
            <a:alphaModFix/>
          </a:blip>
          <a:stretch>
            <a:fillRect/>
          </a:stretch>
        </p:blipFill>
        <p:spPr>
          <a:xfrm>
            <a:off x="356571" y="6325650"/>
            <a:ext cx="302899" cy="375684"/>
          </a:xfrm>
          <a:prstGeom prst="rect">
            <a:avLst/>
          </a:prstGeom>
          <a:noFill/>
          <a:ln>
            <a:noFill/>
          </a:ln>
        </p:spPr>
      </p:pic>
      <p:sp>
        <p:nvSpPr>
          <p:cNvPr id="6027" name="Google Shape;6027;p807"/>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imple Dark">
  <p:cSld name="CUSTOM_6_1_2">
    <p:bg>
      <p:bgPr>
        <a:solidFill>
          <a:schemeClr val="accent2"/>
        </a:solidFill>
      </p:bgPr>
    </p:bg>
    <p:spTree>
      <p:nvGrpSpPr>
        <p:cNvPr id="6028" name="Shape 6028"/>
        <p:cNvGrpSpPr/>
        <p:nvPr/>
      </p:nvGrpSpPr>
      <p:grpSpPr>
        <a:xfrm>
          <a:off x="0" y="0"/>
          <a:ext cx="0" cy="0"/>
          <a:chOff x="0" y="0"/>
          <a:chExt cx="0" cy="0"/>
        </a:xfrm>
      </p:grpSpPr>
      <p:sp>
        <p:nvSpPr>
          <p:cNvPr id="6029" name="Google Shape;6029;p808"/>
          <p:cNvSpPr txBox="1"/>
          <p:nvPr/>
        </p:nvSpPr>
        <p:spPr>
          <a:xfrm>
            <a:off x="761167" y="763538"/>
            <a:ext cx="7142700" cy="21327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None/>
            </a:pPr>
            <a:r>
              <a:t/>
            </a:r>
            <a:endParaRPr b="1" sz="4800">
              <a:latin typeface="DM Sans"/>
              <a:ea typeface="DM Sans"/>
              <a:cs typeface="DM Sans"/>
              <a:sym typeface="DM Sans"/>
            </a:endParaRPr>
          </a:p>
        </p:txBody>
      </p:sp>
      <p:sp>
        <p:nvSpPr>
          <p:cNvPr id="6030" name="Google Shape;6030;p808"/>
          <p:cNvSpPr txBox="1"/>
          <p:nvPr>
            <p:ph type="title"/>
          </p:nvPr>
        </p:nvSpPr>
        <p:spPr>
          <a:xfrm>
            <a:off x="438870" y="457200"/>
            <a:ext cx="7142700" cy="2131200"/>
          </a:xfrm>
          <a:prstGeom prst="rect">
            <a:avLst/>
          </a:prstGeom>
          <a:noFill/>
          <a:ln>
            <a:noFill/>
          </a:ln>
        </p:spPr>
        <p:txBody>
          <a:bodyPr anchorCtr="0" anchor="ctr" bIns="45700" lIns="45700" spcFirstLastPara="1" rIns="45700" wrap="square" tIns="45700">
            <a:noAutofit/>
          </a:bodyPr>
          <a:lstStyle>
            <a:lvl1pPr lvl="0"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1pPr>
            <a:lvl2pPr lvl="1" rtl="0">
              <a:spcBef>
                <a:spcPts val="0"/>
              </a:spcBef>
              <a:spcAft>
                <a:spcPts val="0"/>
              </a:spcAft>
              <a:buClr>
                <a:schemeClr val="lt1"/>
              </a:buClr>
              <a:buSzPts val="700"/>
              <a:buNone/>
              <a:defRPr sz="700">
                <a:solidFill>
                  <a:schemeClr val="lt1"/>
                </a:solidFill>
              </a:defRPr>
            </a:lvl2pPr>
            <a:lvl3pPr lvl="2" rtl="0">
              <a:spcBef>
                <a:spcPts val="0"/>
              </a:spcBef>
              <a:spcAft>
                <a:spcPts val="0"/>
              </a:spcAft>
              <a:buClr>
                <a:schemeClr val="lt1"/>
              </a:buClr>
              <a:buSzPts val="700"/>
              <a:buNone/>
              <a:defRPr sz="700">
                <a:solidFill>
                  <a:schemeClr val="lt1"/>
                </a:solidFill>
              </a:defRPr>
            </a:lvl3pPr>
            <a:lvl4pPr lvl="3" rtl="0">
              <a:spcBef>
                <a:spcPts val="0"/>
              </a:spcBef>
              <a:spcAft>
                <a:spcPts val="0"/>
              </a:spcAft>
              <a:buClr>
                <a:schemeClr val="lt1"/>
              </a:buClr>
              <a:buSzPts val="700"/>
              <a:buNone/>
              <a:defRPr sz="700">
                <a:solidFill>
                  <a:schemeClr val="lt1"/>
                </a:solidFill>
              </a:defRPr>
            </a:lvl4pPr>
            <a:lvl5pPr lvl="4" rtl="0">
              <a:spcBef>
                <a:spcPts val="0"/>
              </a:spcBef>
              <a:spcAft>
                <a:spcPts val="0"/>
              </a:spcAft>
              <a:buClr>
                <a:schemeClr val="lt1"/>
              </a:buClr>
              <a:buSzPts val="700"/>
              <a:buNone/>
              <a:defRPr sz="700">
                <a:solidFill>
                  <a:schemeClr val="lt1"/>
                </a:solidFill>
              </a:defRPr>
            </a:lvl5pPr>
            <a:lvl6pPr lvl="5" rtl="0">
              <a:spcBef>
                <a:spcPts val="0"/>
              </a:spcBef>
              <a:spcAft>
                <a:spcPts val="0"/>
              </a:spcAft>
              <a:buClr>
                <a:schemeClr val="lt1"/>
              </a:buClr>
              <a:buSzPts val="700"/>
              <a:buNone/>
              <a:defRPr sz="700">
                <a:solidFill>
                  <a:schemeClr val="lt1"/>
                </a:solidFill>
              </a:defRPr>
            </a:lvl6pPr>
            <a:lvl7pPr lvl="6" rtl="0">
              <a:spcBef>
                <a:spcPts val="0"/>
              </a:spcBef>
              <a:spcAft>
                <a:spcPts val="0"/>
              </a:spcAft>
              <a:buClr>
                <a:schemeClr val="lt1"/>
              </a:buClr>
              <a:buSzPts val="700"/>
              <a:buNone/>
              <a:defRPr sz="700">
                <a:solidFill>
                  <a:schemeClr val="lt1"/>
                </a:solidFill>
              </a:defRPr>
            </a:lvl7pPr>
            <a:lvl8pPr lvl="7" rtl="0">
              <a:spcBef>
                <a:spcPts val="0"/>
              </a:spcBef>
              <a:spcAft>
                <a:spcPts val="0"/>
              </a:spcAft>
              <a:buClr>
                <a:schemeClr val="lt1"/>
              </a:buClr>
              <a:buSzPts val="700"/>
              <a:buNone/>
              <a:defRPr sz="700">
                <a:solidFill>
                  <a:schemeClr val="lt1"/>
                </a:solidFill>
              </a:defRPr>
            </a:lvl8pPr>
            <a:lvl9pPr lvl="8" rtl="0">
              <a:spcBef>
                <a:spcPts val="0"/>
              </a:spcBef>
              <a:spcAft>
                <a:spcPts val="0"/>
              </a:spcAft>
              <a:buClr>
                <a:schemeClr val="lt1"/>
              </a:buClr>
              <a:buSzPts val="700"/>
              <a:buNone/>
              <a:defRPr sz="700">
                <a:solidFill>
                  <a:schemeClr val="lt1"/>
                </a:solidFill>
              </a:defRPr>
            </a:lvl9pPr>
          </a:lstStyle>
          <a:p/>
        </p:txBody>
      </p:sp>
      <p:sp>
        <p:nvSpPr>
          <p:cNvPr id="6031" name="Google Shape;6031;p808"/>
          <p:cNvSpPr txBox="1"/>
          <p:nvPr>
            <p:ph idx="1" type="body"/>
          </p:nvPr>
        </p:nvSpPr>
        <p:spPr>
          <a:xfrm>
            <a:off x="438870" y="3429000"/>
            <a:ext cx="7142700" cy="2438700"/>
          </a:xfrm>
          <a:prstGeom prst="rect">
            <a:avLst/>
          </a:prstGeom>
          <a:noFill/>
          <a:ln>
            <a:noFill/>
          </a:ln>
        </p:spPr>
        <p:txBody>
          <a:bodyPr anchorCtr="0" anchor="t" bIns="45700" lIns="45700" spcFirstLastPara="1" rIns="45700" wrap="square" tIns="45700">
            <a:noAutofit/>
          </a:bodyPr>
          <a:lstStyle>
            <a:lvl1pPr indent="-381000" lvl="0" marL="4572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1pPr>
            <a:lvl2pPr indent="-381000" lvl="1" marL="9144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2pPr>
            <a:lvl3pPr indent="-381000" lvl="2" marL="13716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3pPr>
            <a:lvl4pPr indent="-381000" lvl="3" marL="18288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4pPr>
            <a:lvl5pPr indent="-381000" lvl="4" marL="22860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5pPr>
            <a:lvl6pPr indent="-381000" lvl="5" marL="27432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6pPr>
            <a:lvl7pPr indent="-381000" lvl="6" marL="32004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7pPr>
            <a:lvl8pPr indent="-381000" lvl="7" marL="36576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8pPr>
            <a:lvl9pPr indent="-381000" lvl="8" marL="41148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9pPr>
          </a:lstStyle>
          <a:p/>
        </p:txBody>
      </p:sp>
      <p:pic>
        <p:nvPicPr>
          <p:cNvPr id="6032" name="Google Shape;6032;p808"/>
          <p:cNvPicPr preferRelativeResize="0"/>
          <p:nvPr/>
        </p:nvPicPr>
        <p:blipFill>
          <a:blip r:embed="rId2">
            <a:alphaModFix/>
          </a:blip>
          <a:stretch>
            <a:fillRect/>
          </a:stretch>
        </p:blipFill>
        <p:spPr>
          <a:xfrm>
            <a:off x="362679" y="6324600"/>
            <a:ext cx="304225" cy="377333"/>
          </a:xfrm>
          <a:prstGeom prst="rect">
            <a:avLst/>
          </a:prstGeom>
          <a:noFill/>
          <a:ln>
            <a:noFill/>
          </a:ln>
        </p:spPr>
      </p:pic>
      <p:sp>
        <p:nvSpPr>
          <p:cNvPr id="6033" name="Google Shape;6033;p808"/>
          <p:cNvSpPr txBox="1"/>
          <p:nvPr>
            <p:ph idx="12" type="sldNum"/>
          </p:nvPr>
        </p:nvSpPr>
        <p:spPr>
          <a:xfrm>
            <a:off x="11448818" y="6287475"/>
            <a:ext cx="304200" cy="377100"/>
          </a:xfrm>
          <a:prstGeom prst="rect">
            <a:avLst/>
          </a:prstGeom>
          <a:noFill/>
          <a:ln>
            <a:noFill/>
          </a:ln>
        </p:spPr>
        <p:txBody>
          <a:bodyPr anchorCtr="0" anchor="ctr" bIns="0" lIns="0" spcFirstLastPara="1" rIns="0" wrap="square" tIns="0">
            <a:noAutofit/>
          </a:bodyPr>
          <a:lstStyle>
            <a:lvl1pPr lvl="0" rtl="0" algn="r">
              <a:buNone/>
              <a:defRPr sz="1200">
                <a:solidFill>
                  <a:schemeClr val="dk2"/>
                </a:solidFill>
                <a:latin typeface="JetBrains Mono"/>
                <a:ea typeface="JetBrains Mono"/>
                <a:cs typeface="JetBrains Mono"/>
                <a:sym typeface="JetBrains Mono"/>
              </a:defRPr>
            </a:lvl1pPr>
            <a:lvl2pPr lvl="1" rtl="0" algn="r">
              <a:buNone/>
              <a:defRPr sz="1200">
                <a:solidFill>
                  <a:schemeClr val="dk2"/>
                </a:solidFill>
                <a:latin typeface="JetBrains Mono"/>
                <a:ea typeface="JetBrains Mono"/>
                <a:cs typeface="JetBrains Mono"/>
                <a:sym typeface="JetBrains Mono"/>
              </a:defRPr>
            </a:lvl2pPr>
            <a:lvl3pPr lvl="2" rtl="0" algn="r">
              <a:buNone/>
              <a:defRPr sz="1200">
                <a:solidFill>
                  <a:schemeClr val="dk2"/>
                </a:solidFill>
                <a:latin typeface="JetBrains Mono"/>
                <a:ea typeface="JetBrains Mono"/>
                <a:cs typeface="JetBrains Mono"/>
                <a:sym typeface="JetBrains Mono"/>
              </a:defRPr>
            </a:lvl3pPr>
            <a:lvl4pPr lvl="3" rtl="0" algn="r">
              <a:buNone/>
              <a:defRPr sz="1200">
                <a:solidFill>
                  <a:schemeClr val="dk2"/>
                </a:solidFill>
                <a:latin typeface="JetBrains Mono"/>
                <a:ea typeface="JetBrains Mono"/>
                <a:cs typeface="JetBrains Mono"/>
                <a:sym typeface="JetBrains Mono"/>
              </a:defRPr>
            </a:lvl4pPr>
            <a:lvl5pPr lvl="4" rtl="0" algn="r">
              <a:buNone/>
              <a:defRPr sz="1200">
                <a:solidFill>
                  <a:schemeClr val="dk2"/>
                </a:solidFill>
                <a:latin typeface="JetBrains Mono"/>
                <a:ea typeface="JetBrains Mono"/>
                <a:cs typeface="JetBrains Mono"/>
                <a:sym typeface="JetBrains Mono"/>
              </a:defRPr>
            </a:lvl5pPr>
            <a:lvl6pPr lvl="5" rtl="0" algn="r">
              <a:buNone/>
              <a:defRPr sz="1200">
                <a:solidFill>
                  <a:schemeClr val="dk2"/>
                </a:solidFill>
                <a:latin typeface="JetBrains Mono"/>
                <a:ea typeface="JetBrains Mono"/>
                <a:cs typeface="JetBrains Mono"/>
                <a:sym typeface="JetBrains Mono"/>
              </a:defRPr>
            </a:lvl6pPr>
            <a:lvl7pPr lvl="6" rtl="0" algn="r">
              <a:buNone/>
              <a:defRPr sz="1200">
                <a:solidFill>
                  <a:schemeClr val="dk2"/>
                </a:solidFill>
                <a:latin typeface="JetBrains Mono"/>
                <a:ea typeface="JetBrains Mono"/>
                <a:cs typeface="JetBrains Mono"/>
                <a:sym typeface="JetBrains Mono"/>
              </a:defRPr>
            </a:lvl7pPr>
            <a:lvl8pPr lvl="7" rtl="0" algn="r">
              <a:buNone/>
              <a:defRPr sz="1200">
                <a:solidFill>
                  <a:schemeClr val="dk2"/>
                </a:solidFill>
                <a:latin typeface="JetBrains Mono"/>
                <a:ea typeface="JetBrains Mono"/>
                <a:cs typeface="JetBrains Mono"/>
                <a:sym typeface="JetBrains Mono"/>
              </a:defRPr>
            </a:lvl8pPr>
            <a:lvl9pPr lvl="8" rtl="0" algn="r">
              <a:buNone/>
              <a:defRPr sz="12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6_1_2_1">
    <p:bg>
      <p:bgPr>
        <a:solidFill>
          <a:schemeClr val="lt1"/>
        </a:solidFill>
      </p:bgPr>
    </p:bg>
    <p:spTree>
      <p:nvGrpSpPr>
        <p:cNvPr id="6034" name="Shape 6034"/>
        <p:cNvGrpSpPr/>
        <p:nvPr/>
      </p:nvGrpSpPr>
      <p:grpSpPr>
        <a:xfrm>
          <a:off x="0" y="0"/>
          <a:ext cx="0" cy="0"/>
          <a:chOff x="0" y="0"/>
          <a:chExt cx="0" cy="0"/>
        </a:xfrm>
      </p:grpSpPr>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3Col-CenterAlign">
  <p:cSld name="TITLE_3_2_1">
    <p:spTree>
      <p:nvGrpSpPr>
        <p:cNvPr id="6035" name="Shape 6035"/>
        <p:cNvGrpSpPr/>
        <p:nvPr/>
      </p:nvGrpSpPr>
      <p:grpSpPr>
        <a:xfrm>
          <a:off x="0" y="0"/>
          <a:ext cx="0" cy="0"/>
          <a:chOff x="0" y="0"/>
          <a:chExt cx="0" cy="0"/>
        </a:xfrm>
      </p:grpSpPr>
      <p:sp>
        <p:nvSpPr>
          <p:cNvPr id="6036" name="Google Shape;6036;p810"/>
          <p:cNvSpPr txBox="1"/>
          <p:nvPr>
            <p:ph type="title"/>
          </p:nvPr>
        </p:nvSpPr>
        <p:spPr>
          <a:xfrm>
            <a:off x="457200" y="457200"/>
            <a:ext cx="11277600" cy="762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3200">
                <a:latin typeface="Montserrat"/>
                <a:ea typeface="Montserrat"/>
                <a:cs typeface="Montserrat"/>
                <a:sym typeface="Montserrat"/>
              </a:defRPr>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p:txBody>
      </p:sp>
      <p:sp>
        <p:nvSpPr>
          <p:cNvPr id="6037" name="Google Shape;6037;p810"/>
          <p:cNvSpPr txBox="1"/>
          <p:nvPr>
            <p:ph idx="1" type="body"/>
          </p:nvPr>
        </p:nvSpPr>
        <p:spPr>
          <a:xfrm>
            <a:off x="459333" y="2895600"/>
            <a:ext cx="3679500" cy="2895600"/>
          </a:xfrm>
          <a:prstGeom prst="rect">
            <a:avLst/>
          </a:prstGeom>
          <a:noFill/>
          <a:ln>
            <a:noFill/>
          </a:ln>
        </p:spPr>
        <p:txBody>
          <a:bodyPr anchorCtr="0" anchor="t" bIns="0" lIns="0" spcFirstLastPara="1" rIns="0" wrap="square" tIns="0">
            <a:noAutofit/>
          </a:bodyPr>
          <a:lstStyle>
            <a:lvl1pPr indent="-304800" lvl="0" marL="457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6038" name="Google Shape;6038;p810"/>
          <p:cNvSpPr txBox="1"/>
          <p:nvPr>
            <p:ph idx="2" type="body"/>
          </p:nvPr>
        </p:nvSpPr>
        <p:spPr>
          <a:xfrm>
            <a:off x="4267200" y="2895600"/>
            <a:ext cx="3657600" cy="2895600"/>
          </a:xfrm>
          <a:prstGeom prst="rect">
            <a:avLst/>
          </a:prstGeom>
          <a:noFill/>
          <a:ln>
            <a:noFill/>
          </a:ln>
        </p:spPr>
        <p:txBody>
          <a:bodyPr anchorCtr="0" anchor="t" bIns="0" lIns="0" spcFirstLastPara="1" rIns="0" wrap="square" tIns="0">
            <a:noAutofit/>
          </a:bodyPr>
          <a:lstStyle>
            <a:lvl1pPr indent="-304800" lvl="0" marL="457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6039" name="Google Shape;6039;p810"/>
          <p:cNvSpPr txBox="1"/>
          <p:nvPr>
            <p:ph idx="3" type="subTitle"/>
          </p:nvPr>
        </p:nvSpPr>
        <p:spPr>
          <a:xfrm>
            <a:off x="459333" y="2438400"/>
            <a:ext cx="3679500" cy="457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600">
                <a:latin typeface="Montserrat SemiBold"/>
                <a:ea typeface="Montserrat SemiBold"/>
                <a:cs typeface="Montserrat SemiBold"/>
                <a:sym typeface="Montserrat SemiBold"/>
              </a:defRPr>
            </a:lvl1pPr>
            <a:lvl2pPr lvl="1" rtl="0" algn="ctr">
              <a:spcBef>
                <a:spcPts val="0"/>
              </a:spcBef>
              <a:spcAft>
                <a:spcPts val="0"/>
              </a:spcAft>
              <a:buNone/>
              <a:defRPr sz="1600">
                <a:latin typeface="Montserrat SemiBold"/>
                <a:ea typeface="Montserrat SemiBold"/>
                <a:cs typeface="Montserrat SemiBold"/>
                <a:sym typeface="Montserrat SemiBold"/>
              </a:defRPr>
            </a:lvl2pPr>
            <a:lvl3pPr lvl="2" rtl="0" algn="ctr">
              <a:spcBef>
                <a:spcPts val="0"/>
              </a:spcBef>
              <a:spcAft>
                <a:spcPts val="0"/>
              </a:spcAft>
              <a:buNone/>
              <a:defRPr sz="1600">
                <a:latin typeface="Montserrat SemiBold"/>
                <a:ea typeface="Montserrat SemiBold"/>
                <a:cs typeface="Montserrat SemiBold"/>
                <a:sym typeface="Montserrat SemiBold"/>
              </a:defRPr>
            </a:lvl3pPr>
            <a:lvl4pPr lvl="3" rtl="0" algn="ctr">
              <a:spcBef>
                <a:spcPts val="0"/>
              </a:spcBef>
              <a:spcAft>
                <a:spcPts val="0"/>
              </a:spcAft>
              <a:buNone/>
              <a:defRPr sz="1600">
                <a:latin typeface="Montserrat SemiBold"/>
                <a:ea typeface="Montserrat SemiBold"/>
                <a:cs typeface="Montserrat SemiBold"/>
                <a:sym typeface="Montserrat SemiBold"/>
              </a:defRPr>
            </a:lvl4pPr>
            <a:lvl5pPr lvl="4" rtl="0" algn="ctr">
              <a:spcBef>
                <a:spcPts val="0"/>
              </a:spcBef>
              <a:spcAft>
                <a:spcPts val="0"/>
              </a:spcAft>
              <a:buNone/>
              <a:defRPr sz="1600">
                <a:latin typeface="Montserrat SemiBold"/>
                <a:ea typeface="Montserrat SemiBold"/>
                <a:cs typeface="Montserrat SemiBold"/>
                <a:sym typeface="Montserrat SemiBold"/>
              </a:defRPr>
            </a:lvl5pPr>
            <a:lvl6pPr lvl="5" rtl="0" algn="ctr">
              <a:spcBef>
                <a:spcPts val="0"/>
              </a:spcBef>
              <a:spcAft>
                <a:spcPts val="0"/>
              </a:spcAft>
              <a:buNone/>
              <a:defRPr sz="1600">
                <a:latin typeface="Montserrat SemiBold"/>
                <a:ea typeface="Montserrat SemiBold"/>
                <a:cs typeface="Montserrat SemiBold"/>
                <a:sym typeface="Montserrat SemiBold"/>
              </a:defRPr>
            </a:lvl6pPr>
            <a:lvl7pPr lvl="6" rtl="0" algn="ctr">
              <a:spcBef>
                <a:spcPts val="0"/>
              </a:spcBef>
              <a:spcAft>
                <a:spcPts val="0"/>
              </a:spcAft>
              <a:buNone/>
              <a:defRPr sz="1600">
                <a:latin typeface="Montserrat SemiBold"/>
                <a:ea typeface="Montserrat SemiBold"/>
                <a:cs typeface="Montserrat SemiBold"/>
                <a:sym typeface="Montserrat SemiBold"/>
              </a:defRPr>
            </a:lvl7pPr>
            <a:lvl8pPr lvl="7" rtl="0" algn="ctr">
              <a:spcBef>
                <a:spcPts val="0"/>
              </a:spcBef>
              <a:spcAft>
                <a:spcPts val="0"/>
              </a:spcAft>
              <a:buNone/>
              <a:defRPr sz="1600">
                <a:latin typeface="Montserrat SemiBold"/>
                <a:ea typeface="Montserrat SemiBold"/>
                <a:cs typeface="Montserrat SemiBold"/>
                <a:sym typeface="Montserrat SemiBold"/>
              </a:defRPr>
            </a:lvl8pPr>
            <a:lvl9pPr lvl="8" rtl="0" algn="ctr">
              <a:spcBef>
                <a:spcPts val="0"/>
              </a:spcBef>
              <a:spcAft>
                <a:spcPts val="0"/>
              </a:spcAft>
              <a:buNone/>
              <a:defRPr sz="1600">
                <a:latin typeface="Montserrat SemiBold"/>
                <a:ea typeface="Montserrat SemiBold"/>
                <a:cs typeface="Montserrat SemiBold"/>
                <a:sym typeface="Montserrat SemiBold"/>
              </a:defRPr>
            </a:lvl9pPr>
          </a:lstStyle>
          <a:p/>
        </p:txBody>
      </p:sp>
      <p:sp>
        <p:nvSpPr>
          <p:cNvPr id="6040" name="Google Shape;6040;p810"/>
          <p:cNvSpPr txBox="1"/>
          <p:nvPr>
            <p:ph idx="4" type="subTitle"/>
          </p:nvPr>
        </p:nvSpPr>
        <p:spPr>
          <a:xfrm>
            <a:off x="4267200" y="2438400"/>
            <a:ext cx="3657600" cy="457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600">
                <a:latin typeface="Montserrat SemiBold"/>
                <a:ea typeface="Montserrat SemiBold"/>
                <a:cs typeface="Montserrat SemiBold"/>
                <a:sym typeface="Montserrat SemiBold"/>
              </a:defRPr>
            </a:lvl1pPr>
            <a:lvl2pPr lvl="1" rtl="0" algn="ctr">
              <a:spcBef>
                <a:spcPts val="0"/>
              </a:spcBef>
              <a:spcAft>
                <a:spcPts val="0"/>
              </a:spcAft>
              <a:buNone/>
              <a:defRPr sz="1600">
                <a:latin typeface="Montserrat SemiBold"/>
                <a:ea typeface="Montserrat SemiBold"/>
                <a:cs typeface="Montserrat SemiBold"/>
                <a:sym typeface="Montserrat SemiBold"/>
              </a:defRPr>
            </a:lvl2pPr>
            <a:lvl3pPr lvl="2" rtl="0" algn="ctr">
              <a:spcBef>
                <a:spcPts val="0"/>
              </a:spcBef>
              <a:spcAft>
                <a:spcPts val="0"/>
              </a:spcAft>
              <a:buNone/>
              <a:defRPr sz="1600">
                <a:latin typeface="Montserrat SemiBold"/>
                <a:ea typeface="Montserrat SemiBold"/>
                <a:cs typeface="Montserrat SemiBold"/>
                <a:sym typeface="Montserrat SemiBold"/>
              </a:defRPr>
            </a:lvl3pPr>
            <a:lvl4pPr lvl="3" rtl="0" algn="ctr">
              <a:spcBef>
                <a:spcPts val="0"/>
              </a:spcBef>
              <a:spcAft>
                <a:spcPts val="0"/>
              </a:spcAft>
              <a:buNone/>
              <a:defRPr sz="1600">
                <a:latin typeface="Montserrat SemiBold"/>
                <a:ea typeface="Montserrat SemiBold"/>
                <a:cs typeface="Montserrat SemiBold"/>
                <a:sym typeface="Montserrat SemiBold"/>
              </a:defRPr>
            </a:lvl4pPr>
            <a:lvl5pPr lvl="4" rtl="0" algn="ctr">
              <a:spcBef>
                <a:spcPts val="0"/>
              </a:spcBef>
              <a:spcAft>
                <a:spcPts val="0"/>
              </a:spcAft>
              <a:buNone/>
              <a:defRPr sz="1600">
                <a:latin typeface="Montserrat SemiBold"/>
                <a:ea typeface="Montserrat SemiBold"/>
                <a:cs typeface="Montserrat SemiBold"/>
                <a:sym typeface="Montserrat SemiBold"/>
              </a:defRPr>
            </a:lvl5pPr>
            <a:lvl6pPr lvl="5" rtl="0" algn="ctr">
              <a:spcBef>
                <a:spcPts val="0"/>
              </a:spcBef>
              <a:spcAft>
                <a:spcPts val="0"/>
              </a:spcAft>
              <a:buNone/>
              <a:defRPr sz="1600">
                <a:latin typeface="Montserrat SemiBold"/>
                <a:ea typeface="Montserrat SemiBold"/>
                <a:cs typeface="Montserrat SemiBold"/>
                <a:sym typeface="Montserrat SemiBold"/>
              </a:defRPr>
            </a:lvl6pPr>
            <a:lvl7pPr lvl="6" rtl="0" algn="ctr">
              <a:spcBef>
                <a:spcPts val="0"/>
              </a:spcBef>
              <a:spcAft>
                <a:spcPts val="0"/>
              </a:spcAft>
              <a:buNone/>
              <a:defRPr sz="1600">
                <a:latin typeface="Montserrat SemiBold"/>
                <a:ea typeface="Montserrat SemiBold"/>
                <a:cs typeface="Montserrat SemiBold"/>
                <a:sym typeface="Montserrat SemiBold"/>
              </a:defRPr>
            </a:lvl7pPr>
            <a:lvl8pPr lvl="7" rtl="0" algn="ctr">
              <a:spcBef>
                <a:spcPts val="0"/>
              </a:spcBef>
              <a:spcAft>
                <a:spcPts val="0"/>
              </a:spcAft>
              <a:buNone/>
              <a:defRPr sz="1600">
                <a:latin typeface="Montserrat SemiBold"/>
                <a:ea typeface="Montserrat SemiBold"/>
                <a:cs typeface="Montserrat SemiBold"/>
                <a:sym typeface="Montserrat SemiBold"/>
              </a:defRPr>
            </a:lvl8pPr>
            <a:lvl9pPr lvl="8" rtl="0" algn="ctr">
              <a:spcBef>
                <a:spcPts val="0"/>
              </a:spcBef>
              <a:spcAft>
                <a:spcPts val="0"/>
              </a:spcAft>
              <a:buNone/>
              <a:defRPr sz="1600">
                <a:latin typeface="Montserrat SemiBold"/>
                <a:ea typeface="Montserrat SemiBold"/>
                <a:cs typeface="Montserrat SemiBold"/>
                <a:sym typeface="Montserrat SemiBold"/>
              </a:defRPr>
            </a:lvl9pPr>
          </a:lstStyle>
          <a:p/>
        </p:txBody>
      </p:sp>
      <p:sp>
        <p:nvSpPr>
          <p:cNvPr id="6041" name="Google Shape;6041;p810"/>
          <p:cNvSpPr txBox="1"/>
          <p:nvPr>
            <p:ph idx="5" type="body"/>
          </p:nvPr>
        </p:nvSpPr>
        <p:spPr>
          <a:xfrm>
            <a:off x="8077200" y="2895600"/>
            <a:ext cx="3657600" cy="2895600"/>
          </a:xfrm>
          <a:prstGeom prst="rect">
            <a:avLst/>
          </a:prstGeom>
          <a:noFill/>
          <a:ln>
            <a:noFill/>
          </a:ln>
        </p:spPr>
        <p:txBody>
          <a:bodyPr anchorCtr="0" anchor="t" bIns="0" lIns="0" spcFirstLastPara="1" rIns="0" wrap="square" tIns="0">
            <a:noAutofit/>
          </a:bodyPr>
          <a:lstStyle>
            <a:lvl1pPr indent="-304800" lvl="0" marL="457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6042" name="Google Shape;6042;p810"/>
          <p:cNvSpPr txBox="1"/>
          <p:nvPr>
            <p:ph idx="6" type="subTitle"/>
          </p:nvPr>
        </p:nvSpPr>
        <p:spPr>
          <a:xfrm>
            <a:off x="8077200" y="2438400"/>
            <a:ext cx="3657600" cy="457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600">
                <a:latin typeface="Montserrat SemiBold"/>
                <a:ea typeface="Montserrat SemiBold"/>
                <a:cs typeface="Montserrat SemiBold"/>
                <a:sym typeface="Montserrat SemiBold"/>
              </a:defRPr>
            </a:lvl1pPr>
            <a:lvl2pPr lvl="1" rtl="0" algn="ctr">
              <a:spcBef>
                <a:spcPts val="0"/>
              </a:spcBef>
              <a:spcAft>
                <a:spcPts val="0"/>
              </a:spcAft>
              <a:buNone/>
              <a:defRPr sz="1600">
                <a:latin typeface="Montserrat SemiBold"/>
                <a:ea typeface="Montserrat SemiBold"/>
                <a:cs typeface="Montserrat SemiBold"/>
                <a:sym typeface="Montserrat SemiBold"/>
              </a:defRPr>
            </a:lvl2pPr>
            <a:lvl3pPr lvl="2" rtl="0" algn="ctr">
              <a:spcBef>
                <a:spcPts val="0"/>
              </a:spcBef>
              <a:spcAft>
                <a:spcPts val="0"/>
              </a:spcAft>
              <a:buNone/>
              <a:defRPr sz="1600">
                <a:latin typeface="Montserrat SemiBold"/>
                <a:ea typeface="Montserrat SemiBold"/>
                <a:cs typeface="Montserrat SemiBold"/>
                <a:sym typeface="Montserrat SemiBold"/>
              </a:defRPr>
            </a:lvl3pPr>
            <a:lvl4pPr lvl="3" rtl="0" algn="ctr">
              <a:spcBef>
                <a:spcPts val="0"/>
              </a:spcBef>
              <a:spcAft>
                <a:spcPts val="0"/>
              </a:spcAft>
              <a:buNone/>
              <a:defRPr sz="1600">
                <a:latin typeface="Montserrat SemiBold"/>
                <a:ea typeface="Montserrat SemiBold"/>
                <a:cs typeface="Montserrat SemiBold"/>
                <a:sym typeface="Montserrat SemiBold"/>
              </a:defRPr>
            </a:lvl4pPr>
            <a:lvl5pPr lvl="4" rtl="0" algn="ctr">
              <a:spcBef>
                <a:spcPts val="0"/>
              </a:spcBef>
              <a:spcAft>
                <a:spcPts val="0"/>
              </a:spcAft>
              <a:buNone/>
              <a:defRPr sz="1600">
                <a:latin typeface="Montserrat SemiBold"/>
                <a:ea typeface="Montserrat SemiBold"/>
                <a:cs typeface="Montserrat SemiBold"/>
                <a:sym typeface="Montserrat SemiBold"/>
              </a:defRPr>
            </a:lvl5pPr>
            <a:lvl6pPr lvl="5" rtl="0" algn="ctr">
              <a:spcBef>
                <a:spcPts val="0"/>
              </a:spcBef>
              <a:spcAft>
                <a:spcPts val="0"/>
              </a:spcAft>
              <a:buNone/>
              <a:defRPr sz="1600">
                <a:latin typeface="Montserrat SemiBold"/>
                <a:ea typeface="Montserrat SemiBold"/>
                <a:cs typeface="Montserrat SemiBold"/>
                <a:sym typeface="Montserrat SemiBold"/>
              </a:defRPr>
            </a:lvl6pPr>
            <a:lvl7pPr lvl="6" rtl="0" algn="ctr">
              <a:spcBef>
                <a:spcPts val="0"/>
              </a:spcBef>
              <a:spcAft>
                <a:spcPts val="0"/>
              </a:spcAft>
              <a:buNone/>
              <a:defRPr sz="1600">
                <a:latin typeface="Montserrat SemiBold"/>
                <a:ea typeface="Montserrat SemiBold"/>
                <a:cs typeface="Montserrat SemiBold"/>
                <a:sym typeface="Montserrat SemiBold"/>
              </a:defRPr>
            </a:lvl7pPr>
            <a:lvl8pPr lvl="7" rtl="0" algn="ctr">
              <a:spcBef>
                <a:spcPts val="0"/>
              </a:spcBef>
              <a:spcAft>
                <a:spcPts val="0"/>
              </a:spcAft>
              <a:buNone/>
              <a:defRPr sz="1600">
                <a:latin typeface="Montserrat SemiBold"/>
                <a:ea typeface="Montserrat SemiBold"/>
                <a:cs typeface="Montserrat SemiBold"/>
                <a:sym typeface="Montserrat SemiBold"/>
              </a:defRPr>
            </a:lvl8pPr>
            <a:lvl9pPr lvl="8" rtl="0" algn="ctr">
              <a:spcBef>
                <a:spcPts val="0"/>
              </a:spcBef>
              <a:spcAft>
                <a:spcPts val="0"/>
              </a:spcAft>
              <a:buNone/>
              <a:defRPr sz="1600">
                <a:latin typeface="Montserrat SemiBold"/>
                <a:ea typeface="Montserrat SemiBold"/>
                <a:cs typeface="Montserrat SemiBold"/>
                <a:sym typeface="Montserrat SemiBold"/>
              </a:defRPr>
            </a:lvl9pPr>
          </a:lstStyle>
          <a:p/>
        </p:txBody>
      </p:sp>
      <p:cxnSp>
        <p:nvCxnSpPr>
          <p:cNvPr id="6043" name="Google Shape;6043;p810"/>
          <p:cNvCxnSpPr/>
          <p:nvPr/>
        </p:nvCxnSpPr>
        <p:spPr>
          <a:xfrm>
            <a:off x="0" y="6249983"/>
            <a:ext cx="12204300" cy="0"/>
          </a:xfrm>
          <a:prstGeom prst="straightConnector1">
            <a:avLst/>
          </a:prstGeom>
          <a:noFill/>
          <a:ln cap="flat" cmpd="sng" w="9525">
            <a:solidFill>
              <a:schemeClr val="accent4"/>
            </a:solidFill>
            <a:prstDash val="solid"/>
            <a:round/>
            <a:headEnd len="med" w="med" type="none"/>
            <a:tailEnd len="med" w="med" type="none"/>
          </a:ln>
        </p:spPr>
      </p:cxnSp>
      <p:sp>
        <p:nvSpPr>
          <p:cNvPr id="6044" name="Google Shape;6044;p810"/>
          <p:cNvSpPr/>
          <p:nvPr/>
        </p:nvSpPr>
        <p:spPr>
          <a:xfrm>
            <a:off x="5896500" y="459617"/>
            <a:ext cx="399000" cy="30300"/>
          </a:xfrm>
          <a:prstGeom prst="rect">
            <a:avLst/>
          </a:prstGeom>
          <a:solidFill>
            <a:schemeClr val="accent3"/>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900"/>
          </a:p>
        </p:txBody>
      </p:sp>
    </p:spTree>
  </p:cSld>
  <p:clrMapOvr>
    <a:masterClrMapping/>
  </p:clrMapOvr>
  <p:extLst>
    <p:ext uri="{DCECCB84-F9BA-43D5-87BE-67443E8EF086}">
      <p15:sldGuideLst>
        <p15:guide id="1" pos="1992">
          <p15:clr>
            <a:srgbClr val="FA7B17"/>
          </p15:clr>
        </p15:guide>
        <p15:guide id="2" pos="2088">
          <p15:clr>
            <a:srgbClr val="FA7B17"/>
          </p15:clr>
        </p15:guide>
        <p15:guide id="3" pos="3792">
          <p15:clr>
            <a:srgbClr val="FA7B17"/>
          </p15:clr>
        </p15:guide>
        <p15:guide id="4" pos="3888">
          <p15:clr>
            <a:srgbClr val="FA7B17"/>
          </p15:clr>
        </p15:guide>
        <p15:guide id="5" pos="5592">
          <p15:clr>
            <a:srgbClr val="FA7B17"/>
          </p15:clr>
        </p15:guide>
        <p15:guide id="6" pos="5688">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6">
  <p:cSld name="OBJECT_8">
    <p:spTree>
      <p:nvGrpSpPr>
        <p:cNvPr id="508" name="Shape 508"/>
        <p:cNvGrpSpPr/>
        <p:nvPr/>
      </p:nvGrpSpPr>
      <p:grpSpPr>
        <a:xfrm>
          <a:off x="0" y="0"/>
          <a:ext cx="0" cy="0"/>
          <a:chOff x="0" y="0"/>
          <a:chExt cx="0" cy="0"/>
        </a:xfrm>
      </p:grpSpPr>
      <p:sp>
        <p:nvSpPr>
          <p:cNvPr id="509" name="Google Shape;509;p8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10" name="Google Shape;510;p82"/>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11" name="Google Shape;511;p82"/>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Cover Slide">
  <p:cSld name="CUSTOM_5">
    <p:bg>
      <p:bgPr>
        <a:solidFill>
          <a:schemeClr val="dk1"/>
        </a:solidFill>
      </p:bgPr>
    </p:bg>
    <p:spTree>
      <p:nvGrpSpPr>
        <p:cNvPr id="6046" name="Shape 6046"/>
        <p:cNvGrpSpPr/>
        <p:nvPr/>
      </p:nvGrpSpPr>
      <p:grpSpPr>
        <a:xfrm>
          <a:off x="0" y="0"/>
          <a:ext cx="0" cy="0"/>
          <a:chOff x="0" y="0"/>
          <a:chExt cx="0" cy="0"/>
        </a:xfrm>
      </p:grpSpPr>
      <p:grpSp>
        <p:nvGrpSpPr>
          <p:cNvPr id="6047" name="Google Shape;6047;p812"/>
          <p:cNvGrpSpPr/>
          <p:nvPr/>
        </p:nvGrpSpPr>
        <p:grpSpPr>
          <a:xfrm>
            <a:off x="0" y="0"/>
            <a:ext cx="12193500" cy="6858000"/>
            <a:chOff x="0" y="0"/>
            <a:chExt cx="24387000" cy="13716000"/>
          </a:xfrm>
        </p:grpSpPr>
        <p:sp>
          <p:nvSpPr>
            <p:cNvPr id="6048" name="Google Shape;6048;p812"/>
            <p:cNvSpPr/>
            <p:nvPr/>
          </p:nvSpPr>
          <p:spPr>
            <a:xfrm>
              <a:off x="0" y="0"/>
              <a:ext cx="24387000" cy="13716000"/>
            </a:xfrm>
            <a:prstGeom prst="rect">
              <a:avLst/>
            </a:prstGeom>
            <a:gradFill>
              <a:gsLst>
                <a:gs pos="0">
                  <a:schemeClr val="accent2"/>
                </a:gs>
                <a:gs pos="100000">
                  <a:srgbClr val="BD50FF"/>
                </a:gs>
              </a:gsLst>
              <a:lin ang="0" scaled="0"/>
            </a:gra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049" name="Google Shape;6049;p812"/>
            <p:cNvSpPr/>
            <p:nvPr/>
          </p:nvSpPr>
          <p:spPr>
            <a:xfrm>
              <a:off x="45775" y="45750"/>
              <a:ext cx="24295500" cy="13624500"/>
            </a:xfrm>
            <a:prstGeom prst="rect">
              <a:avLst/>
            </a:prstGeom>
            <a:solidFill>
              <a:schemeClr val="dk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grpSp>
      <p:sp>
        <p:nvSpPr>
          <p:cNvPr id="6050" name="Google Shape;6050;p812"/>
          <p:cNvSpPr txBox="1"/>
          <p:nvPr>
            <p:ph idx="1" type="subTitle"/>
          </p:nvPr>
        </p:nvSpPr>
        <p:spPr>
          <a:xfrm>
            <a:off x="752156" y="763538"/>
            <a:ext cx="3314400" cy="415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6051" name="Google Shape;6051;p812"/>
          <p:cNvSpPr txBox="1"/>
          <p:nvPr>
            <p:ph type="title"/>
          </p:nvPr>
        </p:nvSpPr>
        <p:spPr>
          <a:xfrm>
            <a:off x="752156" y="1767788"/>
            <a:ext cx="7152000" cy="26643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7200"/>
              <a:buFont typeface="DM Sans"/>
              <a:buNone/>
              <a:defRPr b="1" sz="7200">
                <a:solidFill>
                  <a:schemeClr val="lt1"/>
                </a:solidFill>
                <a:latin typeface="DM Sans"/>
                <a:ea typeface="DM Sans"/>
                <a:cs typeface="DM Sans"/>
                <a:sym typeface="DM Sans"/>
              </a:defRPr>
            </a:lvl1pPr>
            <a:lvl2pPr lvl="1"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2pPr>
            <a:lvl3pPr lvl="2"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3pPr>
            <a:lvl4pPr lvl="3"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4pPr>
            <a:lvl5pPr lvl="4"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5pPr>
            <a:lvl6pPr lvl="5"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6pPr>
            <a:lvl7pPr lvl="6"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7pPr>
            <a:lvl8pPr lvl="7"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8pPr>
            <a:lvl9pPr lvl="8"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9pPr>
          </a:lstStyle>
          <a:p/>
        </p:txBody>
      </p:sp>
      <p:pic>
        <p:nvPicPr>
          <p:cNvPr id="6052" name="Google Shape;6052;p812"/>
          <p:cNvPicPr preferRelativeResize="0"/>
          <p:nvPr/>
        </p:nvPicPr>
        <p:blipFill>
          <a:blip r:embed="rId2">
            <a:alphaModFix/>
          </a:blip>
          <a:stretch>
            <a:fillRect/>
          </a:stretch>
        </p:blipFill>
        <p:spPr>
          <a:xfrm>
            <a:off x="649144" y="5699463"/>
            <a:ext cx="1707184" cy="608347"/>
          </a:xfrm>
          <a:prstGeom prst="rect">
            <a:avLst/>
          </a:prstGeom>
          <a:noFill/>
          <a:ln>
            <a:noFill/>
          </a:ln>
        </p:spPr>
      </p:pic>
      <p:sp>
        <p:nvSpPr>
          <p:cNvPr id="6053" name="Google Shape;6053;p812"/>
          <p:cNvSpPr txBox="1"/>
          <p:nvPr>
            <p:ph idx="2" type="subTitle"/>
          </p:nvPr>
        </p:nvSpPr>
        <p:spPr>
          <a:xfrm>
            <a:off x="4438845" y="763538"/>
            <a:ext cx="3314400" cy="415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6054" name="Google Shape;6054;p812"/>
          <p:cNvSpPr txBox="1"/>
          <p:nvPr>
            <p:ph idx="3" type="subTitle"/>
          </p:nvPr>
        </p:nvSpPr>
        <p:spPr>
          <a:xfrm>
            <a:off x="8077702" y="763538"/>
            <a:ext cx="3314400" cy="415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Cover Slide 2">
  <p:cSld name="CUSTOM_5_3">
    <p:bg>
      <p:bgPr>
        <a:solidFill>
          <a:schemeClr val="dk1"/>
        </a:solidFill>
      </p:bgPr>
    </p:bg>
    <p:spTree>
      <p:nvGrpSpPr>
        <p:cNvPr id="6055" name="Shape 6055"/>
        <p:cNvGrpSpPr/>
        <p:nvPr/>
      </p:nvGrpSpPr>
      <p:grpSpPr>
        <a:xfrm>
          <a:off x="0" y="0"/>
          <a:ext cx="0" cy="0"/>
          <a:chOff x="0" y="0"/>
          <a:chExt cx="0" cy="0"/>
        </a:xfrm>
      </p:grpSpPr>
      <p:grpSp>
        <p:nvGrpSpPr>
          <p:cNvPr id="6056" name="Google Shape;6056;p813"/>
          <p:cNvGrpSpPr/>
          <p:nvPr/>
        </p:nvGrpSpPr>
        <p:grpSpPr>
          <a:xfrm>
            <a:off x="0" y="0"/>
            <a:ext cx="12193500" cy="6858000"/>
            <a:chOff x="0" y="0"/>
            <a:chExt cx="24387000" cy="13716000"/>
          </a:xfrm>
        </p:grpSpPr>
        <p:sp>
          <p:nvSpPr>
            <p:cNvPr id="6057" name="Google Shape;6057;p813"/>
            <p:cNvSpPr/>
            <p:nvPr/>
          </p:nvSpPr>
          <p:spPr>
            <a:xfrm>
              <a:off x="0" y="0"/>
              <a:ext cx="24387000" cy="13716000"/>
            </a:xfrm>
            <a:prstGeom prst="rect">
              <a:avLst/>
            </a:prstGeom>
            <a:gradFill>
              <a:gsLst>
                <a:gs pos="0">
                  <a:schemeClr val="accent2"/>
                </a:gs>
                <a:gs pos="100000">
                  <a:srgbClr val="BD50FF"/>
                </a:gs>
              </a:gsLst>
              <a:lin ang="0" scaled="0"/>
            </a:gra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058" name="Google Shape;6058;p813"/>
            <p:cNvSpPr/>
            <p:nvPr/>
          </p:nvSpPr>
          <p:spPr>
            <a:xfrm>
              <a:off x="45775" y="45750"/>
              <a:ext cx="24295500" cy="13624500"/>
            </a:xfrm>
            <a:prstGeom prst="rect">
              <a:avLst/>
            </a:prstGeom>
            <a:solidFill>
              <a:schemeClr val="dk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grpSp>
      <p:pic>
        <p:nvPicPr>
          <p:cNvPr id="6059" name="Google Shape;6059;p813"/>
          <p:cNvPicPr preferRelativeResize="0"/>
          <p:nvPr/>
        </p:nvPicPr>
        <p:blipFill>
          <a:blip r:embed="rId2">
            <a:alphaModFix/>
          </a:blip>
          <a:stretch>
            <a:fillRect/>
          </a:stretch>
        </p:blipFill>
        <p:spPr>
          <a:xfrm>
            <a:off x="2441883" y="2242784"/>
            <a:ext cx="7612595" cy="2120104"/>
          </a:xfrm>
          <a:prstGeom prst="rect">
            <a:avLst/>
          </a:prstGeom>
          <a:noFill/>
          <a:ln>
            <a:noFill/>
          </a:ln>
        </p:spPr>
      </p:pic>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Cover Slide 1">
  <p:cSld name="CUSTOM_5_2">
    <p:bg>
      <p:bgPr>
        <a:solidFill>
          <a:schemeClr val="dk1"/>
        </a:solidFill>
      </p:bgPr>
    </p:bg>
    <p:spTree>
      <p:nvGrpSpPr>
        <p:cNvPr id="6060" name="Shape 6060"/>
        <p:cNvGrpSpPr/>
        <p:nvPr/>
      </p:nvGrpSpPr>
      <p:grpSpPr>
        <a:xfrm>
          <a:off x="0" y="0"/>
          <a:ext cx="0" cy="0"/>
          <a:chOff x="0" y="0"/>
          <a:chExt cx="0" cy="0"/>
        </a:xfrm>
      </p:grpSpPr>
      <p:grpSp>
        <p:nvGrpSpPr>
          <p:cNvPr id="6061" name="Google Shape;6061;p814"/>
          <p:cNvGrpSpPr/>
          <p:nvPr/>
        </p:nvGrpSpPr>
        <p:grpSpPr>
          <a:xfrm>
            <a:off x="0" y="0"/>
            <a:ext cx="12193500" cy="6858000"/>
            <a:chOff x="0" y="0"/>
            <a:chExt cx="24387000" cy="13716000"/>
          </a:xfrm>
        </p:grpSpPr>
        <p:sp>
          <p:nvSpPr>
            <p:cNvPr id="6062" name="Google Shape;6062;p814"/>
            <p:cNvSpPr/>
            <p:nvPr/>
          </p:nvSpPr>
          <p:spPr>
            <a:xfrm>
              <a:off x="0" y="0"/>
              <a:ext cx="24387000" cy="13716000"/>
            </a:xfrm>
            <a:prstGeom prst="rect">
              <a:avLst/>
            </a:prstGeom>
            <a:gradFill>
              <a:gsLst>
                <a:gs pos="0">
                  <a:schemeClr val="accent2"/>
                </a:gs>
                <a:gs pos="100000">
                  <a:srgbClr val="BD50FF"/>
                </a:gs>
              </a:gsLst>
              <a:lin ang="0" scaled="0"/>
            </a:gra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063" name="Google Shape;6063;p814"/>
            <p:cNvSpPr/>
            <p:nvPr/>
          </p:nvSpPr>
          <p:spPr>
            <a:xfrm>
              <a:off x="45775" y="45750"/>
              <a:ext cx="24295500" cy="13624500"/>
            </a:xfrm>
            <a:prstGeom prst="rect">
              <a:avLst/>
            </a:prstGeom>
            <a:solidFill>
              <a:schemeClr val="dk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grpSp>
      <p:pic>
        <p:nvPicPr>
          <p:cNvPr id="6064" name="Google Shape;6064;p814"/>
          <p:cNvPicPr preferRelativeResize="0"/>
          <p:nvPr/>
        </p:nvPicPr>
        <p:blipFill>
          <a:blip r:embed="rId2">
            <a:alphaModFix/>
          </a:blip>
          <a:stretch>
            <a:fillRect/>
          </a:stretch>
        </p:blipFill>
        <p:spPr>
          <a:xfrm>
            <a:off x="649144" y="5699463"/>
            <a:ext cx="1707184" cy="608347"/>
          </a:xfrm>
          <a:prstGeom prst="rect">
            <a:avLst/>
          </a:prstGeom>
          <a:noFill/>
          <a:ln>
            <a:noFill/>
          </a:ln>
        </p:spPr>
      </p:pic>
      <p:sp>
        <p:nvSpPr>
          <p:cNvPr id="6065" name="Google Shape;6065;p814"/>
          <p:cNvSpPr txBox="1"/>
          <p:nvPr/>
        </p:nvSpPr>
        <p:spPr>
          <a:xfrm>
            <a:off x="4214967" y="1866700"/>
            <a:ext cx="7544700" cy="3124800"/>
          </a:xfrm>
          <a:prstGeom prst="rect">
            <a:avLst/>
          </a:prstGeom>
          <a:no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8400">
              <a:solidFill>
                <a:srgbClr val="FFFFFF"/>
              </a:solidFill>
              <a:latin typeface="DM Sans"/>
              <a:ea typeface="DM Sans"/>
              <a:cs typeface="DM Sans"/>
              <a:sym typeface="DM Sans"/>
            </a:endParaRPr>
          </a:p>
        </p:txBody>
      </p:sp>
      <p:cxnSp>
        <p:nvCxnSpPr>
          <p:cNvPr id="6066" name="Google Shape;6066;p814"/>
          <p:cNvCxnSpPr/>
          <p:nvPr/>
        </p:nvCxnSpPr>
        <p:spPr>
          <a:xfrm>
            <a:off x="3889800" y="1698600"/>
            <a:ext cx="0" cy="3460800"/>
          </a:xfrm>
          <a:prstGeom prst="straightConnector1">
            <a:avLst/>
          </a:prstGeom>
          <a:noFill/>
          <a:ln cap="flat" cmpd="sng" w="114300">
            <a:solidFill>
              <a:srgbClr val="FFFFFF"/>
            </a:solidFill>
            <a:prstDash val="solid"/>
            <a:round/>
            <a:headEnd len="med" w="med" type="none"/>
            <a:tailEnd len="med" w="med" type="none"/>
          </a:ln>
        </p:spPr>
      </p:cxnSp>
      <p:sp>
        <p:nvSpPr>
          <p:cNvPr id="6067" name="Google Shape;6067;p814"/>
          <p:cNvSpPr txBox="1"/>
          <p:nvPr/>
        </p:nvSpPr>
        <p:spPr>
          <a:xfrm>
            <a:off x="425200" y="1801033"/>
            <a:ext cx="3139800" cy="3124800"/>
          </a:xfrm>
          <a:prstGeom prst="rect">
            <a:avLst/>
          </a:prstGeom>
          <a:no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20000">
              <a:solidFill>
                <a:srgbClr val="FFFFFF"/>
              </a:solidFill>
              <a:latin typeface="DM Sans"/>
              <a:ea typeface="DM Sans"/>
              <a:cs typeface="DM Sans"/>
              <a:sym typeface="DM Sans"/>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Slide + Photo">
  <p:cSld name="CUSTOM_5_1">
    <p:bg>
      <p:bgPr>
        <a:solidFill>
          <a:schemeClr val="dk1"/>
        </a:solidFill>
      </p:bgPr>
    </p:bg>
    <p:spTree>
      <p:nvGrpSpPr>
        <p:cNvPr id="6068" name="Shape 6068"/>
        <p:cNvGrpSpPr/>
        <p:nvPr/>
      </p:nvGrpSpPr>
      <p:grpSpPr>
        <a:xfrm>
          <a:off x="0" y="0"/>
          <a:ext cx="0" cy="0"/>
          <a:chOff x="0" y="0"/>
          <a:chExt cx="0" cy="0"/>
        </a:xfrm>
      </p:grpSpPr>
      <p:sp>
        <p:nvSpPr>
          <p:cNvPr id="6069" name="Google Shape;6069;p815"/>
          <p:cNvSpPr/>
          <p:nvPr/>
        </p:nvSpPr>
        <p:spPr>
          <a:xfrm>
            <a:off x="7277690" y="0"/>
            <a:ext cx="4914300" cy="6858000"/>
          </a:xfrm>
          <a:prstGeom prst="rect">
            <a:avLst/>
          </a:pr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070" name="Google Shape;6070;p815"/>
          <p:cNvSpPr txBox="1"/>
          <p:nvPr>
            <p:ph type="title"/>
          </p:nvPr>
        </p:nvSpPr>
        <p:spPr>
          <a:xfrm>
            <a:off x="763430" y="763538"/>
            <a:ext cx="5334600" cy="19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1pPr>
            <a:lvl2pPr lvl="1"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2pPr>
            <a:lvl3pPr lvl="2"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3pPr>
            <a:lvl4pPr lvl="3"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4pPr>
            <a:lvl5pPr lvl="4"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5pPr>
            <a:lvl6pPr lvl="5"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6pPr>
            <a:lvl7pPr lvl="6"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7pPr>
            <a:lvl8pPr lvl="7"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8pPr>
            <a:lvl9pPr lvl="8"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9pPr>
          </a:lstStyle>
          <a:p/>
        </p:txBody>
      </p:sp>
      <p:sp>
        <p:nvSpPr>
          <p:cNvPr id="6071" name="Google Shape;6071;p815"/>
          <p:cNvSpPr txBox="1"/>
          <p:nvPr>
            <p:ph idx="1" type="subTitle"/>
          </p:nvPr>
        </p:nvSpPr>
        <p:spPr>
          <a:xfrm>
            <a:off x="8317484" y="4432388"/>
            <a:ext cx="3053700" cy="228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1pPr>
            <a:lvl2pPr lvl="1"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2pPr>
            <a:lvl3pPr lvl="2"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3pPr>
            <a:lvl4pPr lvl="3"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4pPr>
            <a:lvl5pPr lvl="4"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5pPr>
            <a:lvl6pPr lvl="5"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6pPr>
            <a:lvl7pPr lvl="6"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7pPr>
            <a:lvl8pPr lvl="7"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8pPr>
            <a:lvl9pPr lvl="8"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9pPr>
          </a:lstStyle>
          <a:p/>
        </p:txBody>
      </p:sp>
      <p:sp>
        <p:nvSpPr>
          <p:cNvPr id="6072" name="Google Shape;6072;p815"/>
          <p:cNvSpPr txBox="1"/>
          <p:nvPr>
            <p:ph idx="2" type="subTitle"/>
          </p:nvPr>
        </p:nvSpPr>
        <p:spPr>
          <a:xfrm>
            <a:off x="8317497" y="4675275"/>
            <a:ext cx="3053700" cy="377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1pPr>
            <a:lvl2pPr lvl="1"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2pPr>
            <a:lvl3pPr lvl="2"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3pPr>
            <a:lvl4pPr lvl="3"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4pPr>
            <a:lvl5pPr lvl="4"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5pPr>
            <a:lvl6pPr lvl="5"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6pPr>
            <a:lvl7pPr lvl="6"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7pPr>
            <a:lvl8pPr lvl="7"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8pPr>
            <a:lvl9pPr lvl="8"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9pPr>
          </a:lstStyle>
          <a:p/>
        </p:txBody>
      </p:sp>
      <p:pic>
        <p:nvPicPr>
          <p:cNvPr id="6073" name="Google Shape;6073;p815"/>
          <p:cNvPicPr preferRelativeResize="0"/>
          <p:nvPr/>
        </p:nvPicPr>
        <p:blipFill>
          <a:blip r:embed="rId2">
            <a:alphaModFix/>
          </a:blip>
          <a:stretch>
            <a:fillRect/>
          </a:stretch>
        </p:blipFill>
        <p:spPr>
          <a:xfrm>
            <a:off x="699599" y="6287550"/>
            <a:ext cx="304225" cy="377333"/>
          </a:xfrm>
          <a:prstGeom prst="rect">
            <a:avLst/>
          </a:prstGeom>
          <a:noFill/>
          <a:ln>
            <a:noFill/>
          </a:ln>
        </p:spPr>
      </p:pic>
      <p:cxnSp>
        <p:nvCxnSpPr>
          <p:cNvPr id="6074" name="Google Shape;6074;p815"/>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6075" name="Google Shape;6075;p815"/>
          <p:cNvSpPr txBox="1"/>
          <p:nvPr>
            <p:ph idx="3" type="subTitle"/>
          </p:nvPr>
        </p:nvSpPr>
        <p:spPr>
          <a:xfrm>
            <a:off x="763430" y="3429000"/>
            <a:ext cx="51522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900"/>
              <a:buFont typeface="JetBrains Mono"/>
              <a:buNone/>
              <a:defRPr sz="1900">
                <a:solidFill>
                  <a:schemeClr val="dk2"/>
                </a:solidFill>
                <a:latin typeface="JetBrains Mono"/>
                <a:ea typeface="JetBrains Mono"/>
                <a:cs typeface="JetBrains Mono"/>
                <a:sym typeface="JetBrains Mono"/>
              </a:defRPr>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6076" name="Google Shape;6076;p815"/>
          <p:cNvSpPr/>
          <p:nvPr>
            <p:ph idx="4" type="pic"/>
          </p:nvPr>
        </p:nvSpPr>
        <p:spPr>
          <a:xfrm>
            <a:off x="8077702" y="763538"/>
            <a:ext cx="3292800" cy="3292800"/>
          </a:xfrm>
          <a:prstGeom prst="rect">
            <a:avLst/>
          </a:prstGeom>
          <a:noFill/>
          <a:ln>
            <a:noFill/>
          </a:ln>
        </p:spPr>
      </p:sp>
      <p:sp>
        <p:nvSpPr>
          <p:cNvPr id="6077" name="Google Shape;6077;p815"/>
          <p:cNvSpPr/>
          <p:nvPr/>
        </p:nvSpPr>
        <p:spPr>
          <a:xfrm flipH="1" rot="-5400000">
            <a:off x="7736302" y="4735800"/>
            <a:ext cx="705600" cy="228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imple Light">
  <p:cSld name="CUSTOM_6">
    <p:bg>
      <p:bgPr>
        <a:solidFill>
          <a:srgbClr val="F5F5F5"/>
        </a:solidFill>
      </p:bgPr>
    </p:bg>
    <p:spTree>
      <p:nvGrpSpPr>
        <p:cNvPr id="6078" name="Shape 6078"/>
        <p:cNvGrpSpPr/>
        <p:nvPr/>
      </p:nvGrpSpPr>
      <p:grpSpPr>
        <a:xfrm>
          <a:off x="0" y="0"/>
          <a:ext cx="0" cy="0"/>
          <a:chOff x="0" y="0"/>
          <a:chExt cx="0" cy="0"/>
        </a:xfrm>
      </p:grpSpPr>
      <p:cxnSp>
        <p:nvCxnSpPr>
          <p:cNvPr id="6079" name="Google Shape;6079;p816"/>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6080" name="Google Shape;6080;p816"/>
          <p:cNvSpPr txBox="1"/>
          <p:nvPr/>
        </p:nvSpPr>
        <p:spPr>
          <a:xfrm>
            <a:off x="761167" y="763538"/>
            <a:ext cx="7142700" cy="2132700"/>
          </a:xfrm>
          <a:prstGeom prst="rect">
            <a:avLst/>
          </a:prstGeom>
          <a:noFill/>
          <a:ln>
            <a:noFill/>
          </a:ln>
        </p:spPr>
        <p:txBody>
          <a:bodyPr anchorCtr="0" anchor="b" bIns="45725" lIns="45725" spcFirstLastPara="1" rIns="45725" wrap="square" tIns="45725">
            <a:noAutofit/>
          </a:bodyPr>
          <a:lstStyle/>
          <a:p>
            <a:pPr indent="0" lvl="0" marL="0" rtl="0" algn="l">
              <a:lnSpc>
                <a:spcPct val="100000"/>
              </a:lnSpc>
              <a:spcBef>
                <a:spcPts val="0"/>
              </a:spcBef>
              <a:spcAft>
                <a:spcPts val="0"/>
              </a:spcAft>
              <a:buNone/>
            </a:pPr>
            <a:r>
              <a:t/>
            </a:r>
            <a:endParaRPr b="1" sz="4800">
              <a:latin typeface="DM Sans"/>
              <a:ea typeface="DM Sans"/>
              <a:cs typeface="DM Sans"/>
              <a:sym typeface="DM Sans"/>
            </a:endParaRPr>
          </a:p>
        </p:txBody>
      </p:sp>
      <p:pic>
        <p:nvPicPr>
          <p:cNvPr id="6081" name="Google Shape;6081;p816"/>
          <p:cNvPicPr preferRelativeResize="0"/>
          <p:nvPr/>
        </p:nvPicPr>
        <p:blipFill>
          <a:blip r:embed="rId2">
            <a:alphaModFix/>
          </a:blip>
          <a:stretch>
            <a:fillRect/>
          </a:stretch>
        </p:blipFill>
        <p:spPr>
          <a:xfrm>
            <a:off x="699429" y="6287550"/>
            <a:ext cx="302899" cy="375684"/>
          </a:xfrm>
          <a:prstGeom prst="rect">
            <a:avLst/>
          </a:prstGeom>
          <a:noFill/>
          <a:ln>
            <a:noFill/>
          </a:ln>
        </p:spPr>
      </p:pic>
      <p:sp>
        <p:nvSpPr>
          <p:cNvPr id="6082" name="Google Shape;6082;p816"/>
          <p:cNvSpPr txBox="1"/>
          <p:nvPr>
            <p:ph type="title"/>
          </p:nvPr>
        </p:nvSpPr>
        <p:spPr>
          <a:xfrm>
            <a:off x="752156" y="1316450"/>
            <a:ext cx="7142700" cy="21315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SzPts val="4800"/>
              <a:buFont typeface="DM Sans"/>
              <a:buNone/>
              <a:defRPr b="1" sz="4800">
                <a:latin typeface="DM Sans"/>
                <a:ea typeface="DM Sans"/>
                <a:cs typeface="DM Sans"/>
                <a:sym typeface="DM Sans"/>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6083" name="Google Shape;6083;p816"/>
          <p:cNvSpPr txBox="1"/>
          <p:nvPr>
            <p:ph idx="1" type="body"/>
          </p:nvPr>
        </p:nvSpPr>
        <p:spPr>
          <a:xfrm>
            <a:off x="752156" y="3447800"/>
            <a:ext cx="7142700" cy="2438700"/>
          </a:xfrm>
          <a:prstGeom prst="rect">
            <a:avLst/>
          </a:prstGeom>
          <a:noFill/>
          <a:ln>
            <a:noFill/>
          </a:ln>
        </p:spPr>
        <p:txBody>
          <a:bodyPr anchorCtr="0" anchor="t" bIns="45725" lIns="45725" spcFirstLastPara="1" rIns="45725" wrap="square" tIns="45725">
            <a:noAutofit/>
          </a:bodyPr>
          <a:lstStyle>
            <a:lvl1pPr indent="-381000" lvl="0" marL="457200" rtl="0">
              <a:spcBef>
                <a:spcPts val="0"/>
              </a:spcBef>
              <a:spcAft>
                <a:spcPts val="0"/>
              </a:spcAft>
              <a:buSzPts val="2400"/>
              <a:buFont typeface="DM Sans"/>
              <a:buChar char="●"/>
              <a:defRPr sz="2400">
                <a:latin typeface="DM Sans"/>
                <a:ea typeface="DM Sans"/>
                <a:cs typeface="DM Sans"/>
                <a:sym typeface="DM Sans"/>
              </a:defRPr>
            </a:lvl1pPr>
            <a:lvl2pPr indent="-381000" lvl="1" marL="914400" rtl="0">
              <a:spcBef>
                <a:spcPts val="0"/>
              </a:spcBef>
              <a:spcAft>
                <a:spcPts val="0"/>
              </a:spcAft>
              <a:buSzPts val="2400"/>
              <a:buFont typeface="DM Sans"/>
              <a:buChar char="○"/>
              <a:defRPr sz="2400">
                <a:latin typeface="DM Sans"/>
                <a:ea typeface="DM Sans"/>
                <a:cs typeface="DM Sans"/>
                <a:sym typeface="DM Sans"/>
              </a:defRPr>
            </a:lvl2pPr>
            <a:lvl3pPr indent="-381000" lvl="2" marL="1371600" rtl="0">
              <a:spcBef>
                <a:spcPts val="0"/>
              </a:spcBef>
              <a:spcAft>
                <a:spcPts val="0"/>
              </a:spcAft>
              <a:buSzPts val="2400"/>
              <a:buFont typeface="DM Sans"/>
              <a:buChar char="■"/>
              <a:defRPr sz="2400">
                <a:latin typeface="DM Sans"/>
                <a:ea typeface="DM Sans"/>
                <a:cs typeface="DM Sans"/>
                <a:sym typeface="DM Sans"/>
              </a:defRPr>
            </a:lvl3pPr>
            <a:lvl4pPr indent="-381000" lvl="3" marL="1828800" rtl="0">
              <a:spcBef>
                <a:spcPts val="0"/>
              </a:spcBef>
              <a:spcAft>
                <a:spcPts val="0"/>
              </a:spcAft>
              <a:buSzPts val="2400"/>
              <a:buFont typeface="DM Sans"/>
              <a:buChar char="●"/>
              <a:defRPr sz="2400">
                <a:latin typeface="DM Sans"/>
                <a:ea typeface="DM Sans"/>
                <a:cs typeface="DM Sans"/>
                <a:sym typeface="DM Sans"/>
              </a:defRPr>
            </a:lvl4pPr>
            <a:lvl5pPr indent="-381000" lvl="4" marL="2286000" rtl="0">
              <a:spcBef>
                <a:spcPts val="0"/>
              </a:spcBef>
              <a:spcAft>
                <a:spcPts val="0"/>
              </a:spcAft>
              <a:buSzPts val="2400"/>
              <a:buFont typeface="DM Sans"/>
              <a:buChar char="○"/>
              <a:defRPr sz="2400">
                <a:latin typeface="DM Sans"/>
                <a:ea typeface="DM Sans"/>
                <a:cs typeface="DM Sans"/>
                <a:sym typeface="DM Sans"/>
              </a:defRPr>
            </a:lvl5pPr>
            <a:lvl6pPr indent="-381000" lvl="5" marL="2743200" rtl="0">
              <a:spcBef>
                <a:spcPts val="0"/>
              </a:spcBef>
              <a:spcAft>
                <a:spcPts val="0"/>
              </a:spcAft>
              <a:buSzPts val="2400"/>
              <a:buFont typeface="DM Sans"/>
              <a:buChar char="■"/>
              <a:defRPr sz="2400">
                <a:latin typeface="DM Sans"/>
                <a:ea typeface="DM Sans"/>
                <a:cs typeface="DM Sans"/>
                <a:sym typeface="DM Sans"/>
              </a:defRPr>
            </a:lvl6pPr>
            <a:lvl7pPr indent="-381000" lvl="6" marL="3200400" rtl="0">
              <a:spcBef>
                <a:spcPts val="0"/>
              </a:spcBef>
              <a:spcAft>
                <a:spcPts val="0"/>
              </a:spcAft>
              <a:buSzPts val="2400"/>
              <a:buFont typeface="DM Sans"/>
              <a:buChar char="●"/>
              <a:defRPr sz="2400">
                <a:latin typeface="DM Sans"/>
                <a:ea typeface="DM Sans"/>
                <a:cs typeface="DM Sans"/>
                <a:sym typeface="DM Sans"/>
              </a:defRPr>
            </a:lvl7pPr>
            <a:lvl8pPr indent="-381000" lvl="7" marL="3657600" rtl="0">
              <a:spcBef>
                <a:spcPts val="0"/>
              </a:spcBef>
              <a:spcAft>
                <a:spcPts val="0"/>
              </a:spcAft>
              <a:buSzPts val="2400"/>
              <a:buFont typeface="DM Sans"/>
              <a:buChar char="○"/>
              <a:defRPr sz="2400">
                <a:latin typeface="DM Sans"/>
                <a:ea typeface="DM Sans"/>
                <a:cs typeface="DM Sans"/>
                <a:sym typeface="DM Sans"/>
              </a:defRPr>
            </a:lvl8pPr>
            <a:lvl9pPr indent="-381000" lvl="8" marL="4114800" rtl="0">
              <a:spcBef>
                <a:spcPts val="0"/>
              </a:spcBef>
              <a:spcAft>
                <a:spcPts val="0"/>
              </a:spcAft>
              <a:buSzPts val="2400"/>
              <a:buFont typeface="DM Sans"/>
              <a:buChar char="■"/>
              <a:defRPr sz="2400">
                <a:latin typeface="DM Sans"/>
                <a:ea typeface="DM Sans"/>
                <a:cs typeface="DM Sans"/>
                <a:sym typeface="DM Sans"/>
              </a:defRPr>
            </a:lvl9pPr>
          </a:lstStyle>
          <a:p/>
        </p:txBody>
      </p:sp>
      <p:sp>
        <p:nvSpPr>
          <p:cNvPr id="6084" name="Google Shape;6084;p816"/>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imple Dark">
  <p:cSld name="CUSTOM_6_1">
    <p:bg>
      <p:bgPr>
        <a:solidFill>
          <a:schemeClr val="dk1"/>
        </a:solidFill>
      </p:bgPr>
    </p:bg>
    <p:spTree>
      <p:nvGrpSpPr>
        <p:cNvPr id="6085" name="Shape 6085"/>
        <p:cNvGrpSpPr/>
        <p:nvPr/>
      </p:nvGrpSpPr>
      <p:grpSpPr>
        <a:xfrm>
          <a:off x="0" y="0"/>
          <a:ext cx="0" cy="0"/>
          <a:chOff x="0" y="0"/>
          <a:chExt cx="0" cy="0"/>
        </a:xfrm>
      </p:grpSpPr>
      <p:sp>
        <p:nvSpPr>
          <p:cNvPr id="6086" name="Google Shape;6086;p817"/>
          <p:cNvSpPr txBox="1"/>
          <p:nvPr/>
        </p:nvSpPr>
        <p:spPr>
          <a:xfrm>
            <a:off x="761167" y="763538"/>
            <a:ext cx="7142700" cy="2132700"/>
          </a:xfrm>
          <a:prstGeom prst="rect">
            <a:avLst/>
          </a:prstGeom>
          <a:noFill/>
          <a:ln>
            <a:noFill/>
          </a:ln>
        </p:spPr>
        <p:txBody>
          <a:bodyPr anchorCtr="0" anchor="b" bIns="45725" lIns="45725" spcFirstLastPara="1" rIns="45725" wrap="square" tIns="45725">
            <a:noAutofit/>
          </a:bodyPr>
          <a:lstStyle/>
          <a:p>
            <a:pPr indent="0" lvl="0" marL="0" rtl="0" algn="l">
              <a:lnSpc>
                <a:spcPct val="100000"/>
              </a:lnSpc>
              <a:spcBef>
                <a:spcPts val="0"/>
              </a:spcBef>
              <a:spcAft>
                <a:spcPts val="0"/>
              </a:spcAft>
              <a:buNone/>
            </a:pPr>
            <a:r>
              <a:t/>
            </a:r>
            <a:endParaRPr b="1" sz="4800">
              <a:latin typeface="DM Sans"/>
              <a:ea typeface="DM Sans"/>
              <a:cs typeface="DM Sans"/>
              <a:sym typeface="DM Sans"/>
            </a:endParaRPr>
          </a:p>
        </p:txBody>
      </p:sp>
      <p:cxnSp>
        <p:nvCxnSpPr>
          <p:cNvPr id="6087" name="Google Shape;6087;p817"/>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6088" name="Google Shape;6088;p817"/>
          <p:cNvSpPr txBox="1"/>
          <p:nvPr>
            <p:ph type="title"/>
          </p:nvPr>
        </p:nvSpPr>
        <p:spPr>
          <a:xfrm>
            <a:off x="752156" y="1297650"/>
            <a:ext cx="7142700" cy="21315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1pPr>
            <a:lvl2pPr lvl="1" rtl="0">
              <a:spcBef>
                <a:spcPts val="0"/>
              </a:spcBef>
              <a:spcAft>
                <a:spcPts val="0"/>
              </a:spcAft>
              <a:buClr>
                <a:schemeClr val="lt1"/>
              </a:buClr>
              <a:buSzPts val="700"/>
              <a:buNone/>
              <a:defRPr sz="700">
                <a:solidFill>
                  <a:schemeClr val="lt1"/>
                </a:solidFill>
              </a:defRPr>
            </a:lvl2pPr>
            <a:lvl3pPr lvl="2" rtl="0">
              <a:spcBef>
                <a:spcPts val="0"/>
              </a:spcBef>
              <a:spcAft>
                <a:spcPts val="0"/>
              </a:spcAft>
              <a:buClr>
                <a:schemeClr val="lt1"/>
              </a:buClr>
              <a:buSzPts val="700"/>
              <a:buNone/>
              <a:defRPr sz="700">
                <a:solidFill>
                  <a:schemeClr val="lt1"/>
                </a:solidFill>
              </a:defRPr>
            </a:lvl3pPr>
            <a:lvl4pPr lvl="3" rtl="0">
              <a:spcBef>
                <a:spcPts val="0"/>
              </a:spcBef>
              <a:spcAft>
                <a:spcPts val="0"/>
              </a:spcAft>
              <a:buClr>
                <a:schemeClr val="lt1"/>
              </a:buClr>
              <a:buSzPts val="700"/>
              <a:buNone/>
              <a:defRPr sz="700">
                <a:solidFill>
                  <a:schemeClr val="lt1"/>
                </a:solidFill>
              </a:defRPr>
            </a:lvl4pPr>
            <a:lvl5pPr lvl="4" rtl="0">
              <a:spcBef>
                <a:spcPts val="0"/>
              </a:spcBef>
              <a:spcAft>
                <a:spcPts val="0"/>
              </a:spcAft>
              <a:buClr>
                <a:schemeClr val="lt1"/>
              </a:buClr>
              <a:buSzPts val="700"/>
              <a:buNone/>
              <a:defRPr sz="700">
                <a:solidFill>
                  <a:schemeClr val="lt1"/>
                </a:solidFill>
              </a:defRPr>
            </a:lvl5pPr>
            <a:lvl6pPr lvl="5" rtl="0">
              <a:spcBef>
                <a:spcPts val="0"/>
              </a:spcBef>
              <a:spcAft>
                <a:spcPts val="0"/>
              </a:spcAft>
              <a:buClr>
                <a:schemeClr val="lt1"/>
              </a:buClr>
              <a:buSzPts val="700"/>
              <a:buNone/>
              <a:defRPr sz="700">
                <a:solidFill>
                  <a:schemeClr val="lt1"/>
                </a:solidFill>
              </a:defRPr>
            </a:lvl6pPr>
            <a:lvl7pPr lvl="6" rtl="0">
              <a:spcBef>
                <a:spcPts val="0"/>
              </a:spcBef>
              <a:spcAft>
                <a:spcPts val="0"/>
              </a:spcAft>
              <a:buClr>
                <a:schemeClr val="lt1"/>
              </a:buClr>
              <a:buSzPts val="700"/>
              <a:buNone/>
              <a:defRPr sz="700">
                <a:solidFill>
                  <a:schemeClr val="lt1"/>
                </a:solidFill>
              </a:defRPr>
            </a:lvl7pPr>
            <a:lvl8pPr lvl="7" rtl="0">
              <a:spcBef>
                <a:spcPts val="0"/>
              </a:spcBef>
              <a:spcAft>
                <a:spcPts val="0"/>
              </a:spcAft>
              <a:buClr>
                <a:schemeClr val="lt1"/>
              </a:buClr>
              <a:buSzPts val="700"/>
              <a:buNone/>
              <a:defRPr sz="700">
                <a:solidFill>
                  <a:schemeClr val="lt1"/>
                </a:solidFill>
              </a:defRPr>
            </a:lvl8pPr>
            <a:lvl9pPr lvl="8" rtl="0">
              <a:spcBef>
                <a:spcPts val="0"/>
              </a:spcBef>
              <a:spcAft>
                <a:spcPts val="0"/>
              </a:spcAft>
              <a:buClr>
                <a:schemeClr val="lt1"/>
              </a:buClr>
              <a:buSzPts val="700"/>
              <a:buNone/>
              <a:defRPr sz="700">
                <a:solidFill>
                  <a:schemeClr val="lt1"/>
                </a:solidFill>
              </a:defRPr>
            </a:lvl9pPr>
          </a:lstStyle>
          <a:p/>
        </p:txBody>
      </p:sp>
      <p:sp>
        <p:nvSpPr>
          <p:cNvPr id="6089" name="Google Shape;6089;p817"/>
          <p:cNvSpPr txBox="1"/>
          <p:nvPr>
            <p:ph idx="1" type="body"/>
          </p:nvPr>
        </p:nvSpPr>
        <p:spPr>
          <a:xfrm>
            <a:off x="752156" y="3447800"/>
            <a:ext cx="7142700" cy="2438700"/>
          </a:xfrm>
          <a:prstGeom prst="rect">
            <a:avLst/>
          </a:prstGeom>
          <a:noFill/>
          <a:ln>
            <a:noFill/>
          </a:ln>
        </p:spPr>
        <p:txBody>
          <a:bodyPr anchorCtr="0" anchor="t" bIns="45725" lIns="45725" spcFirstLastPara="1" rIns="45725" wrap="square" tIns="45725">
            <a:noAutofit/>
          </a:bodyPr>
          <a:lstStyle>
            <a:lvl1pPr indent="-381000" lvl="0" marL="4572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1pPr>
            <a:lvl2pPr indent="-381000" lvl="1" marL="9144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2pPr>
            <a:lvl3pPr indent="-381000" lvl="2" marL="13716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3pPr>
            <a:lvl4pPr indent="-381000" lvl="3" marL="18288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4pPr>
            <a:lvl5pPr indent="-381000" lvl="4" marL="22860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5pPr>
            <a:lvl6pPr indent="-381000" lvl="5" marL="27432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6pPr>
            <a:lvl7pPr indent="-381000" lvl="6" marL="32004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7pPr>
            <a:lvl8pPr indent="-381000" lvl="7" marL="36576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8pPr>
            <a:lvl9pPr indent="-381000" lvl="8" marL="41148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9pPr>
          </a:lstStyle>
          <a:p/>
        </p:txBody>
      </p:sp>
      <p:pic>
        <p:nvPicPr>
          <p:cNvPr id="6090" name="Google Shape;6090;p817"/>
          <p:cNvPicPr preferRelativeResize="0"/>
          <p:nvPr/>
        </p:nvPicPr>
        <p:blipFill>
          <a:blip r:embed="rId2">
            <a:alphaModFix/>
          </a:blip>
          <a:stretch>
            <a:fillRect/>
          </a:stretch>
        </p:blipFill>
        <p:spPr>
          <a:xfrm>
            <a:off x="699599" y="6287550"/>
            <a:ext cx="304225" cy="377333"/>
          </a:xfrm>
          <a:prstGeom prst="rect">
            <a:avLst/>
          </a:prstGeom>
          <a:noFill/>
          <a:ln>
            <a:noFill/>
          </a:ln>
        </p:spPr>
      </p:pic>
      <p:cxnSp>
        <p:nvCxnSpPr>
          <p:cNvPr id="6091" name="Google Shape;6091;p817"/>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6092" name="Google Shape;6092;p817"/>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5"/>
                </a:solidFill>
                <a:latin typeface="JetBrains Mono"/>
                <a:ea typeface="JetBrains Mono"/>
                <a:cs typeface="JetBrains Mono"/>
                <a:sym typeface="JetBrains Mono"/>
              </a:defRPr>
            </a:lvl1pPr>
            <a:lvl2pPr lvl="1" rtl="0" algn="r">
              <a:buNone/>
              <a:defRPr sz="1200">
                <a:solidFill>
                  <a:schemeClr val="accent5"/>
                </a:solidFill>
                <a:latin typeface="JetBrains Mono"/>
                <a:ea typeface="JetBrains Mono"/>
                <a:cs typeface="JetBrains Mono"/>
                <a:sym typeface="JetBrains Mono"/>
              </a:defRPr>
            </a:lvl2pPr>
            <a:lvl3pPr lvl="2" rtl="0" algn="r">
              <a:buNone/>
              <a:defRPr sz="1200">
                <a:solidFill>
                  <a:schemeClr val="accent5"/>
                </a:solidFill>
                <a:latin typeface="JetBrains Mono"/>
                <a:ea typeface="JetBrains Mono"/>
                <a:cs typeface="JetBrains Mono"/>
                <a:sym typeface="JetBrains Mono"/>
              </a:defRPr>
            </a:lvl3pPr>
            <a:lvl4pPr lvl="3" rtl="0" algn="r">
              <a:buNone/>
              <a:defRPr sz="1200">
                <a:solidFill>
                  <a:schemeClr val="accent5"/>
                </a:solidFill>
                <a:latin typeface="JetBrains Mono"/>
                <a:ea typeface="JetBrains Mono"/>
                <a:cs typeface="JetBrains Mono"/>
                <a:sym typeface="JetBrains Mono"/>
              </a:defRPr>
            </a:lvl4pPr>
            <a:lvl5pPr lvl="4" rtl="0" algn="r">
              <a:buNone/>
              <a:defRPr sz="1200">
                <a:solidFill>
                  <a:schemeClr val="accent5"/>
                </a:solidFill>
                <a:latin typeface="JetBrains Mono"/>
                <a:ea typeface="JetBrains Mono"/>
                <a:cs typeface="JetBrains Mono"/>
                <a:sym typeface="JetBrains Mono"/>
              </a:defRPr>
            </a:lvl5pPr>
            <a:lvl6pPr lvl="5" rtl="0" algn="r">
              <a:buNone/>
              <a:defRPr sz="1200">
                <a:solidFill>
                  <a:schemeClr val="accent5"/>
                </a:solidFill>
                <a:latin typeface="JetBrains Mono"/>
                <a:ea typeface="JetBrains Mono"/>
                <a:cs typeface="JetBrains Mono"/>
                <a:sym typeface="JetBrains Mono"/>
              </a:defRPr>
            </a:lvl6pPr>
            <a:lvl7pPr lvl="6" rtl="0" algn="r">
              <a:buNone/>
              <a:defRPr sz="1200">
                <a:solidFill>
                  <a:schemeClr val="accent5"/>
                </a:solidFill>
                <a:latin typeface="JetBrains Mono"/>
                <a:ea typeface="JetBrains Mono"/>
                <a:cs typeface="JetBrains Mono"/>
                <a:sym typeface="JetBrains Mono"/>
              </a:defRPr>
            </a:lvl7pPr>
            <a:lvl8pPr lvl="7" rtl="0" algn="r">
              <a:buNone/>
              <a:defRPr sz="1200">
                <a:solidFill>
                  <a:schemeClr val="accent5"/>
                </a:solidFill>
                <a:latin typeface="JetBrains Mono"/>
                <a:ea typeface="JetBrains Mono"/>
                <a:cs typeface="JetBrains Mono"/>
                <a:sym typeface="JetBrains Mono"/>
              </a:defRPr>
            </a:lvl8pPr>
            <a:lvl9pPr lvl="8" rtl="0" algn="r">
              <a:buNone/>
              <a:defRPr sz="12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imple Blue">
  <p:cSld name="CUSTOM_6_1_1">
    <p:bg>
      <p:bgPr>
        <a:solidFill>
          <a:schemeClr val="accent3"/>
        </a:solidFill>
      </p:bgPr>
    </p:bg>
    <p:spTree>
      <p:nvGrpSpPr>
        <p:cNvPr id="6093" name="Shape 6093"/>
        <p:cNvGrpSpPr/>
        <p:nvPr/>
      </p:nvGrpSpPr>
      <p:grpSpPr>
        <a:xfrm>
          <a:off x="0" y="0"/>
          <a:ext cx="0" cy="0"/>
          <a:chOff x="0" y="0"/>
          <a:chExt cx="0" cy="0"/>
        </a:xfrm>
      </p:grpSpPr>
      <p:pic>
        <p:nvPicPr>
          <p:cNvPr id="6094" name="Google Shape;6094;p818"/>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095" name="Google Shape;6095;p818"/>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6096" name="Google Shape;6096;p818"/>
          <p:cNvSpPr txBox="1"/>
          <p:nvPr/>
        </p:nvSpPr>
        <p:spPr>
          <a:xfrm>
            <a:off x="761167" y="763538"/>
            <a:ext cx="7142700" cy="2132700"/>
          </a:xfrm>
          <a:prstGeom prst="rect">
            <a:avLst/>
          </a:prstGeom>
          <a:noFill/>
          <a:ln>
            <a:noFill/>
          </a:ln>
        </p:spPr>
        <p:txBody>
          <a:bodyPr anchorCtr="0" anchor="b" bIns="45725" lIns="45725" spcFirstLastPara="1" rIns="45725" wrap="square" tIns="45725">
            <a:noAutofit/>
          </a:bodyPr>
          <a:lstStyle/>
          <a:p>
            <a:pPr indent="0" lvl="0" marL="0" rtl="0" algn="l">
              <a:lnSpc>
                <a:spcPct val="100000"/>
              </a:lnSpc>
              <a:spcBef>
                <a:spcPts val="0"/>
              </a:spcBef>
              <a:spcAft>
                <a:spcPts val="0"/>
              </a:spcAft>
              <a:buNone/>
            </a:pPr>
            <a:r>
              <a:t/>
            </a:r>
            <a:endParaRPr b="1" sz="4800">
              <a:latin typeface="DM Sans"/>
              <a:ea typeface="DM Sans"/>
              <a:cs typeface="DM Sans"/>
              <a:sym typeface="DM Sans"/>
            </a:endParaRPr>
          </a:p>
        </p:txBody>
      </p:sp>
      <p:cxnSp>
        <p:nvCxnSpPr>
          <p:cNvPr id="6097" name="Google Shape;6097;p818"/>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6098" name="Google Shape;6098;p818"/>
          <p:cNvSpPr txBox="1"/>
          <p:nvPr>
            <p:ph type="title"/>
          </p:nvPr>
        </p:nvSpPr>
        <p:spPr>
          <a:xfrm>
            <a:off x="752156" y="1297650"/>
            <a:ext cx="7142700" cy="21315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Clr>
                <a:schemeClr val="accent1"/>
              </a:buClr>
              <a:buSzPts val="4800"/>
              <a:buFont typeface="DM Sans"/>
              <a:buNone/>
              <a:defRPr b="1" sz="4800">
                <a:solidFill>
                  <a:schemeClr val="accent1"/>
                </a:solidFill>
                <a:latin typeface="DM Sans"/>
                <a:ea typeface="DM Sans"/>
                <a:cs typeface="DM Sans"/>
                <a:sym typeface="DM Sans"/>
              </a:defRPr>
            </a:lvl1pPr>
            <a:lvl2pPr lvl="1" rtl="0">
              <a:spcBef>
                <a:spcPts val="0"/>
              </a:spcBef>
              <a:spcAft>
                <a:spcPts val="0"/>
              </a:spcAft>
              <a:buClr>
                <a:schemeClr val="accent1"/>
              </a:buClr>
              <a:buSzPts val="700"/>
              <a:buNone/>
              <a:defRPr sz="700">
                <a:solidFill>
                  <a:schemeClr val="accent1"/>
                </a:solidFill>
              </a:defRPr>
            </a:lvl2pPr>
            <a:lvl3pPr lvl="2" rtl="0">
              <a:spcBef>
                <a:spcPts val="0"/>
              </a:spcBef>
              <a:spcAft>
                <a:spcPts val="0"/>
              </a:spcAft>
              <a:buClr>
                <a:schemeClr val="accent1"/>
              </a:buClr>
              <a:buSzPts val="700"/>
              <a:buNone/>
              <a:defRPr sz="700">
                <a:solidFill>
                  <a:schemeClr val="accent1"/>
                </a:solidFill>
              </a:defRPr>
            </a:lvl3pPr>
            <a:lvl4pPr lvl="3" rtl="0">
              <a:spcBef>
                <a:spcPts val="0"/>
              </a:spcBef>
              <a:spcAft>
                <a:spcPts val="0"/>
              </a:spcAft>
              <a:buClr>
                <a:schemeClr val="accent1"/>
              </a:buClr>
              <a:buSzPts val="700"/>
              <a:buNone/>
              <a:defRPr sz="700">
                <a:solidFill>
                  <a:schemeClr val="accent1"/>
                </a:solidFill>
              </a:defRPr>
            </a:lvl4pPr>
            <a:lvl5pPr lvl="4" rtl="0">
              <a:spcBef>
                <a:spcPts val="0"/>
              </a:spcBef>
              <a:spcAft>
                <a:spcPts val="0"/>
              </a:spcAft>
              <a:buClr>
                <a:schemeClr val="accent1"/>
              </a:buClr>
              <a:buSzPts val="700"/>
              <a:buNone/>
              <a:defRPr sz="700">
                <a:solidFill>
                  <a:schemeClr val="accent1"/>
                </a:solidFill>
              </a:defRPr>
            </a:lvl5pPr>
            <a:lvl6pPr lvl="5" rtl="0">
              <a:spcBef>
                <a:spcPts val="0"/>
              </a:spcBef>
              <a:spcAft>
                <a:spcPts val="0"/>
              </a:spcAft>
              <a:buClr>
                <a:schemeClr val="accent1"/>
              </a:buClr>
              <a:buSzPts val="700"/>
              <a:buNone/>
              <a:defRPr sz="700">
                <a:solidFill>
                  <a:schemeClr val="accent1"/>
                </a:solidFill>
              </a:defRPr>
            </a:lvl6pPr>
            <a:lvl7pPr lvl="6" rtl="0">
              <a:spcBef>
                <a:spcPts val="0"/>
              </a:spcBef>
              <a:spcAft>
                <a:spcPts val="0"/>
              </a:spcAft>
              <a:buClr>
                <a:schemeClr val="accent1"/>
              </a:buClr>
              <a:buSzPts val="700"/>
              <a:buNone/>
              <a:defRPr sz="700">
                <a:solidFill>
                  <a:schemeClr val="accent1"/>
                </a:solidFill>
              </a:defRPr>
            </a:lvl7pPr>
            <a:lvl8pPr lvl="7" rtl="0">
              <a:spcBef>
                <a:spcPts val="0"/>
              </a:spcBef>
              <a:spcAft>
                <a:spcPts val="0"/>
              </a:spcAft>
              <a:buClr>
                <a:schemeClr val="accent1"/>
              </a:buClr>
              <a:buSzPts val="700"/>
              <a:buNone/>
              <a:defRPr sz="700">
                <a:solidFill>
                  <a:schemeClr val="accent1"/>
                </a:solidFill>
              </a:defRPr>
            </a:lvl8pPr>
            <a:lvl9pPr lvl="8" rtl="0">
              <a:spcBef>
                <a:spcPts val="0"/>
              </a:spcBef>
              <a:spcAft>
                <a:spcPts val="0"/>
              </a:spcAft>
              <a:buClr>
                <a:schemeClr val="accent1"/>
              </a:buClr>
              <a:buSzPts val="700"/>
              <a:buNone/>
              <a:defRPr sz="700">
                <a:solidFill>
                  <a:schemeClr val="accent1"/>
                </a:solidFill>
              </a:defRPr>
            </a:lvl9pPr>
          </a:lstStyle>
          <a:p/>
        </p:txBody>
      </p:sp>
      <p:sp>
        <p:nvSpPr>
          <p:cNvPr id="6099" name="Google Shape;6099;p818"/>
          <p:cNvSpPr txBox="1"/>
          <p:nvPr>
            <p:ph idx="1" type="body"/>
          </p:nvPr>
        </p:nvSpPr>
        <p:spPr>
          <a:xfrm>
            <a:off x="752156" y="3447800"/>
            <a:ext cx="7142700" cy="2438700"/>
          </a:xfrm>
          <a:prstGeom prst="rect">
            <a:avLst/>
          </a:prstGeom>
          <a:noFill/>
          <a:ln>
            <a:noFill/>
          </a:ln>
        </p:spPr>
        <p:txBody>
          <a:bodyPr anchorCtr="0" anchor="t" bIns="45725" lIns="45725" spcFirstLastPara="1" rIns="45725" wrap="square" tIns="45725">
            <a:noAutofit/>
          </a:bodyPr>
          <a:lstStyle>
            <a:lvl1pPr indent="-381000" lvl="0" marL="4572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1pPr>
            <a:lvl2pPr indent="-381000" lvl="1" marL="9144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2pPr>
            <a:lvl3pPr indent="-381000" lvl="2" marL="13716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3pPr>
            <a:lvl4pPr indent="-381000" lvl="3" marL="18288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4pPr>
            <a:lvl5pPr indent="-381000" lvl="4" marL="22860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5pPr>
            <a:lvl6pPr indent="-381000" lvl="5" marL="27432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6pPr>
            <a:lvl7pPr indent="-381000" lvl="6" marL="32004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7pPr>
            <a:lvl8pPr indent="-381000" lvl="7" marL="36576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8pPr>
            <a:lvl9pPr indent="-381000" lvl="8" marL="41148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9pPr>
          </a:lstStyle>
          <a:p/>
        </p:txBody>
      </p:sp>
      <p:sp>
        <p:nvSpPr>
          <p:cNvPr id="6100" name="Google Shape;6100;p818"/>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Map">
  <p:cSld name="CUSTOM_6_1_1_1">
    <p:bg>
      <p:bgPr>
        <a:solidFill>
          <a:schemeClr val="accent3"/>
        </a:solidFill>
      </p:bgPr>
    </p:bg>
    <p:spTree>
      <p:nvGrpSpPr>
        <p:cNvPr id="6101" name="Shape 6101"/>
        <p:cNvGrpSpPr/>
        <p:nvPr/>
      </p:nvGrpSpPr>
      <p:grpSpPr>
        <a:xfrm>
          <a:off x="0" y="0"/>
          <a:ext cx="0" cy="0"/>
          <a:chOff x="0" y="0"/>
          <a:chExt cx="0" cy="0"/>
        </a:xfrm>
      </p:grpSpPr>
      <p:pic>
        <p:nvPicPr>
          <p:cNvPr id="6102" name="Google Shape;6102;p819"/>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103" name="Google Shape;6103;p819"/>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6104" name="Google Shape;6104;p819"/>
          <p:cNvSpPr txBox="1"/>
          <p:nvPr/>
        </p:nvSpPr>
        <p:spPr>
          <a:xfrm>
            <a:off x="761167" y="763538"/>
            <a:ext cx="7142700" cy="2132700"/>
          </a:xfrm>
          <a:prstGeom prst="rect">
            <a:avLst/>
          </a:prstGeom>
          <a:noFill/>
          <a:ln>
            <a:noFill/>
          </a:ln>
        </p:spPr>
        <p:txBody>
          <a:bodyPr anchorCtr="0" anchor="b" bIns="45725" lIns="45725" spcFirstLastPara="1" rIns="45725" wrap="square" tIns="45725">
            <a:noAutofit/>
          </a:bodyPr>
          <a:lstStyle/>
          <a:p>
            <a:pPr indent="0" lvl="0" marL="0" rtl="0" algn="l">
              <a:lnSpc>
                <a:spcPct val="100000"/>
              </a:lnSpc>
              <a:spcBef>
                <a:spcPts val="0"/>
              </a:spcBef>
              <a:spcAft>
                <a:spcPts val="0"/>
              </a:spcAft>
              <a:buNone/>
            </a:pPr>
            <a:r>
              <a:t/>
            </a:r>
            <a:endParaRPr b="1" sz="4800">
              <a:latin typeface="DM Sans"/>
              <a:ea typeface="DM Sans"/>
              <a:cs typeface="DM Sans"/>
              <a:sym typeface="DM Sans"/>
            </a:endParaRPr>
          </a:p>
        </p:txBody>
      </p:sp>
      <p:cxnSp>
        <p:nvCxnSpPr>
          <p:cNvPr id="6105" name="Google Shape;6105;p819"/>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6106" name="Google Shape;6106;p819"/>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pic>
        <p:nvPicPr>
          <p:cNvPr id="6107" name="Google Shape;6107;p819"/>
          <p:cNvPicPr preferRelativeResize="0"/>
          <p:nvPr/>
        </p:nvPicPr>
        <p:blipFill>
          <a:blip r:embed="rId3">
            <a:alphaModFix/>
          </a:blip>
          <a:stretch>
            <a:fillRect/>
          </a:stretch>
        </p:blipFill>
        <p:spPr>
          <a:xfrm>
            <a:off x="0" y="1847100"/>
            <a:ext cx="8075683" cy="4037834"/>
          </a:xfrm>
          <a:prstGeom prst="rect">
            <a:avLst/>
          </a:prstGeom>
          <a:noFill/>
          <a:ln>
            <a:noFill/>
          </a:ln>
        </p:spPr>
      </p:pic>
      <p:sp>
        <p:nvSpPr>
          <p:cNvPr id="6108" name="Google Shape;6108;p819"/>
          <p:cNvSpPr txBox="1"/>
          <p:nvPr>
            <p:ph type="title"/>
          </p:nvPr>
        </p:nvSpPr>
        <p:spPr>
          <a:xfrm>
            <a:off x="763430" y="763525"/>
            <a:ext cx="6990000" cy="939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6109" name="Google Shape;6109;p819"/>
          <p:cNvSpPr txBox="1"/>
          <p:nvPr>
            <p:ph idx="1" type="body"/>
          </p:nvPr>
        </p:nvSpPr>
        <p:spPr>
          <a:xfrm>
            <a:off x="8601274" y="1847125"/>
            <a:ext cx="2790600" cy="4039500"/>
          </a:xfrm>
          <a:prstGeom prst="rect">
            <a:avLst/>
          </a:prstGeom>
          <a:noFill/>
          <a:ln>
            <a:noFill/>
          </a:ln>
        </p:spPr>
        <p:txBody>
          <a:bodyPr anchorCtr="0" anchor="b" bIns="0" lIns="0" spcFirstLastPara="1" rIns="0" wrap="square" tIns="0">
            <a:noAutofit/>
          </a:bodyPr>
          <a:lstStyle>
            <a:lvl1pPr indent="-349250" lvl="0" marL="4572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1pPr>
            <a:lvl2pPr indent="-349250" lvl="1" marL="9144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2pPr>
            <a:lvl3pPr indent="-349250" lvl="2" marL="13716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3pPr>
            <a:lvl4pPr indent="-349250" lvl="3" marL="18288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4pPr>
            <a:lvl5pPr indent="-349250" lvl="4" marL="22860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5pPr>
            <a:lvl6pPr indent="-349250" lvl="5" marL="27432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6pPr>
            <a:lvl7pPr indent="-349250" lvl="6" marL="32004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7pPr>
            <a:lvl8pPr indent="-349250" lvl="7" marL="36576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8pPr>
            <a:lvl9pPr indent="-349250" lvl="8" marL="4114800" rtl="0">
              <a:lnSpc>
                <a:spcPct val="150000"/>
              </a:lnSpc>
              <a:spcBef>
                <a:spcPts val="0"/>
              </a:spcBef>
              <a:spcAft>
                <a:spcPts val="0"/>
              </a:spcAft>
              <a:buSzPts val="1900"/>
              <a:buFont typeface="JetBrains Mono"/>
              <a:buAutoNum type="arabicPeriod"/>
              <a:defRPr sz="1900">
                <a:latin typeface="JetBrains Mono"/>
                <a:ea typeface="JetBrains Mono"/>
                <a:cs typeface="JetBrains Mono"/>
                <a:sym typeface="JetBrains Mono"/>
              </a:defRPr>
            </a:lvl9pPr>
          </a:lstStyle>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Light">
  <p:cSld name="TITLE_8_2">
    <p:spTree>
      <p:nvGrpSpPr>
        <p:cNvPr id="6110" name="Shape 6110"/>
        <p:cNvGrpSpPr/>
        <p:nvPr/>
      </p:nvGrpSpPr>
      <p:grpSpPr>
        <a:xfrm>
          <a:off x="0" y="0"/>
          <a:ext cx="0" cy="0"/>
          <a:chOff x="0" y="0"/>
          <a:chExt cx="0" cy="0"/>
        </a:xfrm>
      </p:grpSpPr>
      <p:sp>
        <p:nvSpPr>
          <p:cNvPr id="6111" name="Google Shape;6111;p820"/>
          <p:cNvSpPr/>
          <p:nvPr/>
        </p:nvSpPr>
        <p:spPr>
          <a:xfrm>
            <a:off x="6098300" y="0"/>
            <a:ext cx="6093900" cy="6094800"/>
          </a:xfrm>
          <a:prstGeom prst="rect">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112" name="Google Shape;6112;p820"/>
          <p:cNvSpPr txBox="1"/>
          <p:nvPr>
            <p:ph type="title"/>
          </p:nvPr>
        </p:nvSpPr>
        <p:spPr>
          <a:xfrm>
            <a:off x="763430" y="763525"/>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6113" name="Google Shape;6113;p820"/>
          <p:cNvSpPr txBox="1"/>
          <p:nvPr>
            <p:ph idx="1" type="body"/>
          </p:nvPr>
        </p:nvSpPr>
        <p:spPr>
          <a:xfrm>
            <a:off x="763430" y="2634438"/>
            <a:ext cx="4571700" cy="32520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1pPr>
            <a:lvl2pPr indent="-349250" lvl="1" marL="914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2pPr>
            <a:lvl3pPr indent="-349250" lvl="2" marL="1371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3pPr>
            <a:lvl4pPr indent="-349250" lvl="3" marL="1828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4pPr>
            <a:lvl5pPr indent="-349250" lvl="4" marL="22860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5pPr>
            <a:lvl6pPr indent="-349250" lvl="5" marL="2743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6pPr>
            <a:lvl7pPr indent="-349250" lvl="6" marL="3200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7pPr>
            <a:lvl8pPr indent="-349250" lvl="7" marL="3657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8pPr>
            <a:lvl9pPr indent="-349250" lvl="8" marL="4114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9pPr>
          </a:lstStyle>
          <a:p/>
        </p:txBody>
      </p:sp>
      <p:pic>
        <p:nvPicPr>
          <p:cNvPr id="6114" name="Google Shape;6114;p820"/>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115" name="Google Shape;6115;p820"/>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6116" name="Google Shape;6116;p820"/>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2/3)">
  <p:cSld name="TITLE_8_2_5">
    <p:spTree>
      <p:nvGrpSpPr>
        <p:cNvPr id="6117" name="Shape 6117"/>
        <p:cNvGrpSpPr/>
        <p:nvPr/>
      </p:nvGrpSpPr>
      <p:grpSpPr>
        <a:xfrm>
          <a:off x="0" y="0"/>
          <a:ext cx="0" cy="0"/>
          <a:chOff x="0" y="0"/>
          <a:chExt cx="0" cy="0"/>
        </a:xfrm>
      </p:grpSpPr>
      <p:sp>
        <p:nvSpPr>
          <p:cNvPr id="6118" name="Google Shape;6118;p821"/>
          <p:cNvSpPr/>
          <p:nvPr/>
        </p:nvSpPr>
        <p:spPr>
          <a:xfrm>
            <a:off x="4420572" y="0"/>
            <a:ext cx="7771500" cy="6094800"/>
          </a:xfrm>
          <a:prstGeom prst="rect">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119" name="Google Shape;6119;p821"/>
          <p:cNvSpPr txBox="1"/>
          <p:nvPr>
            <p:ph type="title"/>
          </p:nvPr>
        </p:nvSpPr>
        <p:spPr>
          <a:xfrm>
            <a:off x="763430" y="763525"/>
            <a:ext cx="33330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6120" name="Google Shape;6120;p821"/>
          <p:cNvSpPr txBox="1"/>
          <p:nvPr>
            <p:ph idx="1" type="body"/>
          </p:nvPr>
        </p:nvSpPr>
        <p:spPr>
          <a:xfrm>
            <a:off x="763430" y="2634438"/>
            <a:ext cx="3333000" cy="32520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1pPr>
            <a:lvl2pPr indent="-349250" lvl="1" marL="914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2pPr>
            <a:lvl3pPr indent="-349250" lvl="2" marL="1371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3pPr>
            <a:lvl4pPr indent="-349250" lvl="3" marL="1828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4pPr>
            <a:lvl5pPr indent="-349250" lvl="4" marL="22860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5pPr>
            <a:lvl6pPr indent="-349250" lvl="5" marL="2743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6pPr>
            <a:lvl7pPr indent="-349250" lvl="6" marL="3200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7pPr>
            <a:lvl8pPr indent="-349250" lvl="7" marL="3657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8pPr>
            <a:lvl9pPr indent="-349250" lvl="8" marL="4114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9pPr>
          </a:lstStyle>
          <a:p/>
        </p:txBody>
      </p:sp>
      <p:pic>
        <p:nvPicPr>
          <p:cNvPr id="6121" name="Google Shape;6121;p821"/>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122" name="Google Shape;6122;p821"/>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6123" name="Google Shape;6123;p821"/>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6124" name="Google Shape;6124;p821"/>
          <p:cNvSpPr txBox="1"/>
          <p:nvPr>
            <p:ph idx="2" type="body"/>
          </p:nvPr>
        </p:nvSpPr>
        <p:spPr>
          <a:xfrm>
            <a:off x="4847644" y="765513"/>
            <a:ext cx="3056400" cy="5121300"/>
          </a:xfrm>
          <a:prstGeom prst="rect">
            <a:avLst/>
          </a:prstGeom>
          <a:noFill/>
          <a:ln>
            <a:noFill/>
          </a:ln>
        </p:spPr>
        <p:txBody>
          <a:bodyPr anchorCtr="0" anchor="t" bIns="45725" lIns="45725" spcFirstLastPara="1" rIns="45725" wrap="square" tIns="45725">
            <a:noAutofit/>
          </a:bodyPr>
          <a:lstStyle>
            <a:lvl1pPr indent="-349250" lvl="0" marL="457200" rtl="0">
              <a:lnSpc>
                <a:spcPct val="200000"/>
              </a:lnSpc>
              <a:spcBef>
                <a:spcPts val="0"/>
              </a:spcBef>
              <a:spcAft>
                <a:spcPts val="0"/>
              </a:spcAft>
              <a:buSzPts val="1900"/>
              <a:buFont typeface="DM Sans"/>
              <a:buAutoNum type="arabicPeriod"/>
              <a:defRPr sz="1900">
                <a:latin typeface="DM Sans"/>
                <a:ea typeface="DM Sans"/>
                <a:cs typeface="DM Sans"/>
                <a:sym typeface="DM Sans"/>
              </a:defRPr>
            </a:lvl1pPr>
            <a:lvl2pPr indent="-349250" lvl="1" marL="914400" rtl="0">
              <a:lnSpc>
                <a:spcPct val="200000"/>
              </a:lnSpc>
              <a:spcBef>
                <a:spcPts val="0"/>
              </a:spcBef>
              <a:spcAft>
                <a:spcPts val="0"/>
              </a:spcAft>
              <a:buSzPts val="1900"/>
              <a:buAutoNum type="alphaLcPeriod"/>
              <a:defRPr sz="1900"/>
            </a:lvl2pPr>
            <a:lvl3pPr indent="-349250" lvl="2" marL="1371600" rtl="0">
              <a:lnSpc>
                <a:spcPct val="200000"/>
              </a:lnSpc>
              <a:spcBef>
                <a:spcPts val="0"/>
              </a:spcBef>
              <a:spcAft>
                <a:spcPts val="0"/>
              </a:spcAft>
              <a:buSzPts val="1900"/>
              <a:buAutoNum type="romanLcPeriod"/>
              <a:defRPr sz="1900"/>
            </a:lvl3pPr>
            <a:lvl4pPr indent="-349250" lvl="3" marL="1828800" rtl="0">
              <a:lnSpc>
                <a:spcPct val="200000"/>
              </a:lnSpc>
              <a:spcBef>
                <a:spcPts val="0"/>
              </a:spcBef>
              <a:spcAft>
                <a:spcPts val="0"/>
              </a:spcAft>
              <a:buSzPts val="1900"/>
              <a:buAutoNum type="arabicPeriod"/>
              <a:defRPr sz="1900"/>
            </a:lvl4pPr>
            <a:lvl5pPr indent="-349250" lvl="4" marL="2286000" rtl="0">
              <a:lnSpc>
                <a:spcPct val="200000"/>
              </a:lnSpc>
              <a:spcBef>
                <a:spcPts val="0"/>
              </a:spcBef>
              <a:spcAft>
                <a:spcPts val="0"/>
              </a:spcAft>
              <a:buSzPts val="1900"/>
              <a:buAutoNum type="alphaLcPeriod"/>
              <a:defRPr sz="1900"/>
            </a:lvl5pPr>
            <a:lvl6pPr indent="-349250" lvl="5" marL="2743200" rtl="0">
              <a:lnSpc>
                <a:spcPct val="200000"/>
              </a:lnSpc>
              <a:spcBef>
                <a:spcPts val="0"/>
              </a:spcBef>
              <a:spcAft>
                <a:spcPts val="0"/>
              </a:spcAft>
              <a:buSzPts val="1900"/>
              <a:buAutoNum type="romanLcPeriod"/>
              <a:defRPr sz="1900"/>
            </a:lvl6pPr>
            <a:lvl7pPr indent="-349250" lvl="6" marL="3200400" rtl="0">
              <a:lnSpc>
                <a:spcPct val="200000"/>
              </a:lnSpc>
              <a:spcBef>
                <a:spcPts val="0"/>
              </a:spcBef>
              <a:spcAft>
                <a:spcPts val="0"/>
              </a:spcAft>
              <a:buSzPts val="1900"/>
              <a:buAutoNum type="arabicPeriod"/>
              <a:defRPr sz="1900"/>
            </a:lvl7pPr>
            <a:lvl8pPr indent="-349250" lvl="7" marL="3657600" rtl="0">
              <a:lnSpc>
                <a:spcPct val="200000"/>
              </a:lnSpc>
              <a:spcBef>
                <a:spcPts val="0"/>
              </a:spcBef>
              <a:spcAft>
                <a:spcPts val="0"/>
              </a:spcAft>
              <a:buSzPts val="1900"/>
              <a:buAutoNum type="alphaLcPeriod"/>
              <a:defRPr sz="1900"/>
            </a:lvl8pPr>
            <a:lvl9pPr indent="-349250" lvl="8" marL="4114800" rtl="0">
              <a:lnSpc>
                <a:spcPct val="200000"/>
              </a:lnSpc>
              <a:spcBef>
                <a:spcPts val="0"/>
              </a:spcBef>
              <a:spcAft>
                <a:spcPts val="0"/>
              </a:spcAft>
              <a:buSzPts val="1900"/>
              <a:buAutoNum type="romanLcPeriod"/>
              <a:defRPr sz="1900"/>
            </a:lvl9pPr>
          </a:lstStyle>
          <a:p/>
        </p:txBody>
      </p:sp>
      <p:sp>
        <p:nvSpPr>
          <p:cNvPr id="6125" name="Google Shape;6125;p821"/>
          <p:cNvSpPr txBox="1"/>
          <p:nvPr>
            <p:ph idx="3" type="body"/>
          </p:nvPr>
        </p:nvSpPr>
        <p:spPr>
          <a:xfrm>
            <a:off x="8344756" y="765513"/>
            <a:ext cx="3056400" cy="5121300"/>
          </a:xfrm>
          <a:prstGeom prst="rect">
            <a:avLst/>
          </a:prstGeom>
          <a:noFill/>
          <a:ln>
            <a:noFill/>
          </a:ln>
        </p:spPr>
        <p:txBody>
          <a:bodyPr anchorCtr="0" anchor="t" bIns="45725" lIns="45725" spcFirstLastPara="1" rIns="45725" wrap="square" tIns="45725">
            <a:noAutofit/>
          </a:bodyPr>
          <a:lstStyle>
            <a:lvl1pPr indent="-349250" lvl="0" marL="457200" rtl="0">
              <a:lnSpc>
                <a:spcPct val="200000"/>
              </a:lnSpc>
              <a:spcBef>
                <a:spcPts val="0"/>
              </a:spcBef>
              <a:spcAft>
                <a:spcPts val="0"/>
              </a:spcAft>
              <a:buSzPts val="1900"/>
              <a:buFont typeface="DM Sans"/>
              <a:buAutoNum type="arabicPeriod"/>
              <a:defRPr sz="1900">
                <a:latin typeface="DM Sans"/>
                <a:ea typeface="DM Sans"/>
                <a:cs typeface="DM Sans"/>
                <a:sym typeface="DM Sans"/>
              </a:defRPr>
            </a:lvl1pPr>
            <a:lvl2pPr indent="-349250" lvl="1" marL="914400" rtl="0">
              <a:lnSpc>
                <a:spcPct val="200000"/>
              </a:lnSpc>
              <a:spcBef>
                <a:spcPts val="0"/>
              </a:spcBef>
              <a:spcAft>
                <a:spcPts val="0"/>
              </a:spcAft>
              <a:buSzPts val="1900"/>
              <a:buAutoNum type="alphaLcPeriod"/>
              <a:defRPr sz="1900"/>
            </a:lvl2pPr>
            <a:lvl3pPr indent="-349250" lvl="2" marL="1371600" rtl="0">
              <a:lnSpc>
                <a:spcPct val="200000"/>
              </a:lnSpc>
              <a:spcBef>
                <a:spcPts val="0"/>
              </a:spcBef>
              <a:spcAft>
                <a:spcPts val="0"/>
              </a:spcAft>
              <a:buSzPts val="1900"/>
              <a:buAutoNum type="romanLcPeriod"/>
              <a:defRPr sz="1900"/>
            </a:lvl3pPr>
            <a:lvl4pPr indent="-349250" lvl="3" marL="1828800" rtl="0">
              <a:lnSpc>
                <a:spcPct val="200000"/>
              </a:lnSpc>
              <a:spcBef>
                <a:spcPts val="0"/>
              </a:spcBef>
              <a:spcAft>
                <a:spcPts val="0"/>
              </a:spcAft>
              <a:buSzPts val="1900"/>
              <a:buAutoNum type="arabicPeriod"/>
              <a:defRPr sz="1900"/>
            </a:lvl4pPr>
            <a:lvl5pPr indent="-349250" lvl="4" marL="2286000" rtl="0">
              <a:lnSpc>
                <a:spcPct val="200000"/>
              </a:lnSpc>
              <a:spcBef>
                <a:spcPts val="0"/>
              </a:spcBef>
              <a:spcAft>
                <a:spcPts val="0"/>
              </a:spcAft>
              <a:buSzPts val="1900"/>
              <a:buAutoNum type="alphaLcPeriod"/>
              <a:defRPr sz="1900"/>
            </a:lvl5pPr>
            <a:lvl6pPr indent="-349250" lvl="5" marL="2743200" rtl="0">
              <a:lnSpc>
                <a:spcPct val="200000"/>
              </a:lnSpc>
              <a:spcBef>
                <a:spcPts val="0"/>
              </a:spcBef>
              <a:spcAft>
                <a:spcPts val="0"/>
              </a:spcAft>
              <a:buSzPts val="1900"/>
              <a:buAutoNum type="romanLcPeriod"/>
              <a:defRPr sz="1900"/>
            </a:lvl6pPr>
            <a:lvl7pPr indent="-349250" lvl="6" marL="3200400" rtl="0">
              <a:lnSpc>
                <a:spcPct val="200000"/>
              </a:lnSpc>
              <a:spcBef>
                <a:spcPts val="0"/>
              </a:spcBef>
              <a:spcAft>
                <a:spcPts val="0"/>
              </a:spcAft>
              <a:buSzPts val="1900"/>
              <a:buAutoNum type="arabicPeriod"/>
              <a:defRPr sz="1900"/>
            </a:lvl7pPr>
            <a:lvl8pPr indent="-349250" lvl="7" marL="3657600" rtl="0">
              <a:lnSpc>
                <a:spcPct val="200000"/>
              </a:lnSpc>
              <a:spcBef>
                <a:spcPts val="0"/>
              </a:spcBef>
              <a:spcAft>
                <a:spcPts val="0"/>
              </a:spcAft>
              <a:buSzPts val="1900"/>
              <a:buAutoNum type="alphaLcPeriod"/>
              <a:defRPr sz="1900"/>
            </a:lvl8pPr>
            <a:lvl9pPr indent="-349250" lvl="8" marL="4114800" rtl="0">
              <a:lnSpc>
                <a:spcPct val="200000"/>
              </a:lnSpc>
              <a:spcBef>
                <a:spcPts val="0"/>
              </a:spcBef>
              <a:spcAft>
                <a:spcPts val="0"/>
              </a:spcAft>
              <a:buSzPts val="1900"/>
              <a:buAutoNum type="romanLcPeriod"/>
              <a:defRPr sz="1900"/>
            </a:lvl9pPr>
          </a:lstStyle>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40" name="Shape 40"/>
        <p:cNvGrpSpPr/>
        <p:nvPr/>
      </p:nvGrpSpPr>
      <p:grpSpPr>
        <a:xfrm>
          <a:off x="0" y="0"/>
          <a:ext cx="0" cy="0"/>
          <a:chOff x="0" y="0"/>
          <a:chExt cx="0" cy="0"/>
        </a:xfrm>
      </p:grpSpPr>
      <p:sp>
        <p:nvSpPr>
          <p:cNvPr id="41" name="Google Shape;41;p1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8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10"/>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000"/>
              </a:spcBef>
              <a:spcAft>
                <a:spcPts val="0"/>
              </a:spcAft>
              <a:buSzPts val="2100"/>
              <a:buChar char="▪"/>
              <a:defRPr>
                <a:solidFill>
                  <a:schemeClr val="lt1"/>
                </a:solidFill>
              </a:defRPr>
            </a:lvl1pPr>
            <a:lvl2pPr indent="-342900" lvl="1" marL="914400" rtl="0" algn="l">
              <a:lnSpc>
                <a:spcPct val="90000"/>
              </a:lnSpc>
              <a:spcBef>
                <a:spcPts val="500"/>
              </a:spcBef>
              <a:spcAft>
                <a:spcPts val="0"/>
              </a:spcAft>
              <a:buSzPts val="1800"/>
              <a:buChar char="▪"/>
              <a:defRPr>
                <a:solidFill>
                  <a:schemeClr val="lt1"/>
                </a:solidFill>
              </a:defRPr>
            </a:lvl2pPr>
            <a:lvl3pPr indent="-323850" lvl="2" marL="1371600" rtl="0" algn="l">
              <a:lnSpc>
                <a:spcPct val="90000"/>
              </a:lnSpc>
              <a:spcBef>
                <a:spcPts val="500"/>
              </a:spcBef>
              <a:spcAft>
                <a:spcPts val="0"/>
              </a:spcAft>
              <a:buSzPts val="1500"/>
              <a:buChar char="▪"/>
              <a:defRPr>
                <a:solidFill>
                  <a:schemeClr val="lt1"/>
                </a:solidFill>
              </a:defRPr>
            </a:lvl3pPr>
            <a:lvl4pPr indent="-314325" lvl="3" marL="1828800" rtl="0" algn="l">
              <a:lnSpc>
                <a:spcPct val="90000"/>
              </a:lnSpc>
              <a:spcBef>
                <a:spcPts val="500"/>
              </a:spcBef>
              <a:spcAft>
                <a:spcPts val="0"/>
              </a:spcAft>
              <a:buSzPts val="1350"/>
              <a:buChar char="▪"/>
              <a:defRPr>
                <a:solidFill>
                  <a:schemeClr val="lt1"/>
                </a:solidFill>
              </a:defRPr>
            </a:lvl4pPr>
            <a:lvl5pPr indent="-314325" lvl="4" marL="2286000" rtl="0" algn="l">
              <a:lnSpc>
                <a:spcPct val="90000"/>
              </a:lnSpc>
              <a:spcBef>
                <a:spcPts val="500"/>
              </a:spcBef>
              <a:spcAft>
                <a:spcPts val="0"/>
              </a:spcAft>
              <a:buSzPts val="1350"/>
              <a:buChar char="▪"/>
              <a:defRPr>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43" name="Google Shape;43;p10"/>
          <p:cNvPicPr preferRelativeResize="0"/>
          <p:nvPr/>
        </p:nvPicPr>
        <p:blipFill rotWithShape="1">
          <a:blip r:embed="rId2">
            <a:alphaModFix/>
          </a:blip>
          <a:srcRect b="0" l="0" r="0" t="0"/>
          <a:stretch/>
        </p:blipFill>
        <p:spPr>
          <a:xfrm>
            <a:off x="460980" y="6348390"/>
            <a:ext cx="1358690" cy="211634"/>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512" name="Shape 512"/>
        <p:cNvGrpSpPr/>
        <p:nvPr/>
      </p:nvGrpSpPr>
      <p:grpSpPr>
        <a:xfrm>
          <a:off x="0" y="0"/>
          <a:ext cx="0" cy="0"/>
          <a:chOff x="0" y="0"/>
          <a:chExt cx="0" cy="0"/>
        </a:xfrm>
      </p:grpSpPr>
      <p:pic>
        <p:nvPicPr>
          <p:cNvPr descr="A person sitting at a table using a computer&#10;&#10;Description automatically generated" id="513" name="Google Shape;513;p83"/>
          <p:cNvPicPr preferRelativeResize="0"/>
          <p:nvPr/>
        </p:nvPicPr>
        <p:blipFill rotWithShape="1">
          <a:blip r:embed="rId2">
            <a:alphaModFix/>
          </a:blip>
          <a:srcRect b="0" l="0" r="24115" t="0"/>
          <a:stretch/>
        </p:blipFill>
        <p:spPr>
          <a:xfrm>
            <a:off x="2940147" y="0"/>
            <a:ext cx="9251851" cy="6858000"/>
          </a:xfrm>
          <a:prstGeom prst="rect">
            <a:avLst/>
          </a:prstGeom>
          <a:noFill/>
          <a:ln>
            <a:noFill/>
          </a:ln>
        </p:spPr>
      </p:pic>
      <p:pic>
        <p:nvPicPr>
          <p:cNvPr descr="A picture containing person, black, holding, white&#10;&#10;Description automatically generated" id="514" name="Google Shape;514;p83"/>
          <p:cNvPicPr preferRelativeResize="0"/>
          <p:nvPr/>
        </p:nvPicPr>
        <p:blipFill rotWithShape="1">
          <a:blip r:embed="rId3">
            <a:alphaModFix/>
          </a:blip>
          <a:srcRect b="0" l="0" r="0" t="0"/>
          <a:stretch/>
        </p:blipFill>
        <p:spPr>
          <a:xfrm>
            <a:off x="0" y="0"/>
            <a:ext cx="12188952" cy="6856286"/>
          </a:xfrm>
          <a:prstGeom prst="rect">
            <a:avLst/>
          </a:prstGeom>
          <a:noFill/>
          <a:ln>
            <a:noFill/>
          </a:ln>
        </p:spPr>
      </p:pic>
      <p:sp>
        <p:nvSpPr>
          <p:cNvPr id="515" name="Google Shape;515;p83"/>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516" name="Google Shape;516;p83"/>
          <p:cNvPicPr preferRelativeResize="0"/>
          <p:nvPr/>
        </p:nvPicPr>
        <p:blipFill rotWithShape="1">
          <a:blip r:embed="rId4">
            <a:alphaModFix/>
          </a:blip>
          <a:srcRect b="0" l="0" r="0" t="0"/>
          <a:stretch/>
        </p:blipFill>
        <p:spPr>
          <a:xfrm>
            <a:off x="475488" y="6348389"/>
            <a:ext cx="1334694" cy="209951"/>
          </a:xfrm>
          <a:prstGeom prst="rect">
            <a:avLst/>
          </a:prstGeom>
          <a:noFill/>
          <a:ln>
            <a:noFill/>
          </a:ln>
        </p:spPr>
      </p:pic>
      <p:sp>
        <p:nvSpPr>
          <p:cNvPr id="517" name="Google Shape;517;p83"/>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1/2)">
  <p:cSld name="TITLE_8_2_5_1">
    <p:spTree>
      <p:nvGrpSpPr>
        <p:cNvPr id="6126" name="Shape 6126"/>
        <p:cNvGrpSpPr/>
        <p:nvPr/>
      </p:nvGrpSpPr>
      <p:grpSpPr>
        <a:xfrm>
          <a:off x="0" y="0"/>
          <a:ext cx="0" cy="0"/>
          <a:chOff x="0" y="0"/>
          <a:chExt cx="0" cy="0"/>
        </a:xfrm>
      </p:grpSpPr>
      <p:sp>
        <p:nvSpPr>
          <p:cNvPr id="6127" name="Google Shape;6127;p822"/>
          <p:cNvSpPr/>
          <p:nvPr/>
        </p:nvSpPr>
        <p:spPr>
          <a:xfrm>
            <a:off x="6098300" y="0"/>
            <a:ext cx="6093900" cy="6094800"/>
          </a:xfrm>
          <a:prstGeom prst="rect">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128" name="Google Shape;6128;p822"/>
          <p:cNvSpPr txBox="1"/>
          <p:nvPr>
            <p:ph type="title"/>
          </p:nvPr>
        </p:nvSpPr>
        <p:spPr>
          <a:xfrm>
            <a:off x="763430" y="763525"/>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6129" name="Google Shape;6129;p822"/>
          <p:cNvSpPr txBox="1"/>
          <p:nvPr>
            <p:ph idx="1" type="body"/>
          </p:nvPr>
        </p:nvSpPr>
        <p:spPr>
          <a:xfrm>
            <a:off x="763430" y="2634438"/>
            <a:ext cx="4571700" cy="32520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1pPr>
            <a:lvl2pPr indent="-349250" lvl="1" marL="914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2pPr>
            <a:lvl3pPr indent="-349250" lvl="2" marL="1371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3pPr>
            <a:lvl4pPr indent="-349250" lvl="3" marL="1828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4pPr>
            <a:lvl5pPr indent="-349250" lvl="4" marL="22860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5pPr>
            <a:lvl6pPr indent="-349250" lvl="5" marL="2743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6pPr>
            <a:lvl7pPr indent="-349250" lvl="6" marL="3200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7pPr>
            <a:lvl8pPr indent="-349250" lvl="7" marL="3657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8pPr>
            <a:lvl9pPr indent="-349250" lvl="8" marL="4114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9pPr>
          </a:lstStyle>
          <a:p/>
        </p:txBody>
      </p:sp>
      <p:pic>
        <p:nvPicPr>
          <p:cNvPr id="6130" name="Google Shape;6130;p822"/>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131" name="Google Shape;6131;p822"/>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6132" name="Google Shape;6132;p822"/>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6133" name="Google Shape;6133;p822"/>
          <p:cNvSpPr txBox="1"/>
          <p:nvPr>
            <p:ph idx="2" type="body"/>
          </p:nvPr>
        </p:nvSpPr>
        <p:spPr>
          <a:xfrm>
            <a:off x="6861704" y="765513"/>
            <a:ext cx="4539600" cy="5121300"/>
          </a:xfrm>
          <a:prstGeom prst="rect">
            <a:avLst/>
          </a:prstGeom>
          <a:noFill/>
          <a:ln>
            <a:noFill/>
          </a:ln>
        </p:spPr>
        <p:txBody>
          <a:bodyPr anchorCtr="0" anchor="t" bIns="45725" lIns="45725" spcFirstLastPara="1" rIns="45725" wrap="square" tIns="45725">
            <a:noAutofit/>
          </a:bodyPr>
          <a:lstStyle>
            <a:lvl1pPr indent="-381000" lvl="0" marL="457200" rtl="0">
              <a:lnSpc>
                <a:spcPct val="200000"/>
              </a:lnSpc>
              <a:spcBef>
                <a:spcPts val="0"/>
              </a:spcBef>
              <a:spcAft>
                <a:spcPts val="0"/>
              </a:spcAft>
              <a:buSzPts val="2400"/>
              <a:buFont typeface="DM Sans"/>
              <a:buAutoNum type="arabicPeriod"/>
              <a:defRPr sz="2400">
                <a:latin typeface="DM Sans"/>
                <a:ea typeface="DM Sans"/>
                <a:cs typeface="DM Sans"/>
                <a:sym typeface="DM Sans"/>
              </a:defRPr>
            </a:lvl1pPr>
            <a:lvl2pPr indent="-381000" lvl="1" marL="914400" rtl="0">
              <a:lnSpc>
                <a:spcPct val="200000"/>
              </a:lnSpc>
              <a:spcBef>
                <a:spcPts val="0"/>
              </a:spcBef>
              <a:spcAft>
                <a:spcPts val="0"/>
              </a:spcAft>
              <a:buSzPts val="2400"/>
              <a:buAutoNum type="alphaLcPeriod"/>
              <a:defRPr sz="2400"/>
            </a:lvl2pPr>
            <a:lvl3pPr indent="-381000" lvl="2" marL="1371600" rtl="0">
              <a:lnSpc>
                <a:spcPct val="200000"/>
              </a:lnSpc>
              <a:spcBef>
                <a:spcPts val="0"/>
              </a:spcBef>
              <a:spcAft>
                <a:spcPts val="0"/>
              </a:spcAft>
              <a:buSzPts val="2400"/>
              <a:buAutoNum type="romanLcPeriod"/>
              <a:defRPr sz="2400"/>
            </a:lvl3pPr>
            <a:lvl4pPr indent="-381000" lvl="3" marL="1828800" rtl="0">
              <a:lnSpc>
                <a:spcPct val="200000"/>
              </a:lnSpc>
              <a:spcBef>
                <a:spcPts val="0"/>
              </a:spcBef>
              <a:spcAft>
                <a:spcPts val="0"/>
              </a:spcAft>
              <a:buSzPts val="2400"/>
              <a:buAutoNum type="arabicPeriod"/>
              <a:defRPr sz="2400"/>
            </a:lvl4pPr>
            <a:lvl5pPr indent="-381000" lvl="4" marL="2286000" rtl="0">
              <a:lnSpc>
                <a:spcPct val="200000"/>
              </a:lnSpc>
              <a:spcBef>
                <a:spcPts val="0"/>
              </a:spcBef>
              <a:spcAft>
                <a:spcPts val="0"/>
              </a:spcAft>
              <a:buSzPts val="2400"/>
              <a:buAutoNum type="alphaLcPeriod"/>
              <a:defRPr sz="2400"/>
            </a:lvl5pPr>
            <a:lvl6pPr indent="-381000" lvl="5" marL="2743200" rtl="0">
              <a:lnSpc>
                <a:spcPct val="200000"/>
              </a:lnSpc>
              <a:spcBef>
                <a:spcPts val="0"/>
              </a:spcBef>
              <a:spcAft>
                <a:spcPts val="0"/>
              </a:spcAft>
              <a:buSzPts val="2400"/>
              <a:buAutoNum type="romanLcPeriod"/>
              <a:defRPr sz="2400"/>
            </a:lvl6pPr>
            <a:lvl7pPr indent="-381000" lvl="6" marL="3200400" rtl="0">
              <a:lnSpc>
                <a:spcPct val="200000"/>
              </a:lnSpc>
              <a:spcBef>
                <a:spcPts val="0"/>
              </a:spcBef>
              <a:spcAft>
                <a:spcPts val="0"/>
              </a:spcAft>
              <a:buSzPts val="2400"/>
              <a:buAutoNum type="arabicPeriod"/>
              <a:defRPr sz="2400"/>
            </a:lvl7pPr>
            <a:lvl8pPr indent="-381000" lvl="7" marL="3657600" rtl="0">
              <a:lnSpc>
                <a:spcPct val="200000"/>
              </a:lnSpc>
              <a:spcBef>
                <a:spcPts val="0"/>
              </a:spcBef>
              <a:spcAft>
                <a:spcPts val="0"/>
              </a:spcAft>
              <a:buSzPts val="2400"/>
              <a:buAutoNum type="alphaLcPeriod"/>
              <a:defRPr sz="2400"/>
            </a:lvl8pPr>
            <a:lvl9pPr indent="-381000" lvl="8" marL="4114800" rtl="0">
              <a:lnSpc>
                <a:spcPct val="200000"/>
              </a:lnSpc>
              <a:spcBef>
                <a:spcPts val="0"/>
              </a:spcBef>
              <a:spcAft>
                <a:spcPts val="0"/>
              </a:spcAft>
              <a:buSzPts val="2400"/>
              <a:buAutoNum type="romanLcPeriod"/>
              <a:defRPr sz="2400"/>
            </a:lvl9pPr>
          </a:lstStyle>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creenshot Light">
  <p:cSld name="TITLE_8_2_4">
    <p:spTree>
      <p:nvGrpSpPr>
        <p:cNvPr id="6134" name="Shape 6134"/>
        <p:cNvGrpSpPr/>
        <p:nvPr/>
      </p:nvGrpSpPr>
      <p:grpSpPr>
        <a:xfrm>
          <a:off x="0" y="0"/>
          <a:ext cx="0" cy="0"/>
          <a:chOff x="0" y="0"/>
          <a:chExt cx="0" cy="0"/>
        </a:xfrm>
      </p:grpSpPr>
      <p:pic>
        <p:nvPicPr>
          <p:cNvPr id="6135" name="Google Shape;6135;p823"/>
          <p:cNvPicPr preferRelativeResize="0"/>
          <p:nvPr/>
        </p:nvPicPr>
        <p:blipFill rotWithShape="1">
          <a:blip r:embed="rId2">
            <a:alphaModFix/>
          </a:blip>
          <a:srcRect b="159" l="0" r="0" t="159"/>
          <a:stretch/>
        </p:blipFill>
        <p:spPr>
          <a:xfrm>
            <a:off x="5334895" y="763538"/>
            <a:ext cx="7425423" cy="5120981"/>
          </a:xfrm>
          <a:prstGeom prst="rect">
            <a:avLst/>
          </a:prstGeom>
          <a:noFill/>
          <a:ln>
            <a:noFill/>
          </a:ln>
        </p:spPr>
      </p:pic>
      <p:sp>
        <p:nvSpPr>
          <p:cNvPr id="6136" name="Google Shape;6136;p823"/>
          <p:cNvSpPr txBox="1"/>
          <p:nvPr>
            <p:ph type="title"/>
          </p:nvPr>
        </p:nvSpPr>
        <p:spPr>
          <a:xfrm>
            <a:off x="763430" y="763525"/>
            <a:ext cx="34836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6137" name="Google Shape;6137;p823"/>
          <p:cNvSpPr txBox="1"/>
          <p:nvPr>
            <p:ph idx="1" type="body"/>
          </p:nvPr>
        </p:nvSpPr>
        <p:spPr>
          <a:xfrm>
            <a:off x="763430" y="2634438"/>
            <a:ext cx="3483600" cy="32520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1pPr>
            <a:lvl2pPr indent="-349250" lvl="1" marL="914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2pPr>
            <a:lvl3pPr indent="-349250" lvl="2" marL="1371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3pPr>
            <a:lvl4pPr indent="-349250" lvl="3" marL="1828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4pPr>
            <a:lvl5pPr indent="-349250" lvl="4" marL="22860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5pPr>
            <a:lvl6pPr indent="-349250" lvl="5" marL="2743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6pPr>
            <a:lvl7pPr indent="-349250" lvl="6" marL="3200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7pPr>
            <a:lvl8pPr indent="-349250" lvl="7" marL="3657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8pPr>
            <a:lvl9pPr indent="-349250" lvl="8" marL="4114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9pPr>
          </a:lstStyle>
          <a:p/>
        </p:txBody>
      </p:sp>
      <p:pic>
        <p:nvPicPr>
          <p:cNvPr id="6138" name="Google Shape;6138;p823"/>
          <p:cNvPicPr preferRelativeResize="0"/>
          <p:nvPr/>
        </p:nvPicPr>
        <p:blipFill>
          <a:blip r:embed="rId3">
            <a:alphaModFix/>
          </a:blip>
          <a:stretch>
            <a:fillRect/>
          </a:stretch>
        </p:blipFill>
        <p:spPr>
          <a:xfrm>
            <a:off x="699429" y="6287550"/>
            <a:ext cx="302899" cy="375684"/>
          </a:xfrm>
          <a:prstGeom prst="rect">
            <a:avLst/>
          </a:prstGeom>
          <a:noFill/>
          <a:ln>
            <a:noFill/>
          </a:ln>
        </p:spPr>
      </p:pic>
      <p:cxnSp>
        <p:nvCxnSpPr>
          <p:cNvPr id="6139" name="Google Shape;6139;p823"/>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6140" name="Google Shape;6140;p823"/>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6141" name="Google Shape;6141;p823"/>
          <p:cNvSpPr/>
          <p:nvPr>
            <p:ph idx="2" type="pic"/>
          </p:nvPr>
        </p:nvSpPr>
        <p:spPr>
          <a:xfrm>
            <a:off x="5374140" y="972750"/>
            <a:ext cx="7348800" cy="4875600"/>
          </a:xfrm>
          <a:prstGeom prst="roundRect">
            <a:avLst>
              <a:gd fmla="val 858" name="adj"/>
            </a:avLst>
          </a:prstGeom>
          <a:noFill/>
          <a:ln>
            <a:noFill/>
          </a:ln>
        </p:spPr>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Compare Light">
  <p:cSld name="TITLE_8_2_3">
    <p:spTree>
      <p:nvGrpSpPr>
        <p:cNvPr id="6142" name="Shape 6142"/>
        <p:cNvGrpSpPr/>
        <p:nvPr/>
      </p:nvGrpSpPr>
      <p:grpSpPr>
        <a:xfrm>
          <a:off x="0" y="0"/>
          <a:ext cx="0" cy="0"/>
          <a:chOff x="0" y="0"/>
          <a:chExt cx="0" cy="0"/>
        </a:xfrm>
      </p:grpSpPr>
      <p:sp>
        <p:nvSpPr>
          <p:cNvPr id="6143" name="Google Shape;6143;p824"/>
          <p:cNvSpPr/>
          <p:nvPr/>
        </p:nvSpPr>
        <p:spPr>
          <a:xfrm>
            <a:off x="6098300" y="0"/>
            <a:ext cx="6093900" cy="6094800"/>
          </a:xfrm>
          <a:prstGeom prst="rect">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pic>
        <p:nvPicPr>
          <p:cNvPr id="6144" name="Google Shape;6144;p824"/>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145" name="Google Shape;6145;p824"/>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6146" name="Google Shape;6146;p824"/>
          <p:cNvSpPr txBox="1"/>
          <p:nvPr>
            <p:ph type="title"/>
          </p:nvPr>
        </p:nvSpPr>
        <p:spPr>
          <a:xfrm>
            <a:off x="6861704" y="763538"/>
            <a:ext cx="4512900" cy="266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9pPr>
          </a:lstStyle>
          <a:p/>
        </p:txBody>
      </p:sp>
      <p:sp>
        <p:nvSpPr>
          <p:cNvPr id="6147" name="Google Shape;6147;p824"/>
          <p:cNvSpPr txBox="1"/>
          <p:nvPr>
            <p:ph idx="1" type="subTitle"/>
          </p:nvPr>
        </p:nvSpPr>
        <p:spPr>
          <a:xfrm>
            <a:off x="6879202" y="3961200"/>
            <a:ext cx="45129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6148" name="Google Shape;6148;p824"/>
          <p:cNvSpPr txBox="1"/>
          <p:nvPr>
            <p:ph idx="2" type="title"/>
          </p:nvPr>
        </p:nvSpPr>
        <p:spPr>
          <a:xfrm>
            <a:off x="780902" y="763538"/>
            <a:ext cx="4554000" cy="266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9pPr>
          </a:lstStyle>
          <a:p/>
        </p:txBody>
      </p:sp>
      <p:sp>
        <p:nvSpPr>
          <p:cNvPr id="6149" name="Google Shape;6149;p824"/>
          <p:cNvSpPr txBox="1"/>
          <p:nvPr>
            <p:ph idx="3" type="subTitle"/>
          </p:nvPr>
        </p:nvSpPr>
        <p:spPr>
          <a:xfrm>
            <a:off x="763430" y="3961200"/>
            <a:ext cx="45540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6150" name="Google Shape;6150;p824"/>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lank Light">
  <p:cSld name="TITLE_8_2_2">
    <p:spTree>
      <p:nvGrpSpPr>
        <p:cNvPr id="6151" name="Shape 6151"/>
        <p:cNvGrpSpPr/>
        <p:nvPr/>
      </p:nvGrpSpPr>
      <p:grpSpPr>
        <a:xfrm>
          <a:off x="0" y="0"/>
          <a:ext cx="0" cy="0"/>
          <a:chOff x="0" y="0"/>
          <a:chExt cx="0" cy="0"/>
        </a:xfrm>
      </p:grpSpPr>
      <p:pic>
        <p:nvPicPr>
          <p:cNvPr id="6152" name="Google Shape;6152;p825"/>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153" name="Google Shape;6153;p825"/>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6154" name="Google Shape;6154;p825"/>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New Employees">
  <p:cSld name="TITLE_8_2_2_3">
    <p:spTree>
      <p:nvGrpSpPr>
        <p:cNvPr id="6155" name="Shape 6155"/>
        <p:cNvGrpSpPr/>
        <p:nvPr/>
      </p:nvGrpSpPr>
      <p:grpSpPr>
        <a:xfrm>
          <a:off x="0" y="0"/>
          <a:ext cx="0" cy="0"/>
          <a:chOff x="0" y="0"/>
          <a:chExt cx="0" cy="0"/>
        </a:xfrm>
      </p:grpSpPr>
      <p:pic>
        <p:nvPicPr>
          <p:cNvPr id="6156" name="Google Shape;6156;p826"/>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157" name="Google Shape;6157;p826"/>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6158" name="Google Shape;6158;p826"/>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6159" name="Google Shape;6159;p826"/>
          <p:cNvSpPr txBox="1"/>
          <p:nvPr>
            <p:ph type="title"/>
          </p:nvPr>
        </p:nvSpPr>
        <p:spPr>
          <a:xfrm>
            <a:off x="752981" y="765513"/>
            <a:ext cx="6988200" cy="638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600"/>
              <a:buFont typeface="DM Sans"/>
              <a:buNone/>
              <a:defRPr b="1" sz="3600">
                <a:latin typeface="DM Sans"/>
                <a:ea typeface="DM Sans"/>
                <a:cs typeface="DM Sans"/>
                <a:sym typeface="DM Sans"/>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6160" name="Google Shape;6160;p826"/>
          <p:cNvSpPr/>
          <p:nvPr>
            <p:ph idx="2" type="pic"/>
          </p:nvPr>
        </p:nvSpPr>
        <p:spPr>
          <a:xfrm>
            <a:off x="765417" y="1786200"/>
            <a:ext cx="1235400" cy="1235400"/>
          </a:xfrm>
          <a:prstGeom prst="ellipse">
            <a:avLst/>
          </a:prstGeom>
          <a:noFill/>
          <a:ln>
            <a:noFill/>
          </a:ln>
        </p:spPr>
      </p:sp>
      <p:sp>
        <p:nvSpPr>
          <p:cNvPr id="6161" name="Google Shape;6161;p826"/>
          <p:cNvSpPr/>
          <p:nvPr>
            <p:ph idx="3" type="pic"/>
          </p:nvPr>
        </p:nvSpPr>
        <p:spPr>
          <a:xfrm>
            <a:off x="2643586" y="1786200"/>
            <a:ext cx="1235400" cy="1235400"/>
          </a:xfrm>
          <a:prstGeom prst="ellipse">
            <a:avLst/>
          </a:prstGeom>
          <a:noFill/>
          <a:ln>
            <a:noFill/>
          </a:ln>
        </p:spPr>
      </p:sp>
      <p:sp>
        <p:nvSpPr>
          <p:cNvPr id="6162" name="Google Shape;6162;p826"/>
          <p:cNvSpPr/>
          <p:nvPr>
            <p:ph idx="4" type="pic"/>
          </p:nvPr>
        </p:nvSpPr>
        <p:spPr>
          <a:xfrm>
            <a:off x="4521755" y="1786200"/>
            <a:ext cx="1235400" cy="1235400"/>
          </a:xfrm>
          <a:prstGeom prst="ellipse">
            <a:avLst/>
          </a:prstGeom>
          <a:noFill/>
          <a:ln>
            <a:noFill/>
          </a:ln>
        </p:spPr>
      </p:sp>
      <p:sp>
        <p:nvSpPr>
          <p:cNvPr id="6163" name="Google Shape;6163;p826"/>
          <p:cNvSpPr/>
          <p:nvPr>
            <p:ph idx="5" type="pic"/>
          </p:nvPr>
        </p:nvSpPr>
        <p:spPr>
          <a:xfrm>
            <a:off x="6399925" y="1786200"/>
            <a:ext cx="1235400" cy="1235400"/>
          </a:xfrm>
          <a:prstGeom prst="ellipse">
            <a:avLst/>
          </a:prstGeom>
          <a:noFill/>
          <a:ln>
            <a:noFill/>
          </a:ln>
        </p:spPr>
      </p:sp>
      <p:sp>
        <p:nvSpPr>
          <p:cNvPr id="6164" name="Google Shape;6164;p826"/>
          <p:cNvSpPr/>
          <p:nvPr>
            <p:ph idx="6" type="pic"/>
          </p:nvPr>
        </p:nvSpPr>
        <p:spPr>
          <a:xfrm>
            <a:off x="8278094" y="1786200"/>
            <a:ext cx="1235400" cy="1235400"/>
          </a:xfrm>
          <a:prstGeom prst="ellipse">
            <a:avLst/>
          </a:prstGeom>
          <a:noFill/>
          <a:ln>
            <a:noFill/>
          </a:ln>
        </p:spPr>
      </p:sp>
      <p:sp>
        <p:nvSpPr>
          <p:cNvPr id="6165" name="Google Shape;6165;p826"/>
          <p:cNvSpPr/>
          <p:nvPr>
            <p:ph idx="7" type="pic"/>
          </p:nvPr>
        </p:nvSpPr>
        <p:spPr>
          <a:xfrm>
            <a:off x="10156264" y="1786200"/>
            <a:ext cx="1235400" cy="1235400"/>
          </a:xfrm>
          <a:prstGeom prst="ellipse">
            <a:avLst/>
          </a:prstGeom>
          <a:noFill/>
          <a:ln>
            <a:noFill/>
          </a:ln>
        </p:spPr>
      </p:sp>
      <p:sp>
        <p:nvSpPr>
          <p:cNvPr id="6166" name="Google Shape;6166;p826"/>
          <p:cNvSpPr/>
          <p:nvPr>
            <p:ph idx="8" type="pic"/>
          </p:nvPr>
        </p:nvSpPr>
        <p:spPr>
          <a:xfrm>
            <a:off x="765417" y="3940331"/>
            <a:ext cx="1235400" cy="1235400"/>
          </a:xfrm>
          <a:prstGeom prst="ellipse">
            <a:avLst/>
          </a:prstGeom>
          <a:noFill/>
          <a:ln>
            <a:noFill/>
          </a:ln>
        </p:spPr>
      </p:sp>
      <p:sp>
        <p:nvSpPr>
          <p:cNvPr id="6167" name="Google Shape;6167;p826"/>
          <p:cNvSpPr/>
          <p:nvPr>
            <p:ph idx="9" type="pic"/>
          </p:nvPr>
        </p:nvSpPr>
        <p:spPr>
          <a:xfrm>
            <a:off x="2643586" y="3940331"/>
            <a:ext cx="1235400" cy="1235400"/>
          </a:xfrm>
          <a:prstGeom prst="ellipse">
            <a:avLst/>
          </a:prstGeom>
          <a:noFill/>
          <a:ln>
            <a:noFill/>
          </a:ln>
        </p:spPr>
      </p:sp>
      <p:sp>
        <p:nvSpPr>
          <p:cNvPr id="6168" name="Google Shape;6168;p826"/>
          <p:cNvSpPr/>
          <p:nvPr>
            <p:ph idx="13" type="pic"/>
          </p:nvPr>
        </p:nvSpPr>
        <p:spPr>
          <a:xfrm>
            <a:off x="4521755" y="3940331"/>
            <a:ext cx="1235400" cy="1235400"/>
          </a:xfrm>
          <a:prstGeom prst="ellipse">
            <a:avLst/>
          </a:prstGeom>
          <a:noFill/>
          <a:ln>
            <a:noFill/>
          </a:ln>
        </p:spPr>
      </p:sp>
      <p:sp>
        <p:nvSpPr>
          <p:cNvPr id="6169" name="Google Shape;6169;p826"/>
          <p:cNvSpPr/>
          <p:nvPr>
            <p:ph idx="14" type="pic"/>
          </p:nvPr>
        </p:nvSpPr>
        <p:spPr>
          <a:xfrm>
            <a:off x="6399925" y="3940331"/>
            <a:ext cx="1235400" cy="1235400"/>
          </a:xfrm>
          <a:prstGeom prst="ellipse">
            <a:avLst/>
          </a:prstGeom>
          <a:noFill/>
          <a:ln>
            <a:noFill/>
          </a:ln>
        </p:spPr>
      </p:sp>
      <p:sp>
        <p:nvSpPr>
          <p:cNvPr id="6170" name="Google Shape;6170;p826"/>
          <p:cNvSpPr/>
          <p:nvPr>
            <p:ph idx="15" type="pic"/>
          </p:nvPr>
        </p:nvSpPr>
        <p:spPr>
          <a:xfrm>
            <a:off x="8278094" y="3940331"/>
            <a:ext cx="1235400" cy="1235400"/>
          </a:xfrm>
          <a:prstGeom prst="ellipse">
            <a:avLst/>
          </a:prstGeom>
          <a:noFill/>
          <a:ln>
            <a:noFill/>
          </a:ln>
        </p:spPr>
      </p:sp>
      <p:sp>
        <p:nvSpPr>
          <p:cNvPr id="6171" name="Google Shape;6171;p826"/>
          <p:cNvSpPr/>
          <p:nvPr>
            <p:ph idx="16" type="pic"/>
          </p:nvPr>
        </p:nvSpPr>
        <p:spPr>
          <a:xfrm>
            <a:off x="10156264" y="3940331"/>
            <a:ext cx="1235400" cy="1235400"/>
          </a:xfrm>
          <a:prstGeom prst="ellipse">
            <a:avLst/>
          </a:prstGeom>
          <a:noFill/>
          <a:ln>
            <a:noFill/>
          </a:ln>
        </p:spPr>
      </p:sp>
      <p:sp>
        <p:nvSpPr>
          <p:cNvPr id="6172" name="Google Shape;6172;p826"/>
          <p:cNvSpPr txBox="1"/>
          <p:nvPr>
            <p:ph idx="1" type="subTitle"/>
          </p:nvPr>
        </p:nvSpPr>
        <p:spPr>
          <a:xfrm>
            <a:off x="747194"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73" name="Google Shape;6173;p826"/>
          <p:cNvSpPr txBox="1"/>
          <p:nvPr>
            <p:ph idx="17" type="subTitle"/>
          </p:nvPr>
        </p:nvSpPr>
        <p:spPr>
          <a:xfrm>
            <a:off x="2643582"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74" name="Google Shape;6174;p826"/>
          <p:cNvSpPr txBox="1"/>
          <p:nvPr>
            <p:ph idx="18" type="subTitle"/>
          </p:nvPr>
        </p:nvSpPr>
        <p:spPr>
          <a:xfrm>
            <a:off x="4521759"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75" name="Google Shape;6175;p826"/>
          <p:cNvSpPr txBox="1"/>
          <p:nvPr>
            <p:ph idx="19" type="subTitle"/>
          </p:nvPr>
        </p:nvSpPr>
        <p:spPr>
          <a:xfrm>
            <a:off x="6399937"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76" name="Google Shape;6176;p826"/>
          <p:cNvSpPr txBox="1"/>
          <p:nvPr>
            <p:ph idx="20" type="subTitle"/>
          </p:nvPr>
        </p:nvSpPr>
        <p:spPr>
          <a:xfrm>
            <a:off x="8278115"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77" name="Google Shape;6177;p826"/>
          <p:cNvSpPr txBox="1"/>
          <p:nvPr>
            <p:ph idx="21" type="subTitle"/>
          </p:nvPr>
        </p:nvSpPr>
        <p:spPr>
          <a:xfrm>
            <a:off x="10156292"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78" name="Google Shape;6178;p826"/>
          <p:cNvSpPr txBox="1"/>
          <p:nvPr>
            <p:ph idx="22" type="subTitle"/>
          </p:nvPr>
        </p:nvSpPr>
        <p:spPr>
          <a:xfrm>
            <a:off x="747194"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79" name="Google Shape;6179;p826"/>
          <p:cNvSpPr txBox="1"/>
          <p:nvPr>
            <p:ph idx="23" type="subTitle"/>
          </p:nvPr>
        </p:nvSpPr>
        <p:spPr>
          <a:xfrm>
            <a:off x="2643582"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80" name="Google Shape;6180;p826"/>
          <p:cNvSpPr txBox="1"/>
          <p:nvPr>
            <p:ph idx="24" type="subTitle"/>
          </p:nvPr>
        </p:nvSpPr>
        <p:spPr>
          <a:xfrm>
            <a:off x="4521759"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81" name="Google Shape;6181;p826"/>
          <p:cNvSpPr txBox="1"/>
          <p:nvPr>
            <p:ph idx="25" type="subTitle"/>
          </p:nvPr>
        </p:nvSpPr>
        <p:spPr>
          <a:xfrm>
            <a:off x="6399937"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82" name="Google Shape;6182;p826"/>
          <p:cNvSpPr txBox="1"/>
          <p:nvPr>
            <p:ph idx="26" type="subTitle"/>
          </p:nvPr>
        </p:nvSpPr>
        <p:spPr>
          <a:xfrm>
            <a:off x="8278115"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83" name="Google Shape;6183;p826"/>
          <p:cNvSpPr txBox="1"/>
          <p:nvPr>
            <p:ph idx="27" type="subTitle"/>
          </p:nvPr>
        </p:nvSpPr>
        <p:spPr>
          <a:xfrm>
            <a:off x="10156292"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84" name="Google Shape;6184;p826"/>
          <p:cNvSpPr txBox="1"/>
          <p:nvPr>
            <p:ph idx="28" type="subTitle"/>
          </p:nvPr>
        </p:nvSpPr>
        <p:spPr>
          <a:xfrm>
            <a:off x="8077702" y="765513"/>
            <a:ext cx="3314400" cy="6381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1pPr>
            <a:lvl2pPr lvl="1"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2pPr>
            <a:lvl3pPr lvl="2"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3pPr>
            <a:lvl4pPr lvl="3"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4pPr>
            <a:lvl5pPr lvl="4"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5pPr>
            <a:lvl6pPr lvl="5"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6pPr>
            <a:lvl7pPr lvl="6"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7pPr>
            <a:lvl8pPr lvl="7"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8pPr>
            <a:lvl9pPr lvl="8"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Light">
  <p:cSld name="TITLE_8_2_2_2">
    <p:spTree>
      <p:nvGrpSpPr>
        <p:cNvPr id="6185" name="Shape 6185"/>
        <p:cNvGrpSpPr/>
        <p:nvPr/>
      </p:nvGrpSpPr>
      <p:grpSpPr>
        <a:xfrm>
          <a:off x="0" y="0"/>
          <a:ext cx="0" cy="0"/>
          <a:chOff x="0" y="0"/>
          <a:chExt cx="0" cy="0"/>
        </a:xfrm>
      </p:grpSpPr>
      <p:pic>
        <p:nvPicPr>
          <p:cNvPr id="6186" name="Google Shape;6186;p827"/>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187" name="Google Shape;6187;p827"/>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6188" name="Google Shape;6188;p827"/>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6189" name="Google Shape;6189;p827"/>
          <p:cNvSpPr txBox="1"/>
          <p:nvPr>
            <p:ph idx="1" type="body"/>
          </p:nvPr>
        </p:nvSpPr>
        <p:spPr>
          <a:xfrm>
            <a:off x="4420572" y="1472438"/>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6190" name="Google Shape;6190;p827"/>
          <p:cNvSpPr txBox="1"/>
          <p:nvPr>
            <p:ph idx="2" type="body"/>
          </p:nvPr>
        </p:nvSpPr>
        <p:spPr>
          <a:xfrm>
            <a:off x="8077702" y="1472438"/>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6191" name="Google Shape;6191;p827"/>
          <p:cNvSpPr txBox="1"/>
          <p:nvPr>
            <p:ph idx="3" type="body"/>
          </p:nvPr>
        </p:nvSpPr>
        <p:spPr>
          <a:xfrm>
            <a:off x="4420572" y="4072644"/>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6192" name="Google Shape;6192;p827"/>
          <p:cNvSpPr txBox="1"/>
          <p:nvPr>
            <p:ph idx="4" type="body"/>
          </p:nvPr>
        </p:nvSpPr>
        <p:spPr>
          <a:xfrm>
            <a:off x="8077702" y="4072644"/>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6193" name="Google Shape;6193;p827"/>
          <p:cNvSpPr txBox="1"/>
          <p:nvPr>
            <p:ph type="title"/>
          </p:nvPr>
        </p:nvSpPr>
        <p:spPr>
          <a:xfrm>
            <a:off x="763430" y="763525"/>
            <a:ext cx="2742600" cy="266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6194" name="Google Shape;6194;p827"/>
          <p:cNvSpPr txBox="1"/>
          <p:nvPr>
            <p:ph idx="5" type="subTitle"/>
          </p:nvPr>
        </p:nvSpPr>
        <p:spPr>
          <a:xfrm>
            <a:off x="4428571" y="771525"/>
            <a:ext cx="3333000" cy="701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400"/>
              <a:buFont typeface="JetBrains Mono"/>
              <a:buNone/>
              <a:defRPr sz="2400">
                <a:latin typeface="JetBrains Mono"/>
                <a:ea typeface="JetBrains Mono"/>
                <a:cs typeface="JetBrains Mono"/>
                <a:sym typeface="JetBrains Mon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95" name="Google Shape;6195;p827"/>
          <p:cNvSpPr txBox="1"/>
          <p:nvPr>
            <p:ph idx="6" type="subTitle"/>
          </p:nvPr>
        </p:nvSpPr>
        <p:spPr>
          <a:xfrm>
            <a:off x="8077715" y="771525"/>
            <a:ext cx="3333000" cy="701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400"/>
              <a:buFont typeface="JetBrains Mono"/>
              <a:buNone/>
              <a:defRPr sz="2400">
                <a:latin typeface="JetBrains Mono"/>
                <a:ea typeface="JetBrains Mono"/>
                <a:cs typeface="JetBrains Mono"/>
                <a:sym typeface="JetBrains Mon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96" name="Google Shape;6196;p827"/>
          <p:cNvSpPr txBox="1"/>
          <p:nvPr>
            <p:ph idx="7" type="subTitle"/>
          </p:nvPr>
        </p:nvSpPr>
        <p:spPr>
          <a:xfrm>
            <a:off x="4428571" y="3371694"/>
            <a:ext cx="3333000" cy="701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400"/>
              <a:buFont typeface="JetBrains Mono"/>
              <a:buNone/>
              <a:defRPr sz="2400">
                <a:latin typeface="JetBrains Mono"/>
                <a:ea typeface="JetBrains Mono"/>
                <a:cs typeface="JetBrains Mono"/>
                <a:sym typeface="JetBrains Mon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97" name="Google Shape;6197;p827"/>
          <p:cNvSpPr txBox="1"/>
          <p:nvPr>
            <p:ph idx="8" type="subTitle"/>
          </p:nvPr>
        </p:nvSpPr>
        <p:spPr>
          <a:xfrm>
            <a:off x="8077715" y="3371694"/>
            <a:ext cx="3333000" cy="701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400"/>
              <a:buFont typeface="JetBrains Mono"/>
              <a:buNone/>
              <a:defRPr sz="2400">
                <a:latin typeface="JetBrains Mono"/>
                <a:ea typeface="JetBrains Mono"/>
                <a:cs typeface="JetBrains Mono"/>
                <a:sym typeface="JetBrains Mon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Light">
  <p:cSld name="TITLE_8_2_2_2_1">
    <p:spTree>
      <p:nvGrpSpPr>
        <p:cNvPr id="6198" name="Shape 6198"/>
        <p:cNvGrpSpPr/>
        <p:nvPr/>
      </p:nvGrpSpPr>
      <p:grpSpPr>
        <a:xfrm>
          <a:off x="0" y="0"/>
          <a:ext cx="0" cy="0"/>
          <a:chOff x="0" y="0"/>
          <a:chExt cx="0" cy="0"/>
        </a:xfrm>
      </p:grpSpPr>
      <p:pic>
        <p:nvPicPr>
          <p:cNvPr id="6199" name="Google Shape;6199;p828"/>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200" name="Google Shape;6200;p828"/>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6201" name="Google Shape;6201;p828"/>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6202" name="Google Shape;6202;p828"/>
          <p:cNvSpPr txBox="1"/>
          <p:nvPr>
            <p:ph idx="1" type="body"/>
          </p:nvPr>
        </p:nvSpPr>
        <p:spPr>
          <a:xfrm>
            <a:off x="4420572" y="1472438"/>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6203" name="Google Shape;6203;p828"/>
          <p:cNvSpPr txBox="1"/>
          <p:nvPr>
            <p:ph idx="2" type="body"/>
          </p:nvPr>
        </p:nvSpPr>
        <p:spPr>
          <a:xfrm>
            <a:off x="8077702" y="1472438"/>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6204" name="Google Shape;6204;p828"/>
          <p:cNvSpPr txBox="1"/>
          <p:nvPr>
            <p:ph idx="3" type="body"/>
          </p:nvPr>
        </p:nvSpPr>
        <p:spPr>
          <a:xfrm>
            <a:off x="4420572" y="4072644"/>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6205" name="Google Shape;6205;p828"/>
          <p:cNvSpPr txBox="1"/>
          <p:nvPr>
            <p:ph idx="4" type="body"/>
          </p:nvPr>
        </p:nvSpPr>
        <p:spPr>
          <a:xfrm>
            <a:off x="8077702" y="4072644"/>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6206" name="Google Shape;6206;p828"/>
          <p:cNvSpPr txBox="1"/>
          <p:nvPr>
            <p:ph type="title"/>
          </p:nvPr>
        </p:nvSpPr>
        <p:spPr>
          <a:xfrm>
            <a:off x="763430" y="763525"/>
            <a:ext cx="2742600" cy="266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6207" name="Google Shape;6207;p828"/>
          <p:cNvSpPr/>
          <p:nvPr/>
        </p:nvSpPr>
        <p:spPr>
          <a:xfrm>
            <a:off x="8077706" y="763521"/>
            <a:ext cx="499500" cy="499500"/>
          </a:xfrm>
          <a:prstGeom prst="ellipse">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208" name="Google Shape;6208;p828"/>
          <p:cNvSpPr/>
          <p:nvPr/>
        </p:nvSpPr>
        <p:spPr>
          <a:xfrm>
            <a:off x="4420574" y="763521"/>
            <a:ext cx="499500" cy="499500"/>
          </a:xfrm>
          <a:prstGeom prst="ellipse">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209" name="Google Shape;6209;p828"/>
          <p:cNvSpPr/>
          <p:nvPr/>
        </p:nvSpPr>
        <p:spPr>
          <a:xfrm>
            <a:off x="8093707" y="3437196"/>
            <a:ext cx="499500" cy="499500"/>
          </a:xfrm>
          <a:prstGeom prst="ellipse">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210" name="Google Shape;6210;p828"/>
          <p:cNvSpPr/>
          <p:nvPr/>
        </p:nvSpPr>
        <p:spPr>
          <a:xfrm>
            <a:off x="4428565" y="3437197"/>
            <a:ext cx="499500" cy="499500"/>
          </a:xfrm>
          <a:prstGeom prst="ellipse">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Dark">
  <p:cSld name="TITLE_8_2_1">
    <p:bg>
      <p:bgPr>
        <a:solidFill>
          <a:schemeClr val="lt2"/>
        </a:solidFill>
      </p:bgPr>
    </p:bg>
    <p:spTree>
      <p:nvGrpSpPr>
        <p:cNvPr id="6211" name="Shape 6211"/>
        <p:cNvGrpSpPr/>
        <p:nvPr/>
      </p:nvGrpSpPr>
      <p:grpSpPr>
        <a:xfrm>
          <a:off x="0" y="0"/>
          <a:ext cx="0" cy="0"/>
          <a:chOff x="0" y="0"/>
          <a:chExt cx="0" cy="0"/>
        </a:xfrm>
      </p:grpSpPr>
      <p:sp>
        <p:nvSpPr>
          <p:cNvPr id="6212" name="Google Shape;6212;p829"/>
          <p:cNvSpPr txBox="1"/>
          <p:nvPr>
            <p:ph type="title"/>
          </p:nvPr>
        </p:nvSpPr>
        <p:spPr>
          <a:xfrm>
            <a:off x="763430" y="763525"/>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13" name="Google Shape;6213;p829"/>
          <p:cNvSpPr txBox="1"/>
          <p:nvPr>
            <p:ph idx="1" type="body"/>
          </p:nvPr>
        </p:nvSpPr>
        <p:spPr>
          <a:xfrm>
            <a:off x="763430" y="2634438"/>
            <a:ext cx="4571700" cy="32520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1pPr>
            <a:lvl2pPr indent="-349250" lvl="1" marL="9144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2pPr>
            <a:lvl3pPr indent="-349250" lvl="2" marL="13716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3pPr>
            <a:lvl4pPr indent="-349250" lvl="3" marL="18288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4pPr>
            <a:lvl5pPr indent="-349250" lvl="4" marL="22860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5pPr>
            <a:lvl6pPr indent="-349250" lvl="5" marL="27432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6pPr>
            <a:lvl7pPr indent="-349250" lvl="6" marL="32004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7pPr>
            <a:lvl8pPr indent="-349250" lvl="7" marL="36576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8pPr>
            <a:lvl9pPr indent="-349250" lvl="8" marL="41148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9pPr>
          </a:lstStyle>
          <a:p/>
        </p:txBody>
      </p:sp>
      <p:pic>
        <p:nvPicPr>
          <p:cNvPr id="6214" name="Google Shape;6214;p829"/>
          <p:cNvPicPr preferRelativeResize="0"/>
          <p:nvPr/>
        </p:nvPicPr>
        <p:blipFill>
          <a:blip r:embed="rId2">
            <a:alphaModFix/>
          </a:blip>
          <a:stretch>
            <a:fillRect/>
          </a:stretch>
        </p:blipFill>
        <p:spPr>
          <a:xfrm>
            <a:off x="699599" y="6287550"/>
            <a:ext cx="304225" cy="377333"/>
          </a:xfrm>
          <a:prstGeom prst="rect">
            <a:avLst/>
          </a:prstGeom>
          <a:noFill/>
          <a:ln>
            <a:noFill/>
          </a:ln>
        </p:spPr>
      </p:pic>
      <p:cxnSp>
        <p:nvCxnSpPr>
          <p:cNvPr id="6215" name="Google Shape;6215;p829"/>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6216" name="Google Shape;6216;p829"/>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5"/>
                </a:solidFill>
                <a:latin typeface="JetBrains Mono"/>
                <a:ea typeface="JetBrains Mono"/>
                <a:cs typeface="JetBrains Mono"/>
                <a:sym typeface="JetBrains Mono"/>
              </a:defRPr>
            </a:lvl1pPr>
            <a:lvl2pPr lvl="1" rtl="0" algn="r">
              <a:buNone/>
              <a:defRPr sz="1200">
                <a:solidFill>
                  <a:schemeClr val="accent5"/>
                </a:solidFill>
                <a:latin typeface="JetBrains Mono"/>
                <a:ea typeface="JetBrains Mono"/>
                <a:cs typeface="JetBrains Mono"/>
                <a:sym typeface="JetBrains Mono"/>
              </a:defRPr>
            </a:lvl2pPr>
            <a:lvl3pPr lvl="2" rtl="0" algn="r">
              <a:buNone/>
              <a:defRPr sz="1200">
                <a:solidFill>
                  <a:schemeClr val="accent5"/>
                </a:solidFill>
                <a:latin typeface="JetBrains Mono"/>
                <a:ea typeface="JetBrains Mono"/>
                <a:cs typeface="JetBrains Mono"/>
                <a:sym typeface="JetBrains Mono"/>
              </a:defRPr>
            </a:lvl3pPr>
            <a:lvl4pPr lvl="3" rtl="0" algn="r">
              <a:buNone/>
              <a:defRPr sz="1200">
                <a:solidFill>
                  <a:schemeClr val="accent5"/>
                </a:solidFill>
                <a:latin typeface="JetBrains Mono"/>
                <a:ea typeface="JetBrains Mono"/>
                <a:cs typeface="JetBrains Mono"/>
                <a:sym typeface="JetBrains Mono"/>
              </a:defRPr>
            </a:lvl4pPr>
            <a:lvl5pPr lvl="4" rtl="0" algn="r">
              <a:buNone/>
              <a:defRPr sz="1200">
                <a:solidFill>
                  <a:schemeClr val="accent5"/>
                </a:solidFill>
                <a:latin typeface="JetBrains Mono"/>
                <a:ea typeface="JetBrains Mono"/>
                <a:cs typeface="JetBrains Mono"/>
                <a:sym typeface="JetBrains Mono"/>
              </a:defRPr>
            </a:lvl5pPr>
            <a:lvl6pPr lvl="5" rtl="0" algn="r">
              <a:buNone/>
              <a:defRPr sz="1200">
                <a:solidFill>
                  <a:schemeClr val="accent5"/>
                </a:solidFill>
                <a:latin typeface="JetBrains Mono"/>
                <a:ea typeface="JetBrains Mono"/>
                <a:cs typeface="JetBrains Mono"/>
                <a:sym typeface="JetBrains Mono"/>
              </a:defRPr>
            </a:lvl6pPr>
            <a:lvl7pPr lvl="6" rtl="0" algn="r">
              <a:buNone/>
              <a:defRPr sz="1200">
                <a:solidFill>
                  <a:schemeClr val="accent5"/>
                </a:solidFill>
                <a:latin typeface="JetBrains Mono"/>
                <a:ea typeface="JetBrains Mono"/>
                <a:cs typeface="JetBrains Mono"/>
                <a:sym typeface="JetBrains Mono"/>
              </a:defRPr>
            </a:lvl7pPr>
            <a:lvl8pPr lvl="7" rtl="0" algn="r">
              <a:buNone/>
              <a:defRPr sz="1200">
                <a:solidFill>
                  <a:schemeClr val="accent5"/>
                </a:solidFill>
                <a:latin typeface="JetBrains Mono"/>
                <a:ea typeface="JetBrains Mono"/>
                <a:cs typeface="JetBrains Mono"/>
                <a:sym typeface="JetBrains Mono"/>
              </a:defRPr>
            </a:lvl8pPr>
            <a:lvl9pPr lvl="8" rtl="0" algn="r">
              <a:buNone/>
              <a:defRPr sz="12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6217" name="Google Shape;6217;p829"/>
          <p:cNvSpPr/>
          <p:nvPr/>
        </p:nvSpPr>
        <p:spPr>
          <a:xfrm>
            <a:off x="6098300" y="0"/>
            <a:ext cx="6093900" cy="6094800"/>
          </a:xfrm>
          <a:prstGeom prst="rect">
            <a:avLst/>
          </a:pr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lank Dark">
  <p:cSld name="TITLE_8_2_1_1">
    <p:bg>
      <p:bgPr>
        <a:solidFill>
          <a:schemeClr val="lt2"/>
        </a:solidFill>
      </p:bgPr>
    </p:bg>
    <p:spTree>
      <p:nvGrpSpPr>
        <p:cNvPr id="6218" name="Shape 6218"/>
        <p:cNvGrpSpPr/>
        <p:nvPr/>
      </p:nvGrpSpPr>
      <p:grpSpPr>
        <a:xfrm>
          <a:off x="0" y="0"/>
          <a:ext cx="0" cy="0"/>
          <a:chOff x="0" y="0"/>
          <a:chExt cx="0" cy="0"/>
        </a:xfrm>
      </p:grpSpPr>
      <p:pic>
        <p:nvPicPr>
          <p:cNvPr id="6219" name="Google Shape;6219;p830"/>
          <p:cNvPicPr preferRelativeResize="0"/>
          <p:nvPr/>
        </p:nvPicPr>
        <p:blipFill>
          <a:blip r:embed="rId2">
            <a:alphaModFix/>
          </a:blip>
          <a:stretch>
            <a:fillRect/>
          </a:stretch>
        </p:blipFill>
        <p:spPr>
          <a:xfrm>
            <a:off x="699429" y="6287550"/>
            <a:ext cx="304225" cy="377333"/>
          </a:xfrm>
          <a:prstGeom prst="rect">
            <a:avLst/>
          </a:prstGeom>
          <a:noFill/>
          <a:ln>
            <a:noFill/>
          </a:ln>
        </p:spPr>
      </p:pic>
      <p:cxnSp>
        <p:nvCxnSpPr>
          <p:cNvPr id="6220" name="Google Shape;6220;p830"/>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6221" name="Google Shape;6221;p830"/>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5"/>
                </a:solidFill>
                <a:latin typeface="JetBrains Mono"/>
                <a:ea typeface="JetBrains Mono"/>
                <a:cs typeface="JetBrains Mono"/>
                <a:sym typeface="JetBrains Mono"/>
              </a:defRPr>
            </a:lvl1pPr>
            <a:lvl2pPr lvl="1" rtl="0" algn="r">
              <a:buNone/>
              <a:defRPr sz="1200">
                <a:solidFill>
                  <a:schemeClr val="accent5"/>
                </a:solidFill>
                <a:latin typeface="JetBrains Mono"/>
                <a:ea typeface="JetBrains Mono"/>
                <a:cs typeface="JetBrains Mono"/>
                <a:sym typeface="JetBrains Mono"/>
              </a:defRPr>
            </a:lvl2pPr>
            <a:lvl3pPr lvl="2" rtl="0" algn="r">
              <a:buNone/>
              <a:defRPr sz="1200">
                <a:solidFill>
                  <a:schemeClr val="accent5"/>
                </a:solidFill>
                <a:latin typeface="JetBrains Mono"/>
                <a:ea typeface="JetBrains Mono"/>
                <a:cs typeface="JetBrains Mono"/>
                <a:sym typeface="JetBrains Mono"/>
              </a:defRPr>
            </a:lvl3pPr>
            <a:lvl4pPr lvl="3" rtl="0" algn="r">
              <a:buNone/>
              <a:defRPr sz="1200">
                <a:solidFill>
                  <a:schemeClr val="accent5"/>
                </a:solidFill>
                <a:latin typeface="JetBrains Mono"/>
                <a:ea typeface="JetBrains Mono"/>
                <a:cs typeface="JetBrains Mono"/>
                <a:sym typeface="JetBrains Mono"/>
              </a:defRPr>
            </a:lvl4pPr>
            <a:lvl5pPr lvl="4" rtl="0" algn="r">
              <a:buNone/>
              <a:defRPr sz="1200">
                <a:solidFill>
                  <a:schemeClr val="accent5"/>
                </a:solidFill>
                <a:latin typeface="JetBrains Mono"/>
                <a:ea typeface="JetBrains Mono"/>
                <a:cs typeface="JetBrains Mono"/>
                <a:sym typeface="JetBrains Mono"/>
              </a:defRPr>
            </a:lvl5pPr>
            <a:lvl6pPr lvl="5" rtl="0" algn="r">
              <a:buNone/>
              <a:defRPr sz="1200">
                <a:solidFill>
                  <a:schemeClr val="accent5"/>
                </a:solidFill>
                <a:latin typeface="JetBrains Mono"/>
                <a:ea typeface="JetBrains Mono"/>
                <a:cs typeface="JetBrains Mono"/>
                <a:sym typeface="JetBrains Mono"/>
              </a:defRPr>
            </a:lvl6pPr>
            <a:lvl7pPr lvl="6" rtl="0" algn="r">
              <a:buNone/>
              <a:defRPr sz="1200">
                <a:solidFill>
                  <a:schemeClr val="accent5"/>
                </a:solidFill>
                <a:latin typeface="JetBrains Mono"/>
                <a:ea typeface="JetBrains Mono"/>
                <a:cs typeface="JetBrains Mono"/>
                <a:sym typeface="JetBrains Mono"/>
              </a:defRPr>
            </a:lvl7pPr>
            <a:lvl8pPr lvl="7" rtl="0" algn="r">
              <a:buNone/>
              <a:defRPr sz="1200">
                <a:solidFill>
                  <a:schemeClr val="accent5"/>
                </a:solidFill>
                <a:latin typeface="JetBrains Mono"/>
                <a:ea typeface="JetBrains Mono"/>
                <a:cs typeface="JetBrains Mono"/>
                <a:sym typeface="JetBrains Mono"/>
              </a:defRPr>
            </a:lvl8pPr>
            <a:lvl9pPr lvl="8" rtl="0" algn="r">
              <a:buNone/>
              <a:defRPr sz="12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lank Blue">
  <p:cSld name="TITLE_8_2_1_1_1">
    <p:bg>
      <p:bgPr>
        <a:solidFill>
          <a:schemeClr val="accent2"/>
        </a:solidFill>
      </p:bgPr>
    </p:bg>
    <p:spTree>
      <p:nvGrpSpPr>
        <p:cNvPr id="6222" name="Shape 6222"/>
        <p:cNvGrpSpPr/>
        <p:nvPr/>
      </p:nvGrpSpPr>
      <p:grpSpPr>
        <a:xfrm>
          <a:off x="0" y="0"/>
          <a:ext cx="0" cy="0"/>
          <a:chOff x="0" y="0"/>
          <a:chExt cx="0" cy="0"/>
        </a:xfrm>
      </p:grpSpPr>
      <p:pic>
        <p:nvPicPr>
          <p:cNvPr id="6223" name="Google Shape;6223;p831"/>
          <p:cNvPicPr preferRelativeResize="0"/>
          <p:nvPr/>
        </p:nvPicPr>
        <p:blipFill>
          <a:blip r:embed="rId2">
            <a:alphaModFix/>
          </a:blip>
          <a:stretch>
            <a:fillRect/>
          </a:stretch>
        </p:blipFill>
        <p:spPr>
          <a:xfrm>
            <a:off x="699429" y="6287550"/>
            <a:ext cx="304225" cy="377333"/>
          </a:xfrm>
          <a:prstGeom prst="rect">
            <a:avLst/>
          </a:prstGeom>
          <a:noFill/>
          <a:ln>
            <a:noFill/>
          </a:ln>
        </p:spPr>
      </p:pic>
      <p:cxnSp>
        <p:nvCxnSpPr>
          <p:cNvPr id="6224" name="Google Shape;6224;p831"/>
          <p:cNvCxnSpPr/>
          <p:nvPr/>
        </p:nvCxnSpPr>
        <p:spPr>
          <a:xfrm rot="10800000">
            <a:off x="37" y="6094463"/>
            <a:ext cx="12192000" cy="0"/>
          </a:xfrm>
          <a:prstGeom prst="straightConnector1">
            <a:avLst/>
          </a:prstGeom>
          <a:noFill/>
          <a:ln cap="flat" cmpd="sng" w="9525">
            <a:solidFill>
              <a:schemeClr val="accent3"/>
            </a:solidFill>
            <a:prstDash val="solid"/>
            <a:round/>
            <a:headEnd len="med" w="med" type="none"/>
            <a:tailEnd len="med" w="med" type="none"/>
          </a:ln>
        </p:spPr>
      </p:cxnSp>
      <p:sp>
        <p:nvSpPr>
          <p:cNvPr id="6225" name="Google Shape;6225;p831"/>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3"/>
                </a:solidFill>
                <a:latin typeface="JetBrains Mono"/>
                <a:ea typeface="JetBrains Mono"/>
                <a:cs typeface="JetBrains Mono"/>
                <a:sym typeface="JetBrains Mono"/>
              </a:defRPr>
            </a:lvl1pPr>
            <a:lvl2pPr lvl="1" rtl="0" algn="r">
              <a:buNone/>
              <a:defRPr sz="1200">
                <a:solidFill>
                  <a:schemeClr val="accent3"/>
                </a:solidFill>
                <a:latin typeface="JetBrains Mono"/>
                <a:ea typeface="JetBrains Mono"/>
                <a:cs typeface="JetBrains Mono"/>
                <a:sym typeface="JetBrains Mono"/>
              </a:defRPr>
            </a:lvl2pPr>
            <a:lvl3pPr lvl="2" rtl="0" algn="r">
              <a:buNone/>
              <a:defRPr sz="1200">
                <a:solidFill>
                  <a:schemeClr val="accent3"/>
                </a:solidFill>
                <a:latin typeface="JetBrains Mono"/>
                <a:ea typeface="JetBrains Mono"/>
                <a:cs typeface="JetBrains Mono"/>
                <a:sym typeface="JetBrains Mono"/>
              </a:defRPr>
            </a:lvl3pPr>
            <a:lvl4pPr lvl="3" rtl="0" algn="r">
              <a:buNone/>
              <a:defRPr sz="1200">
                <a:solidFill>
                  <a:schemeClr val="accent3"/>
                </a:solidFill>
                <a:latin typeface="JetBrains Mono"/>
                <a:ea typeface="JetBrains Mono"/>
                <a:cs typeface="JetBrains Mono"/>
                <a:sym typeface="JetBrains Mono"/>
              </a:defRPr>
            </a:lvl4pPr>
            <a:lvl5pPr lvl="4" rtl="0" algn="r">
              <a:buNone/>
              <a:defRPr sz="1200">
                <a:solidFill>
                  <a:schemeClr val="accent3"/>
                </a:solidFill>
                <a:latin typeface="JetBrains Mono"/>
                <a:ea typeface="JetBrains Mono"/>
                <a:cs typeface="JetBrains Mono"/>
                <a:sym typeface="JetBrains Mono"/>
              </a:defRPr>
            </a:lvl5pPr>
            <a:lvl6pPr lvl="5" rtl="0" algn="r">
              <a:buNone/>
              <a:defRPr sz="1200">
                <a:solidFill>
                  <a:schemeClr val="accent3"/>
                </a:solidFill>
                <a:latin typeface="JetBrains Mono"/>
                <a:ea typeface="JetBrains Mono"/>
                <a:cs typeface="JetBrains Mono"/>
                <a:sym typeface="JetBrains Mono"/>
              </a:defRPr>
            </a:lvl6pPr>
            <a:lvl7pPr lvl="6" rtl="0" algn="r">
              <a:buNone/>
              <a:defRPr sz="1200">
                <a:solidFill>
                  <a:schemeClr val="accent3"/>
                </a:solidFill>
                <a:latin typeface="JetBrains Mono"/>
                <a:ea typeface="JetBrains Mono"/>
                <a:cs typeface="JetBrains Mono"/>
                <a:sym typeface="JetBrains Mono"/>
              </a:defRPr>
            </a:lvl7pPr>
            <a:lvl8pPr lvl="7" rtl="0" algn="r">
              <a:buNone/>
              <a:defRPr sz="1200">
                <a:solidFill>
                  <a:schemeClr val="accent3"/>
                </a:solidFill>
                <a:latin typeface="JetBrains Mono"/>
                <a:ea typeface="JetBrains Mono"/>
                <a:cs typeface="JetBrains Mono"/>
                <a:sym typeface="JetBrains Mono"/>
              </a:defRPr>
            </a:lvl8pPr>
            <a:lvl9pPr lvl="8" rtl="0" algn="r">
              <a:buNone/>
              <a:defRPr sz="1200">
                <a:solidFill>
                  <a:schemeClr val="accent3"/>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518" name="Shape 518"/>
        <p:cNvGrpSpPr/>
        <p:nvPr/>
      </p:nvGrpSpPr>
      <p:grpSpPr>
        <a:xfrm>
          <a:off x="0" y="0"/>
          <a:ext cx="0" cy="0"/>
          <a:chOff x="0" y="0"/>
          <a:chExt cx="0" cy="0"/>
        </a:xfrm>
      </p:grpSpPr>
      <p:sp>
        <p:nvSpPr>
          <p:cNvPr id="519" name="Google Shape;519;p84"/>
          <p:cNvSpPr txBox="1"/>
          <p:nvPr>
            <p:ph type="title"/>
          </p:nvPr>
        </p:nvSpPr>
        <p:spPr>
          <a:xfrm>
            <a:off x="457200" y="228600"/>
            <a:ext cx="11246700" cy="9144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000"/>
              <a:buFont typeface="Barlow"/>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20" name="Google Shape;520;p84"/>
          <p:cNvSpPr txBox="1"/>
          <p:nvPr>
            <p:ph idx="1" type="body"/>
          </p:nvPr>
        </p:nvSpPr>
        <p:spPr>
          <a:xfrm>
            <a:off x="460979" y="2136530"/>
            <a:ext cx="11259900" cy="40404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SzPts val="21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21" name="Google Shape;521;p84"/>
          <p:cNvSpPr txBox="1"/>
          <p:nvPr>
            <p:ph idx="2" type="body"/>
          </p:nvPr>
        </p:nvSpPr>
        <p:spPr>
          <a:xfrm>
            <a:off x="460375" y="1142999"/>
            <a:ext cx="11246700" cy="639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22" name="Google Shape;522;p84"/>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Light">
  <p:cSld name="CUSTOM_2">
    <p:spTree>
      <p:nvGrpSpPr>
        <p:cNvPr id="6226" name="Shape 6226"/>
        <p:cNvGrpSpPr/>
        <p:nvPr/>
      </p:nvGrpSpPr>
      <p:grpSpPr>
        <a:xfrm>
          <a:off x="0" y="0"/>
          <a:ext cx="0" cy="0"/>
          <a:chOff x="0" y="0"/>
          <a:chExt cx="0" cy="0"/>
        </a:xfrm>
      </p:grpSpPr>
      <p:sp>
        <p:nvSpPr>
          <p:cNvPr id="6227" name="Google Shape;6227;p832"/>
          <p:cNvSpPr txBox="1"/>
          <p:nvPr>
            <p:ph type="title"/>
          </p:nvPr>
        </p:nvSpPr>
        <p:spPr>
          <a:xfrm>
            <a:off x="762655" y="763538"/>
            <a:ext cx="69906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600"/>
              <a:buFont typeface="DM Sans"/>
              <a:buNone/>
              <a:defRPr b="1" sz="3600">
                <a:latin typeface="DM Sans"/>
                <a:ea typeface="DM Sans"/>
                <a:cs typeface="DM Sans"/>
                <a:sym typeface="DM Sans"/>
              </a:defRPr>
            </a:lvl1pPr>
            <a:lvl2pPr lvl="1" rtl="0">
              <a:spcBef>
                <a:spcPts val="0"/>
              </a:spcBef>
              <a:spcAft>
                <a:spcPts val="0"/>
              </a:spcAft>
              <a:buSzPts val="3600"/>
              <a:buFont typeface="DM Sans"/>
              <a:buNone/>
              <a:defRPr b="1" sz="3600">
                <a:latin typeface="DM Sans"/>
                <a:ea typeface="DM Sans"/>
                <a:cs typeface="DM Sans"/>
                <a:sym typeface="DM Sans"/>
              </a:defRPr>
            </a:lvl2pPr>
            <a:lvl3pPr lvl="2" rtl="0">
              <a:spcBef>
                <a:spcPts val="0"/>
              </a:spcBef>
              <a:spcAft>
                <a:spcPts val="0"/>
              </a:spcAft>
              <a:buSzPts val="3600"/>
              <a:buFont typeface="DM Sans"/>
              <a:buNone/>
              <a:defRPr b="1" sz="3600">
                <a:latin typeface="DM Sans"/>
                <a:ea typeface="DM Sans"/>
                <a:cs typeface="DM Sans"/>
                <a:sym typeface="DM Sans"/>
              </a:defRPr>
            </a:lvl3pPr>
            <a:lvl4pPr lvl="3" rtl="0">
              <a:spcBef>
                <a:spcPts val="0"/>
              </a:spcBef>
              <a:spcAft>
                <a:spcPts val="0"/>
              </a:spcAft>
              <a:buSzPts val="3600"/>
              <a:buFont typeface="DM Sans"/>
              <a:buNone/>
              <a:defRPr b="1" sz="3600">
                <a:latin typeface="DM Sans"/>
                <a:ea typeface="DM Sans"/>
                <a:cs typeface="DM Sans"/>
                <a:sym typeface="DM Sans"/>
              </a:defRPr>
            </a:lvl4pPr>
            <a:lvl5pPr lvl="4" rtl="0">
              <a:spcBef>
                <a:spcPts val="0"/>
              </a:spcBef>
              <a:spcAft>
                <a:spcPts val="0"/>
              </a:spcAft>
              <a:buSzPts val="3600"/>
              <a:buFont typeface="DM Sans"/>
              <a:buNone/>
              <a:defRPr b="1" sz="3600">
                <a:latin typeface="DM Sans"/>
                <a:ea typeface="DM Sans"/>
                <a:cs typeface="DM Sans"/>
                <a:sym typeface="DM Sans"/>
              </a:defRPr>
            </a:lvl5pPr>
            <a:lvl6pPr lvl="5" rtl="0">
              <a:spcBef>
                <a:spcPts val="0"/>
              </a:spcBef>
              <a:spcAft>
                <a:spcPts val="0"/>
              </a:spcAft>
              <a:buSzPts val="3600"/>
              <a:buFont typeface="DM Sans"/>
              <a:buNone/>
              <a:defRPr b="1" sz="3600">
                <a:latin typeface="DM Sans"/>
                <a:ea typeface="DM Sans"/>
                <a:cs typeface="DM Sans"/>
                <a:sym typeface="DM Sans"/>
              </a:defRPr>
            </a:lvl6pPr>
            <a:lvl7pPr lvl="6" rtl="0">
              <a:spcBef>
                <a:spcPts val="0"/>
              </a:spcBef>
              <a:spcAft>
                <a:spcPts val="0"/>
              </a:spcAft>
              <a:buSzPts val="3600"/>
              <a:buFont typeface="DM Sans"/>
              <a:buNone/>
              <a:defRPr b="1" sz="3600">
                <a:latin typeface="DM Sans"/>
                <a:ea typeface="DM Sans"/>
                <a:cs typeface="DM Sans"/>
                <a:sym typeface="DM Sans"/>
              </a:defRPr>
            </a:lvl7pPr>
            <a:lvl8pPr lvl="7" rtl="0">
              <a:spcBef>
                <a:spcPts val="0"/>
              </a:spcBef>
              <a:spcAft>
                <a:spcPts val="0"/>
              </a:spcAft>
              <a:buSzPts val="3600"/>
              <a:buFont typeface="DM Sans"/>
              <a:buNone/>
              <a:defRPr b="1" sz="3600">
                <a:latin typeface="DM Sans"/>
                <a:ea typeface="DM Sans"/>
                <a:cs typeface="DM Sans"/>
                <a:sym typeface="DM Sans"/>
              </a:defRPr>
            </a:lvl8pPr>
            <a:lvl9pPr lvl="8" rtl="0">
              <a:spcBef>
                <a:spcPts val="0"/>
              </a:spcBef>
              <a:spcAft>
                <a:spcPts val="0"/>
              </a:spcAft>
              <a:buSzPts val="3600"/>
              <a:buFont typeface="DM Sans"/>
              <a:buNone/>
              <a:defRPr b="1" sz="3600">
                <a:latin typeface="DM Sans"/>
                <a:ea typeface="DM Sans"/>
                <a:cs typeface="DM Sans"/>
                <a:sym typeface="DM Sans"/>
              </a:defRPr>
            </a:lvl9pPr>
          </a:lstStyle>
          <a:p/>
        </p:txBody>
      </p:sp>
      <p:sp>
        <p:nvSpPr>
          <p:cNvPr id="6228" name="Google Shape;6228;p832"/>
          <p:cNvSpPr txBox="1"/>
          <p:nvPr>
            <p:ph idx="1" type="subTitle"/>
          </p:nvPr>
        </p:nvSpPr>
        <p:spPr>
          <a:xfrm>
            <a:off x="762655" y="1482450"/>
            <a:ext cx="6990600" cy="3603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1pPr>
            <a:lvl2pPr lvl="1"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2pPr>
            <a:lvl3pPr lvl="2"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3pPr>
            <a:lvl4pPr lvl="3"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4pPr>
            <a:lvl5pPr lvl="4"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5pPr>
            <a:lvl6pPr lvl="5"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6pPr>
            <a:lvl7pPr lvl="6"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7pPr>
            <a:lvl8pPr lvl="7"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8pPr>
            <a:lvl9pPr lvl="8"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9pPr>
          </a:lstStyle>
          <a:p/>
        </p:txBody>
      </p:sp>
      <p:sp>
        <p:nvSpPr>
          <p:cNvPr id="6229" name="Google Shape;6229;p832"/>
          <p:cNvSpPr txBox="1"/>
          <p:nvPr>
            <p:ph idx="2" type="body"/>
          </p:nvPr>
        </p:nvSpPr>
        <p:spPr>
          <a:xfrm>
            <a:off x="761167" y="2150225"/>
            <a:ext cx="6990600" cy="37365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SzPts val="1500"/>
              <a:buFont typeface="DM Sans"/>
              <a:buChar char="●"/>
              <a:defRPr sz="1500">
                <a:latin typeface="DM Sans"/>
                <a:ea typeface="DM Sans"/>
                <a:cs typeface="DM Sans"/>
                <a:sym typeface="DM Sans"/>
              </a:defRPr>
            </a:lvl1pPr>
            <a:lvl2pPr indent="-323850" lvl="1" marL="914400" rtl="0">
              <a:spcBef>
                <a:spcPts val="0"/>
              </a:spcBef>
              <a:spcAft>
                <a:spcPts val="0"/>
              </a:spcAft>
              <a:buSzPts val="1500"/>
              <a:buFont typeface="DM Sans"/>
              <a:buChar char="○"/>
              <a:defRPr sz="1500">
                <a:latin typeface="DM Sans"/>
                <a:ea typeface="DM Sans"/>
                <a:cs typeface="DM Sans"/>
                <a:sym typeface="DM Sans"/>
              </a:defRPr>
            </a:lvl2pPr>
            <a:lvl3pPr indent="-323850" lvl="2" marL="1371600" rtl="0">
              <a:spcBef>
                <a:spcPts val="0"/>
              </a:spcBef>
              <a:spcAft>
                <a:spcPts val="0"/>
              </a:spcAft>
              <a:buSzPts val="1500"/>
              <a:buFont typeface="DM Sans"/>
              <a:buChar char="■"/>
              <a:defRPr sz="1500">
                <a:latin typeface="DM Sans"/>
                <a:ea typeface="DM Sans"/>
                <a:cs typeface="DM Sans"/>
                <a:sym typeface="DM Sans"/>
              </a:defRPr>
            </a:lvl3pPr>
            <a:lvl4pPr indent="-323850" lvl="3" marL="1828800" rtl="0">
              <a:spcBef>
                <a:spcPts val="0"/>
              </a:spcBef>
              <a:spcAft>
                <a:spcPts val="0"/>
              </a:spcAft>
              <a:buSzPts val="1500"/>
              <a:buFont typeface="DM Sans"/>
              <a:buChar char="●"/>
              <a:defRPr sz="1500">
                <a:latin typeface="DM Sans"/>
                <a:ea typeface="DM Sans"/>
                <a:cs typeface="DM Sans"/>
                <a:sym typeface="DM Sans"/>
              </a:defRPr>
            </a:lvl4pPr>
            <a:lvl5pPr indent="-323850" lvl="4" marL="2286000" rtl="0">
              <a:spcBef>
                <a:spcPts val="0"/>
              </a:spcBef>
              <a:spcAft>
                <a:spcPts val="0"/>
              </a:spcAft>
              <a:buSzPts val="1500"/>
              <a:buFont typeface="DM Sans"/>
              <a:buChar char="○"/>
              <a:defRPr sz="1500">
                <a:latin typeface="DM Sans"/>
                <a:ea typeface="DM Sans"/>
                <a:cs typeface="DM Sans"/>
                <a:sym typeface="DM Sans"/>
              </a:defRPr>
            </a:lvl5pPr>
            <a:lvl6pPr indent="-323850" lvl="5" marL="2743200" rtl="0">
              <a:spcBef>
                <a:spcPts val="0"/>
              </a:spcBef>
              <a:spcAft>
                <a:spcPts val="0"/>
              </a:spcAft>
              <a:buSzPts val="1500"/>
              <a:buFont typeface="DM Sans"/>
              <a:buChar char="■"/>
              <a:defRPr sz="1500">
                <a:latin typeface="DM Sans"/>
                <a:ea typeface="DM Sans"/>
                <a:cs typeface="DM Sans"/>
                <a:sym typeface="DM Sans"/>
              </a:defRPr>
            </a:lvl6pPr>
            <a:lvl7pPr indent="-323850" lvl="6" marL="3200400" rtl="0">
              <a:spcBef>
                <a:spcPts val="0"/>
              </a:spcBef>
              <a:spcAft>
                <a:spcPts val="0"/>
              </a:spcAft>
              <a:buSzPts val="1500"/>
              <a:buFont typeface="DM Sans"/>
              <a:buChar char="●"/>
              <a:defRPr sz="1500">
                <a:latin typeface="DM Sans"/>
                <a:ea typeface="DM Sans"/>
                <a:cs typeface="DM Sans"/>
                <a:sym typeface="DM Sans"/>
              </a:defRPr>
            </a:lvl7pPr>
            <a:lvl8pPr indent="-323850" lvl="7" marL="3657600" rtl="0">
              <a:spcBef>
                <a:spcPts val="0"/>
              </a:spcBef>
              <a:spcAft>
                <a:spcPts val="0"/>
              </a:spcAft>
              <a:buSzPts val="1500"/>
              <a:buFont typeface="DM Sans"/>
              <a:buChar char="○"/>
              <a:defRPr sz="1500">
                <a:latin typeface="DM Sans"/>
                <a:ea typeface="DM Sans"/>
                <a:cs typeface="DM Sans"/>
                <a:sym typeface="DM Sans"/>
              </a:defRPr>
            </a:lvl8pPr>
            <a:lvl9pPr indent="-323850" lvl="8" marL="4114800" rtl="0">
              <a:spcBef>
                <a:spcPts val="0"/>
              </a:spcBef>
              <a:spcAft>
                <a:spcPts val="0"/>
              </a:spcAft>
              <a:buSzPts val="1500"/>
              <a:buFont typeface="DM Sans"/>
              <a:buChar char="■"/>
              <a:defRPr sz="1500">
                <a:latin typeface="DM Sans"/>
                <a:ea typeface="DM Sans"/>
                <a:cs typeface="DM Sans"/>
                <a:sym typeface="DM Sans"/>
              </a:defRPr>
            </a:lvl9pPr>
          </a:lstStyle>
          <a:p/>
        </p:txBody>
      </p:sp>
      <p:pic>
        <p:nvPicPr>
          <p:cNvPr id="6230" name="Google Shape;6230;p832"/>
          <p:cNvPicPr preferRelativeResize="0"/>
          <p:nvPr/>
        </p:nvPicPr>
        <p:blipFill>
          <a:blip r:embed="rId2">
            <a:alphaModFix/>
          </a:blip>
          <a:stretch>
            <a:fillRect/>
          </a:stretch>
        </p:blipFill>
        <p:spPr>
          <a:xfrm>
            <a:off x="699429" y="6287550"/>
            <a:ext cx="302899" cy="375684"/>
          </a:xfrm>
          <a:prstGeom prst="rect">
            <a:avLst/>
          </a:prstGeom>
          <a:noFill/>
          <a:ln>
            <a:noFill/>
          </a:ln>
        </p:spPr>
      </p:pic>
      <p:sp>
        <p:nvSpPr>
          <p:cNvPr id="6231" name="Google Shape;6231;p832"/>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Dark">
  <p:cSld name="CUSTOM_2_1">
    <p:bg>
      <p:bgPr>
        <a:solidFill>
          <a:schemeClr val="lt2"/>
        </a:solidFill>
      </p:bgPr>
    </p:bg>
    <p:spTree>
      <p:nvGrpSpPr>
        <p:cNvPr id="6232" name="Shape 6232"/>
        <p:cNvGrpSpPr/>
        <p:nvPr/>
      </p:nvGrpSpPr>
      <p:grpSpPr>
        <a:xfrm>
          <a:off x="0" y="0"/>
          <a:ext cx="0" cy="0"/>
          <a:chOff x="0" y="0"/>
          <a:chExt cx="0" cy="0"/>
        </a:xfrm>
      </p:grpSpPr>
      <p:sp>
        <p:nvSpPr>
          <p:cNvPr id="6233" name="Google Shape;6233;p833"/>
          <p:cNvSpPr txBox="1"/>
          <p:nvPr>
            <p:ph type="title"/>
          </p:nvPr>
        </p:nvSpPr>
        <p:spPr>
          <a:xfrm>
            <a:off x="763430" y="763538"/>
            <a:ext cx="69900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6234" name="Google Shape;6234;p833"/>
          <p:cNvSpPr txBox="1"/>
          <p:nvPr>
            <p:ph idx="1" type="subTitle"/>
          </p:nvPr>
        </p:nvSpPr>
        <p:spPr>
          <a:xfrm>
            <a:off x="774516" y="1482450"/>
            <a:ext cx="6990000" cy="3603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6235" name="Google Shape;6235;p833"/>
          <p:cNvSpPr txBox="1"/>
          <p:nvPr>
            <p:ph idx="2" type="body"/>
          </p:nvPr>
        </p:nvSpPr>
        <p:spPr>
          <a:xfrm>
            <a:off x="761167" y="2150225"/>
            <a:ext cx="6990000" cy="37365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1pPr>
            <a:lvl2pPr indent="-349250" lvl="1" marL="914400" rtl="0">
              <a:spcBef>
                <a:spcPts val="0"/>
              </a:spcBef>
              <a:spcAft>
                <a:spcPts val="0"/>
              </a:spcAft>
              <a:buClr>
                <a:schemeClr val="lt1"/>
              </a:buClr>
              <a:buSzPts val="1900"/>
              <a:buChar char="○"/>
              <a:defRPr sz="1900">
                <a:solidFill>
                  <a:schemeClr val="lt1"/>
                </a:solidFill>
              </a:defRPr>
            </a:lvl2pPr>
            <a:lvl3pPr indent="-349250" lvl="2" marL="1371600" rtl="0">
              <a:spcBef>
                <a:spcPts val="0"/>
              </a:spcBef>
              <a:spcAft>
                <a:spcPts val="0"/>
              </a:spcAft>
              <a:buClr>
                <a:schemeClr val="lt1"/>
              </a:buClr>
              <a:buSzPts val="1900"/>
              <a:buChar char="■"/>
              <a:defRPr sz="1900">
                <a:solidFill>
                  <a:schemeClr val="lt1"/>
                </a:solidFill>
              </a:defRPr>
            </a:lvl3pPr>
            <a:lvl4pPr indent="-349250" lvl="3" marL="1828800" rtl="0">
              <a:spcBef>
                <a:spcPts val="0"/>
              </a:spcBef>
              <a:spcAft>
                <a:spcPts val="0"/>
              </a:spcAft>
              <a:buClr>
                <a:schemeClr val="lt1"/>
              </a:buClr>
              <a:buSzPts val="1900"/>
              <a:buChar char="●"/>
              <a:defRPr sz="1900">
                <a:solidFill>
                  <a:schemeClr val="lt1"/>
                </a:solidFill>
              </a:defRPr>
            </a:lvl4pPr>
            <a:lvl5pPr indent="-349250" lvl="4" marL="2286000" rtl="0">
              <a:spcBef>
                <a:spcPts val="0"/>
              </a:spcBef>
              <a:spcAft>
                <a:spcPts val="0"/>
              </a:spcAft>
              <a:buClr>
                <a:schemeClr val="lt1"/>
              </a:buClr>
              <a:buSzPts val="1900"/>
              <a:buChar char="○"/>
              <a:defRPr sz="1900">
                <a:solidFill>
                  <a:schemeClr val="lt1"/>
                </a:solidFill>
              </a:defRPr>
            </a:lvl5pPr>
            <a:lvl6pPr indent="-349250" lvl="5" marL="2743200" rtl="0">
              <a:spcBef>
                <a:spcPts val="0"/>
              </a:spcBef>
              <a:spcAft>
                <a:spcPts val="0"/>
              </a:spcAft>
              <a:buClr>
                <a:schemeClr val="lt1"/>
              </a:buClr>
              <a:buSzPts val="1900"/>
              <a:buChar char="■"/>
              <a:defRPr sz="1900">
                <a:solidFill>
                  <a:schemeClr val="lt1"/>
                </a:solidFill>
              </a:defRPr>
            </a:lvl6pPr>
            <a:lvl7pPr indent="-349250" lvl="6" marL="3200400" rtl="0">
              <a:spcBef>
                <a:spcPts val="0"/>
              </a:spcBef>
              <a:spcAft>
                <a:spcPts val="0"/>
              </a:spcAft>
              <a:buClr>
                <a:schemeClr val="lt1"/>
              </a:buClr>
              <a:buSzPts val="1900"/>
              <a:buChar char="●"/>
              <a:defRPr sz="1900">
                <a:solidFill>
                  <a:schemeClr val="lt1"/>
                </a:solidFill>
              </a:defRPr>
            </a:lvl7pPr>
            <a:lvl8pPr indent="-349250" lvl="7" marL="3657600" rtl="0">
              <a:spcBef>
                <a:spcPts val="0"/>
              </a:spcBef>
              <a:spcAft>
                <a:spcPts val="0"/>
              </a:spcAft>
              <a:buClr>
                <a:schemeClr val="lt1"/>
              </a:buClr>
              <a:buSzPts val="1900"/>
              <a:buChar char="○"/>
              <a:defRPr sz="1900">
                <a:solidFill>
                  <a:schemeClr val="lt1"/>
                </a:solidFill>
              </a:defRPr>
            </a:lvl8pPr>
            <a:lvl9pPr indent="-349250" lvl="8" marL="4114800" rtl="0">
              <a:spcBef>
                <a:spcPts val="0"/>
              </a:spcBef>
              <a:spcAft>
                <a:spcPts val="0"/>
              </a:spcAft>
              <a:buClr>
                <a:schemeClr val="lt1"/>
              </a:buClr>
              <a:buSzPts val="1900"/>
              <a:buChar char="■"/>
              <a:defRPr sz="1900">
                <a:solidFill>
                  <a:schemeClr val="lt1"/>
                </a:solidFill>
              </a:defRPr>
            </a:lvl9pPr>
          </a:lstStyle>
          <a:p/>
        </p:txBody>
      </p:sp>
      <p:pic>
        <p:nvPicPr>
          <p:cNvPr id="6236" name="Google Shape;6236;p833"/>
          <p:cNvPicPr preferRelativeResize="0"/>
          <p:nvPr/>
        </p:nvPicPr>
        <p:blipFill>
          <a:blip r:embed="rId2">
            <a:alphaModFix/>
          </a:blip>
          <a:stretch>
            <a:fillRect/>
          </a:stretch>
        </p:blipFill>
        <p:spPr>
          <a:xfrm>
            <a:off x="699429" y="6287550"/>
            <a:ext cx="304225" cy="377333"/>
          </a:xfrm>
          <a:prstGeom prst="rect">
            <a:avLst/>
          </a:prstGeom>
          <a:noFill/>
          <a:ln>
            <a:noFill/>
          </a:ln>
        </p:spPr>
      </p:pic>
      <p:cxnSp>
        <p:nvCxnSpPr>
          <p:cNvPr id="6237" name="Google Shape;6237;p833"/>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6238" name="Google Shape;6238;p833"/>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5"/>
                </a:solidFill>
                <a:latin typeface="JetBrains Mono"/>
                <a:ea typeface="JetBrains Mono"/>
                <a:cs typeface="JetBrains Mono"/>
                <a:sym typeface="JetBrains Mono"/>
              </a:defRPr>
            </a:lvl1pPr>
            <a:lvl2pPr lvl="1" rtl="0" algn="r">
              <a:buNone/>
              <a:defRPr sz="1200">
                <a:solidFill>
                  <a:schemeClr val="accent5"/>
                </a:solidFill>
                <a:latin typeface="JetBrains Mono"/>
                <a:ea typeface="JetBrains Mono"/>
                <a:cs typeface="JetBrains Mono"/>
                <a:sym typeface="JetBrains Mono"/>
              </a:defRPr>
            </a:lvl2pPr>
            <a:lvl3pPr lvl="2" rtl="0" algn="r">
              <a:buNone/>
              <a:defRPr sz="1200">
                <a:solidFill>
                  <a:schemeClr val="accent5"/>
                </a:solidFill>
                <a:latin typeface="JetBrains Mono"/>
                <a:ea typeface="JetBrains Mono"/>
                <a:cs typeface="JetBrains Mono"/>
                <a:sym typeface="JetBrains Mono"/>
              </a:defRPr>
            </a:lvl3pPr>
            <a:lvl4pPr lvl="3" rtl="0" algn="r">
              <a:buNone/>
              <a:defRPr sz="1200">
                <a:solidFill>
                  <a:schemeClr val="accent5"/>
                </a:solidFill>
                <a:latin typeface="JetBrains Mono"/>
                <a:ea typeface="JetBrains Mono"/>
                <a:cs typeface="JetBrains Mono"/>
                <a:sym typeface="JetBrains Mono"/>
              </a:defRPr>
            </a:lvl4pPr>
            <a:lvl5pPr lvl="4" rtl="0" algn="r">
              <a:buNone/>
              <a:defRPr sz="1200">
                <a:solidFill>
                  <a:schemeClr val="accent5"/>
                </a:solidFill>
                <a:latin typeface="JetBrains Mono"/>
                <a:ea typeface="JetBrains Mono"/>
                <a:cs typeface="JetBrains Mono"/>
                <a:sym typeface="JetBrains Mono"/>
              </a:defRPr>
            </a:lvl5pPr>
            <a:lvl6pPr lvl="5" rtl="0" algn="r">
              <a:buNone/>
              <a:defRPr sz="1200">
                <a:solidFill>
                  <a:schemeClr val="accent5"/>
                </a:solidFill>
                <a:latin typeface="JetBrains Mono"/>
                <a:ea typeface="JetBrains Mono"/>
                <a:cs typeface="JetBrains Mono"/>
                <a:sym typeface="JetBrains Mono"/>
              </a:defRPr>
            </a:lvl6pPr>
            <a:lvl7pPr lvl="6" rtl="0" algn="r">
              <a:buNone/>
              <a:defRPr sz="1200">
                <a:solidFill>
                  <a:schemeClr val="accent5"/>
                </a:solidFill>
                <a:latin typeface="JetBrains Mono"/>
                <a:ea typeface="JetBrains Mono"/>
                <a:cs typeface="JetBrains Mono"/>
                <a:sym typeface="JetBrains Mono"/>
              </a:defRPr>
            </a:lvl7pPr>
            <a:lvl8pPr lvl="7" rtl="0" algn="r">
              <a:buNone/>
              <a:defRPr sz="1200">
                <a:solidFill>
                  <a:schemeClr val="accent5"/>
                </a:solidFill>
                <a:latin typeface="JetBrains Mono"/>
                <a:ea typeface="JetBrains Mono"/>
                <a:cs typeface="JetBrains Mono"/>
                <a:sym typeface="JetBrains Mono"/>
              </a:defRPr>
            </a:lvl8pPr>
            <a:lvl9pPr lvl="8" rtl="0" algn="r">
              <a:buNone/>
              <a:defRPr sz="12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Quote Dark">
  <p:cSld name="CUSTOM">
    <p:bg>
      <p:bgPr>
        <a:solidFill>
          <a:schemeClr val="lt2"/>
        </a:solidFill>
      </p:bgPr>
    </p:bg>
    <p:spTree>
      <p:nvGrpSpPr>
        <p:cNvPr id="6239" name="Shape 6239"/>
        <p:cNvGrpSpPr/>
        <p:nvPr/>
      </p:nvGrpSpPr>
      <p:grpSpPr>
        <a:xfrm>
          <a:off x="0" y="0"/>
          <a:ext cx="0" cy="0"/>
          <a:chOff x="0" y="0"/>
          <a:chExt cx="0" cy="0"/>
        </a:xfrm>
      </p:grpSpPr>
      <p:pic>
        <p:nvPicPr>
          <p:cNvPr id="6240" name="Google Shape;6240;p834"/>
          <p:cNvPicPr preferRelativeResize="0"/>
          <p:nvPr/>
        </p:nvPicPr>
        <p:blipFill>
          <a:blip r:embed="rId2">
            <a:alphaModFix/>
          </a:blip>
          <a:stretch>
            <a:fillRect/>
          </a:stretch>
        </p:blipFill>
        <p:spPr>
          <a:xfrm>
            <a:off x="3430871" y="763537"/>
            <a:ext cx="5328925" cy="5328925"/>
          </a:xfrm>
          <a:prstGeom prst="rect">
            <a:avLst/>
          </a:prstGeom>
          <a:noFill/>
          <a:ln>
            <a:noFill/>
          </a:ln>
        </p:spPr>
      </p:pic>
      <p:sp>
        <p:nvSpPr>
          <p:cNvPr id="6241" name="Google Shape;6241;p834"/>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pic>
        <p:nvPicPr>
          <p:cNvPr id="6242" name="Google Shape;6242;p834"/>
          <p:cNvPicPr preferRelativeResize="0"/>
          <p:nvPr/>
        </p:nvPicPr>
        <p:blipFill>
          <a:blip r:embed="rId3">
            <a:alphaModFix/>
          </a:blip>
          <a:stretch>
            <a:fillRect/>
          </a:stretch>
        </p:blipFill>
        <p:spPr>
          <a:xfrm>
            <a:off x="5673534" y="763538"/>
            <a:ext cx="849319" cy="661302"/>
          </a:xfrm>
          <a:prstGeom prst="rect">
            <a:avLst/>
          </a:prstGeom>
          <a:noFill/>
          <a:ln>
            <a:noFill/>
          </a:ln>
        </p:spPr>
      </p:pic>
      <p:sp>
        <p:nvSpPr>
          <p:cNvPr id="6243" name="Google Shape;6243;p834"/>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2400"/>
              <a:buFont typeface="JetBrains Mono"/>
              <a:buNone/>
              <a:defRPr sz="24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Longer Quote Dark">
  <p:cSld name="CUSTOM_7">
    <p:bg>
      <p:bgPr>
        <a:solidFill>
          <a:schemeClr val="lt2"/>
        </a:solidFill>
      </p:bgPr>
    </p:bg>
    <p:spTree>
      <p:nvGrpSpPr>
        <p:cNvPr id="6244" name="Shape 6244"/>
        <p:cNvGrpSpPr/>
        <p:nvPr/>
      </p:nvGrpSpPr>
      <p:grpSpPr>
        <a:xfrm>
          <a:off x="0" y="0"/>
          <a:ext cx="0" cy="0"/>
          <a:chOff x="0" y="0"/>
          <a:chExt cx="0" cy="0"/>
        </a:xfrm>
      </p:grpSpPr>
      <p:pic>
        <p:nvPicPr>
          <p:cNvPr id="6245" name="Google Shape;6245;p835"/>
          <p:cNvPicPr preferRelativeResize="0"/>
          <p:nvPr/>
        </p:nvPicPr>
        <p:blipFill>
          <a:blip r:embed="rId2">
            <a:alphaModFix/>
          </a:blip>
          <a:stretch>
            <a:fillRect/>
          </a:stretch>
        </p:blipFill>
        <p:spPr>
          <a:xfrm>
            <a:off x="3430871" y="763537"/>
            <a:ext cx="5328925" cy="5328925"/>
          </a:xfrm>
          <a:prstGeom prst="rect">
            <a:avLst/>
          </a:prstGeom>
          <a:noFill/>
          <a:ln>
            <a:noFill/>
          </a:ln>
        </p:spPr>
      </p:pic>
      <p:sp>
        <p:nvSpPr>
          <p:cNvPr id="6246" name="Google Shape;6246;p835"/>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2400"/>
              <a:buFont typeface="DM Sans"/>
              <a:buNone/>
              <a:defRPr b="1" sz="2400">
                <a:solidFill>
                  <a:schemeClr val="lt1"/>
                </a:solidFill>
                <a:latin typeface="DM Sans"/>
                <a:ea typeface="DM Sans"/>
                <a:cs typeface="DM Sans"/>
                <a:sym typeface="DM Sans"/>
              </a:defRPr>
            </a:lvl1pPr>
            <a:lvl2pPr lvl="1" rtl="0">
              <a:spcBef>
                <a:spcPts val="0"/>
              </a:spcBef>
              <a:spcAft>
                <a:spcPts val="0"/>
              </a:spcAft>
              <a:buClr>
                <a:schemeClr val="lt1"/>
              </a:buClr>
              <a:buSzPts val="3100"/>
              <a:buNone/>
              <a:defRPr sz="3100">
                <a:solidFill>
                  <a:schemeClr val="lt1"/>
                </a:solidFill>
              </a:defRPr>
            </a:lvl2pPr>
            <a:lvl3pPr lvl="2" rtl="0">
              <a:spcBef>
                <a:spcPts val="0"/>
              </a:spcBef>
              <a:spcAft>
                <a:spcPts val="0"/>
              </a:spcAft>
              <a:buClr>
                <a:schemeClr val="lt1"/>
              </a:buClr>
              <a:buSzPts val="3100"/>
              <a:buNone/>
              <a:defRPr sz="3100">
                <a:solidFill>
                  <a:schemeClr val="lt1"/>
                </a:solidFill>
              </a:defRPr>
            </a:lvl3pPr>
            <a:lvl4pPr lvl="3" rtl="0">
              <a:spcBef>
                <a:spcPts val="0"/>
              </a:spcBef>
              <a:spcAft>
                <a:spcPts val="0"/>
              </a:spcAft>
              <a:buClr>
                <a:schemeClr val="lt1"/>
              </a:buClr>
              <a:buSzPts val="3100"/>
              <a:buNone/>
              <a:defRPr sz="3100">
                <a:solidFill>
                  <a:schemeClr val="lt1"/>
                </a:solidFill>
              </a:defRPr>
            </a:lvl4pPr>
            <a:lvl5pPr lvl="4" rtl="0">
              <a:spcBef>
                <a:spcPts val="0"/>
              </a:spcBef>
              <a:spcAft>
                <a:spcPts val="0"/>
              </a:spcAft>
              <a:buClr>
                <a:schemeClr val="lt1"/>
              </a:buClr>
              <a:buSzPts val="3100"/>
              <a:buNone/>
              <a:defRPr sz="3100">
                <a:solidFill>
                  <a:schemeClr val="lt1"/>
                </a:solidFill>
              </a:defRPr>
            </a:lvl5pPr>
            <a:lvl6pPr lvl="5" rtl="0">
              <a:spcBef>
                <a:spcPts val="0"/>
              </a:spcBef>
              <a:spcAft>
                <a:spcPts val="0"/>
              </a:spcAft>
              <a:buClr>
                <a:schemeClr val="lt1"/>
              </a:buClr>
              <a:buSzPts val="3100"/>
              <a:buNone/>
              <a:defRPr sz="3100">
                <a:solidFill>
                  <a:schemeClr val="lt1"/>
                </a:solidFill>
              </a:defRPr>
            </a:lvl6pPr>
            <a:lvl7pPr lvl="6" rtl="0">
              <a:spcBef>
                <a:spcPts val="0"/>
              </a:spcBef>
              <a:spcAft>
                <a:spcPts val="0"/>
              </a:spcAft>
              <a:buClr>
                <a:schemeClr val="lt1"/>
              </a:buClr>
              <a:buSzPts val="3100"/>
              <a:buNone/>
              <a:defRPr sz="3100">
                <a:solidFill>
                  <a:schemeClr val="lt1"/>
                </a:solidFill>
              </a:defRPr>
            </a:lvl7pPr>
            <a:lvl8pPr lvl="7" rtl="0">
              <a:spcBef>
                <a:spcPts val="0"/>
              </a:spcBef>
              <a:spcAft>
                <a:spcPts val="0"/>
              </a:spcAft>
              <a:buClr>
                <a:schemeClr val="lt1"/>
              </a:buClr>
              <a:buSzPts val="3100"/>
              <a:buNone/>
              <a:defRPr sz="3100">
                <a:solidFill>
                  <a:schemeClr val="lt1"/>
                </a:solidFill>
              </a:defRPr>
            </a:lvl8pPr>
            <a:lvl9pPr lvl="8" rtl="0">
              <a:spcBef>
                <a:spcPts val="0"/>
              </a:spcBef>
              <a:spcAft>
                <a:spcPts val="0"/>
              </a:spcAft>
              <a:buClr>
                <a:schemeClr val="lt1"/>
              </a:buClr>
              <a:buSzPts val="3100"/>
              <a:buNone/>
              <a:defRPr sz="3100">
                <a:solidFill>
                  <a:schemeClr val="lt1"/>
                </a:solidFill>
              </a:defRPr>
            </a:lvl9pPr>
          </a:lstStyle>
          <a:p/>
        </p:txBody>
      </p:sp>
      <p:pic>
        <p:nvPicPr>
          <p:cNvPr id="6247" name="Google Shape;6247;p835"/>
          <p:cNvPicPr preferRelativeResize="0"/>
          <p:nvPr/>
        </p:nvPicPr>
        <p:blipFill>
          <a:blip r:embed="rId3">
            <a:alphaModFix/>
          </a:blip>
          <a:stretch>
            <a:fillRect/>
          </a:stretch>
        </p:blipFill>
        <p:spPr>
          <a:xfrm>
            <a:off x="5810502" y="763537"/>
            <a:ext cx="575446" cy="448057"/>
          </a:xfrm>
          <a:prstGeom prst="rect">
            <a:avLst/>
          </a:prstGeom>
          <a:noFill/>
          <a:ln>
            <a:noFill/>
          </a:ln>
        </p:spPr>
      </p:pic>
      <p:sp>
        <p:nvSpPr>
          <p:cNvPr id="6248" name="Google Shape;6248;p835"/>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1900"/>
              <a:buFont typeface="JetBrains Mono"/>
              <a:buNone/>
              <a:defRPr sz="19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Longer Quote Light">
  <p:cSld name="CUSTOM_7_1">
    <p:spTree>
      <p:nvGrpSpPr>
        <p:cNvPr id="6249" name="Shape 6249"/>
        <p:cNvGrpSpPr/>
        <p:nvPr/>
      </p:nvGrpSpPr>
      <p:grpSpPr>
        <a:xfrm>
          <a:off x="0" y="0"/>
          <a:ext cx="0" cy="0"/>
          <a:chOff x="0" y="0"/>
          <a:chExt cx="0" cy="0"/>
        </a:xfrm>
      </p:grpSpPr>
      <p:pic>
        <p:nvPicPr>
          <p:cNvPr id="6250" name="Google Shape;6250;p836"/>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6251" name="Google Shape;6251;p836"/>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1pPr>
            <a:lvl2pPr lvl="1"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2pPr>
            <a:lvl3pPr lvl="2"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3pPr>
            <a:lvl4pPr lvl="3"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4pPr>
            <a:lvl5pPr lvl="4"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5pPr>
            <a:lvl6pPr lvl="5"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6pPr>
            <a:lvl7pPr lvl="6"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7pPr>
            <a:lvl8pPr lvl="7"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8pPr>
            <a:lvl9pPr lvl="8"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9pPr>
          </a:lstStyle>
          <a:p/>
        </p:txBody>
      </p:sp>
      <p:sp>
        <p:nvSpPr>
          <p:cNvPr id="6252" name="Google Shape;6252;p836"/>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1900"/>
              <a:buFont typeface="JetBrains Mono"/>
              <a:buNone/>
              <a:defRPr sz="1900">
                <a:solidFill>
                  <a:schemeClr val="accent1"/>
                </a:solidFill>
                <a:latin typeface="JetBrains Mono"/>
                <a:ea typeface="JetBrains Mono"/>
                <a:cs typeface="JetBrains Mono"/>
                <a:sym typeface="JetBrains Mono"/>
              </a:defRPr>
            </a:lvl1pPr>
            <a:lvl2pPr lvl="1"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9pPr>
          </a:lstStyle>
          <a:p/>
        </p:txBody>
      </p:sp>
      <p:pic>
        <p:nvPicPr>
          <p:cNvPr id="6253" name="Google Shape;6253;p836"/>
          <p:cNvPicPr preferRelativeResize="0"/>
          <p:nvPr/>
        </p:nvPicPr>
        <p:blipFill>
          <a:blip r:embed="rId3">
            <a:alphaModFix/>
          </a:blip>
          <a:stretch>
            <a:fillRect/>
          </a:stretch>
        </p:blipFill>
        <p:spPr>
          <a:xfrm>
            <a:off x="5810502" y="763537"/>
            <a:ext cx="575446" cy="448057"/>
          </a:xfrm>
          <a:prstGeom prst="rect">
            <a:avLst/>
          </a:prstGeom>
          <a:noFill/>
          <a:ln>
            <a:noFill/>
          </a:ln>
        </p:spPr>
      </p:pic>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Longer Quote Blue">
  <p:cSld name="CUSTOM_7_1_1">
    <p:bg>
      <p:bgPr>
        <a:solidFill>
          <a:schemeClr val="accent3"/>
        </a:solidFill>
      </p:bgPr>
    </p:bg>
    <p:spTree>
      <p:nvGrpSpPr>
        <p:cNvPr id="6254" name="Shape 6254"/>
        <p:cNvGrpSpPr/>
        <p:nvPr/>
      </p:nvGrpSpPr>
      <p:grpSpPr>
        <a:xfrm>
          <a:off x="0" y="0"/>
          <a:ext cx="0" cy="0"/>
          <a:chOff x="0" y="0"/>
          <a:chExt cx="0" cy="0"/>
        </a:xfrm>
      </p:grpSpPr>
      <p:pic>
        <p:nvPicPr>
          <p:cNvPr id="6255" name="Google Shape;6255;p837"/>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6256" name="Google Shape;6256;p837"/>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1pPr>
            <a:lvl2pPr lvl="1"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2pPr>
            <a:lvl3pPr lvl="2"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3pPr>
            <a:lvl4pPr lvl="3"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4pPr>
            <a:lvl5pPr lvl="4"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5pPr>
            <a:lvl6pPr lvl="5"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6pPr>
            <a:lvl7pPr lvl="6"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7pPr>
            <a:lvl8pPr lvl="7"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8pPr>
            <a:lvl9pPr lvl="8"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9pPr>
          </a:lstStyle>
          <a:p/>
        </p:txBody>
      </p:sp>
      <p:sp>
        <p:nvSpPr>
          <p:cNvPr id="6257" name="Google Shape;6257;p837"/>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1900"/>
              <a:buFont typeface="JetBrains Mono"/>
              <a:buNone/>
              <a:defRPr sz="1900">
                <a:solidFill>
                  <a:schemeClr val="accent1"/>
                </a:solidFill>
                <a:latin typeface="JetBrains Mono"/>
                <a:ea typeface="JetBrains Mono"/>
                <a:cs typeface="JetBrains Mono"/>
                <a:sym typeface="JetBrains Mono"/>
              </a:defRPr>
            </a:lvl1pPr>
            <a:lvl2pPr lvl="1"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9pPr>
          </a:lstStyle>
          <a:p/>
        </p:txBody>
      </p:sp>
      <p:pic>
        <p:nvPicPr>
          <p:cNvPr id="6258" name="Google Shape;6258;p837"/>
          <p:cNvPicPr preferRelativeResize="0"/>
          <p:nvPr/>
        </p:nvPicPr>
        <p:blipFill>
          <a:blip r:embed="rId3">
            <a:alphaModFix/>
          </a:blip>
          <a:stretch>
            <a:fillRect/>
          </a:stretch>
        </p:blipFill>
        <p:spPr>
          <a:xfrm>
            <a:off x="5810502" y="763537"/>
            <a:ext cx="575446" cy="448057"/>
          </a:xfrm>
          <a:prstGeom prst="rect">
            <a:avLst/>
          </a:prstGeom>
          <a:noFill/>
          <a:ln>
            <a:noFill/>
          </a:ln>
        </p:spPr>
      </p:pic>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Quote Blue">
  <p:cSld name="CUSTOM_3">
    <p:bg>
      <p:bgPr>
        <a:solidFill>
          <a:schemeClr val="accent3"/>
        </a:solidFill>
      </p:bgPr>
    </p:bg>
    <p:spTree>
      <p:nvGrpSpPr>
        <p:cNvPr id="6259" name="Shape 6259"/>
        <p:cNvGrpSpPr/>
        <p:nvPr/>
      </p:nvGrpSpPr>
      <p:grpSpPr>
        <a:xfrm>
          <a:off x="0" y="0"/>
          <a:ext cx="0" cy="0"/>
          <a:chOff x="0" y="0"/>
          <a:chExt cx="0" cy="0"/>
        </a:xfrm>
      </p:grpSpPr>
      <p:pic>
        <p:nvPicPr>
          <p:cNvPr id="6260" name="Google Shape;6260;p838"/>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6261" name="Google Shape;6261;p838"/>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6000"/>
              <a:buFont typeface="DM Sans"/>
              <a:buNone/>
              <a:defRPr b="1" sz="6000">
                <a:solidFill>
                  <a:schemeClr val="accent1"/>
                </a:solidFill>
                <a:latin typeface="DM Sans"/>
                <a:ea typeface="DM Sans"/>
                <a:cs typeface="DM Sans"/>
                <a:sym typeface="DM Sans"/>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pic>
        <p:nvPicPr>
          <p:cNvPr id="6262" name="Google Shape;6262;p838"/>
          <p:cNvPicPr preferRelativeResize="0"/>
          <p:nvPr/>
        </p:nvPicPr>
        <p:blipFill>
          <a:blip r:embed="rId3">
            <a:alphaModFix/>
          </a:blip>
          <a:stretch>
            <a:fillRect/>
          </a:stretch>
        </p:blipFill>
        <p:spPr>
          <a:xfrm>
            <a:off x="5673534" y="763538"/>
            <a:ext cx="849319" cy="661302"/>
          </a:xfrm>
          <a:prstGeom prst="rect">
            <a:avLst/>
          </a:prstGeom>
          <a:noFill/>
          <a:ln>
            <a:noFill/>
          </a:ln>
        </p:spPr>
      </p:pic>
      <p:sp>
        <p:nvSpPr>
          <p:cNvPr id="6263" name="Google Shape;6263;p838"/>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1pPr>
            <a:lvl2pPr lvl="1"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2pPr>
            <a:lvl3pPr lvl="2"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3pPr>
            <a:lvl4pPr lvl="3"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4pPr>
            <a:lvl5pPr lvl="4"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5pPr>
            <a:lvl6pPr lvl="5"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6pPr>
            <a:lvl7pPr lvl="6"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7pPr>
            <a:lvl8pPr lvl="7"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8pPr>
            <a:lvl9pPr lvl="8"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9pPr>
          </a:lstStyle>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Light">
  <p:cSld name="CUSTOM_3_1_1">
    <p:bg>
      <p:bgPr>
        <a:solidFill>
          <a:schemeClr val="lt1"/>
        </a:solidFill>
      </p:bgPr>
    </p:bg>
    <p:spTree>
      <p:nvGrpSpPr>
        <p:cNvPr id="6264" name="Shape 6264"/>
        <p:cNvGrpSpPr/>
        <p:nvPr/>
      </p:nvGrpSpPr>
      <p:grpSpPr>
        <a:xfrm>
          <a:off x="0" y="0"/>
          <a:ext cx="0" cy="0"/>
          <a:chOff x="0" y="0"/>
          <a:chExt cx="0" cy="0"/>
        </a:xfrm>
      </p:grpSpPr>
      <p:pic>
        <p:nvPicPr>
          <p:cNvPr id="6265" name="Google Shape;6265;p839"/>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6266" name="Google Shape;6266;p839"/>
          <p:cNvSpPr txBox="1"/>
          <p:nvPr>
            <p:ph type="title"/>
          </p:nvPr>
        </p:nvSpPr>
        <p:spPr>
          <a:xfrm>
            <a:off x="1526872" y="971625"/>
            <a:ext cx="9142800" cy="49152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6000"/>
              <a:buFont typeface="DM Sans"/>
              <a:buNone/>
              <a:defRPr b="1" sz="6000">
                <a:solidFill>
                  <a:schemeClr val="accent1"/>
                </a:solidFill>
                <a:latin typeface="DM Sans"/>
                <a:ea typeface="DM Sans"/>
                <a:cs typeface="DM Sans"/>
                <a:sym typeface="DM Sans"/>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6267" name="Google Shape;6267;p839"/>
          <p:cNvSpPr txBox="1"/>
          <p:nvPr>
            <p:ph idx="1" type="subTitle"/>
          </p:nvPr>
        </p:nvSpPr>
        <p:spPr>
          <a:xfrm>
            <a:off x="4246869" y="763538"/>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1pPr>
            <a:lvl2pPr lvl="1"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Blue">
  <p:cSld name="CUSTOM_3_1_1_1">
    <p:bg>
      <p:bgPr>
        <a:solidFill>
          <a:schemeClr val="accent2"/>
        </a:solidFill>
      </p:bgPr>
    </p:bg>
    <p:spTree>
      <p:nvGrpSpPr>
        <p:cNvPr id="6268" name="Shape 6268"/>
        <p:cNvGrpSpPr/>
        <p:nvPr/>
      </p:nvGrpSpPr>
      <p:grpSpPr>
        <a:xfrm>
          <a:off x="0" y="0"/>
          <a:ext cx="0" cy="0"/>
          <a:chOff x="0" y="0"/>
          <a:chExt cx="0" cy="0"/>
        </a:xfrm>
      </p:grpSpPr>
      <p:pic>
        <p:nvPicPr>
          <p:cNvPr id="6269" name="Google Shape;6269;p840"/>
          <p:cNvPicPr preferRelativeResize="0"/>
          <p:nvPr/>
        </p:nvPicPr>
        <p:blipFill rotWithShape="1">
          <a:blip r:embed="rId2">
            <a:alphaModFix amt="42000"/>
          </a:blip>
          <a:srcRect b="0" l="0" r="0" t="0"/>
          <a:stretch/>
        </p:blipFill>
        <p:spPr>
          <a:xfrm>
            <a:off x="3430871" y="763537"/>
            <a:ext cx="5328925" cy="5328925"/>
          </a:xfrm>
          <a:prstGeom prst="rect">
            <a:avLst/>
          </a:prstGeom>
          <a:noFill/>
          <a:ln>
            <a:noFill/>
          </a:ln>
        </p:spPr>
      </p:pic>
      <p:sp>
        <p:nvSpPr>
          <p:cNvPr id="6270" name="Google Shape;6270;p840"/>
          <p:cNvSpPr txBox="1"/>
          <p:nvPr>
            <p:ph type="title"/>
          </p:nvPr>
        </p:nvSpPr>
        <p:spPr>
          <a:xfrm>
            <a:off x="1526872" y="971625"/>
            <a:ext cx="9142800" cy="49152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6271" name="Google Shape;6271;p840"/>
          <p:cNvSpPr txBox="1"/>
          <p:nvPr>
            <p:ph idx="1" type="subTitle"/>
          </p:nvPr>
        </p:nvSpPr>
        <p:spPr>
          <a:xfrm>
            <a:off x="4246869" y="763538"/>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Dark">
  <p:cSld name="CUSTOM_3_1_1_1_1">
    <p:bg>
      <p:bgPr>
        <a:solidFill>
          <a:schemeClr val="dk1"/>
        </a:solidFill>
      </p:bgPr>
    </p:bg>
    <p:spTree>
      <p:nvGrpSpPr>
        <p:cNvPr id="6272" name="Shape 6272"/>
        <p:cNvGrpSpPr/>
        <p:nvPr/>
      </p:nvGrpSpPr>
      <p:grpSpPr>
        <a:xfrm>
          <a:off x="0" y="0"/>
          <a:ext cx="0" cy="0"/>
          <a:chOff x="0" y="0"/>
          <a:chExt cx="0" cy="0"/>
        </a:xfrm>
      </p:grpSpPr>
      <p:pic>
        <p:nvPicPr>
          <p:cNvPr id="6273" name="Google Shape;6273;p841"/>
          <p:cNvPicPr preferRelativeResize="0"/>
          <p:nvPr/>
        </p:nvPicPr>
        <p:blipFill>
          <a:blip r:embed="rId2">
            <a:alphaModFix/>
          </a:blip>
          <a:stretch>
            <a:fillRect/>
          </a:stretch>
        </p:blipFill>
        <p:spPr>
          <a:xfrm>
            <a:off x="3430871" y="763537"/>
            <a:ext cx="5328925" cy="5328925"/>
          </a:xfrm>
          <a:prstGeom prst="rect">
            <a:avLst/>
          </a:prstGeom>
          <a:noFill/>
          <a:ln>
            <a:noFill/>
          </a:ln>
        </p:spPr>
      </p:pic>
      <p:sp>
        <p:nvSpPr>
          <p:cNvPr id="6274" name="Google Shape;6274;p841"/>
          <p:cNvSpPr txBox="1"/>
          <p:nvPr>
            <p:ph type="title"/>
          </p:nvPr>
        </p:nvSpPr>
        <p:spPr>
          <a:xfrm>
            <a:off x="1526872" y="971625"/>
            <a:ext cx="9142800" cy="49152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6275" name="Google Shape;6275;p841"/>
          <p:cNvSpPr txBox="1"/>
          <p:nvPr>
            <p:ph idx="1" type="subTitle"/>
          </p:nvPr>
        </p:nvSpPr>
        <p:spPr>
          <a:xfrm>
            <a:off x="4246869" y="763538"/>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1pPr>
            <a:lvl2pPr lvl="1"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2pPr>
            <a:lvl3pPr lvl="2"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3pPr>
            <a:lvl4pPr lvl="3"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4pPr>
            <a:lvl5pPr lvl="4"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5pPr>
            <a:lvl6pPr lvl="5"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6pPr>
            <a:lvl7pPr lvl="6"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7pPr>
            <a:lvl8pPr lvl="7"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8pPr>
            <a:lvl9pPr lvl="8"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1">
    <p:spTree>
      <p:nvGrpSpPr>
        <p:cNvPr id="523" name="Shape 523"/>
        <p:cNvGrpSpPr/>
        <p:nvPr/>
      </p:nvGrpSpPr>
      <p:grpSpPr>
        <a:xfrm>
          <a:off x="0" y="0"/>
          <a:ext cx="0" cy="0"/>
          <a:chOff x="0" y="0"/>
          <a:chExt cx="0" cy="0"/>
        </a:xfrm>
      </p:grpSpPr>
      <p:sp>
        <p:nvSpPr>
          <p:cNvPr id="524" name="Google Shape;524;p85"/>
          <p:cNvSpPr txBox="1"/>
          <p:nvPr>
            <p:ph type="title"/>
          </p:nvPr>
        </p:nvSpPr>
        <p:spPr>
          <a:xfrm>
            <a:off x="0" y="304800"/>
            <a:ext cx="12192000" cy="507900"/>
          </a:xfrm>
          <a:prstGeom prst="rect">
            <a:avLst/>
          </a:prstGeom>
          <a:noFill/>
          <a:ln>
            <a:noFill/>
          </a:ln>
        </p:spPr>
        <p:txBody>
          <a:bodyPr anchorCtr="0" anchor="t" bIns="0" lIns="426625" spcFirstLastPara="1" rIns="0" wrap="square" tIns="0">
            <a:noAutofit/>
          </a:bodyPr>
          <a:lstStyle>
            <a:lvl1pPr lvl="0" marR="0" rtl="0" algn="l">
              <a:lnSpc>
                <a:spcPct val="100000"/>
              </a:lnSpc>
              <a:spcBef>
                <a:spcPts val="0"/>
              </a:spcBef>
              <a:spcAft>
                <a:spcPts val="0"/>
              </a:spcAft>
              <a:buClr>
                <a:schemeClr val="dk1"/>
              </a:buClr>
              <a:buSzPts val="4000"/>
              <a:buFont typeface="Barlow"/>
              <a:buNone/>
              <a:defRPr b="0" i="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3100"/>
              <a:buFont typeface="Barlow"/>
              <a:buNone/>
              <a:defRPr b="0" i="0" sz="31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3100"/>
              <a:buFont typeface="Barlow"/>
              <a:buNone/>
              <a:defRPr b="0" i="0" sz="31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3100"/>
              <a:buFont typeface="Barlow"/>
              <a:buNone/>
              <a:defRPr b="0" i="0" sz="31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3100"/>
              <a:buFont typeface="Barlow"/>
              <a:buNone/>
              <a:defRPr b="0" i="0" sz="31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3100"/>
              <a:buFont typeface="Barlow"/>
              <a:buNone/>
              <a:defRPr b="0" i="0" sz="31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3100"/>
              <a:buFont typeface="Barlow"/>
              <a:buNone/>
              <a:defRPr b="0" i="0" sz="31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3100"/>
              <a:buFont typeface="Barlow"/>
              <a:buNone/>
              <a:defRPr b="0" i="0" sz="31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3100"/>
              <a:buFont typeface="Barlow"/>
              <a:buNone/>
              <a:defRPr b="0" i="0" sz="3100" u="none" cap="none" strike="noStrike">
                <a:solidFill>
                  <a:srgbClr val="000000"/>
                </a:solidFill>
                <a:latin typeface="Barlow"/>
                <a:ea typeface="Barlow"/>
                <a:cs typeface="Barlow"/>
                <a:sym typeface="Barlow"/>
              </a:defRPr>
            </a:lvl9pPr>
          </a:lstStyle>
          <a:p/>
        </p:txBody>
      </p:sp>
      <p:sp>
        <p:nvSpPr>
          <p:cNvPr id="525" name="Google Shape;525;p85"/>
          <p:cNvSpPr txBox="1"/>
          <p:nvPr>
            <p:ph idx="1" type="subTitle"/>
          </p:nvPr>
        </p:nvSpPr>
        <p:spPr>
          <a:xfrm>
            <a:off x="0" y="711200"/>
            <a:ext cx="12192000" cy="609600"/>
          </a:xfrm>
          <a:prstGeom prst="rect">
            <a:avLst/>
          </a:prstGeom>
          <a:noFill/>
          <a:ln>
            <a:noFill/>
          </a:ln>
        </p:spPr>
        <p:txBody>
          <a:bodyPr anchorCtr="0" anchor="t" bIns="0" lIns="426625" spcFirstLastPara="1" rIns="0" wrap="square" tIns="0">
            <a:noAutofit/>
          </a:bodyPr>
          <a:lstStyle>
            <a:lvl1pPr lvl="0" rtl="0" algn="l">
              <a:lnSpc>
                <a:spcPct val="100000"/>
              </a:lnSpc>
              <a:spcBef>
                <a:spcPts val="0"/>
              </a:spcBef>
              <a:spcAft>
                <a:spcPts val="0"/>
              </a:spcAft>
              <a:buClr>
                <a:schemeClr val="dk1"/>
              </a:buClr>
              <a:buSzPts val="4000"/>
              <a:buFont typeface="Barlow"/>
              <a:buNone/>
              <a:defRPr sz="4000">
                <a:solidFill>
                  <a:schemeClr val="dk1"/>
                </a:solidFill>
                <a:latin typeface="Barlow"/>
                <a:ea typeface="Barlow"/>
                <a:cs typeface="Barlow"/>
                <a:sym typeface="Barlow"/>
              </a:defRPr>
            </a:lvl1pPr>
            <a:lvl2pPr lvl="1" rtl="0" algn="ctr">
              <a:lnSpc>
                <a:spcPct val="100000"/>
              </a:lnSpc>
              <a:spcBef>
                <a:spcPts val="500"/>
              </a:spcBef>
              <a:spcAft>
                <a:spcPts val="0"/>
              </a:spcAft>
              <a:buClr>
                <a:schemeClr val="dk1"/>
              </a:buClr>
              <a:buSzPts val="1500"/>
              <a:buNone/>
              <a:defRPr sz="2000">
                <a:solidFill>
                  <a:schemeClr val="dk1"/>
                </a:solidFill>
              </a:defRPr>
            </a:lvl2pPr>
            <a:lvl3pPr lvl="2" rtl="0" algn="ctr">
              <a:lnSpc>
                <a:spcPct val="100000"/>
              </a:lnSpc>
              <a:spcBef>
                <a:spcPts val="500"/>
              </a:spcBef>
              <a:spcAft>
                <a:spcPts val="0"/>
              </a:spcAft>
              <a:buClr>
                <a:schemeClr val="dk1"/>
              </a:buClr>
              <a:buSzPts val="1300"/>
              <a:buNone/>
              <a:defRPr sz="1900">
                <a:solidFill>
                  <a:schemeClr val="dk1"/>
                </a:solidFill>
              </a:defRPr>
            </a:lvl3pPr>
            <a:lvl4pPr lvl="3" rtl="0" algn="ctr">
              <a:lnSpc>
                <a:spcPct val="100000"/>
              </a:lnSpc>
              <a:spcBef>
                <a:spcPts val="500"/>
              </a:spcBef>
              <a:spcAft>
                <a:spcPts val="0"/>
              </a:spcAft>
              <a:buClr>
                <a:schemeClr val="dk1"/>
              </a:buClr>
              <a:buSzPts val="1200"/>
              <a:buNone/>
              <a:defRPr sz="1600">
                <a:solidFill>
                  <a:schemeClr val="dk1"/>
                </a:solidFill>
              </a:defRPr>
            </a:lvl4pPr>
            <a:lvl5pPr lvl="4" rtl="0" algn="ctr">
              <a:lnSpc>
                <a:spcPct val="100000"/>
              </a:lnSpc>
              <a:spcBef>
                <a:spcPts val="500"/>
              </a:spcBef>
              <a:spcAft>
                <a:spcPts val="0"/>
              </a:spcAft>
              <a:buClr>
                <a:schemeClr val="dk1"/>
              </a:buClr>
              <a:buSzPts val="1200"/>
              <a:buNone/>
              <a:defRPr sz="1600">
                <a:solidFill>
                  <a:schemeClr val="dk1"/>
                </a:solidFill>
              </a:defRPr>
            </a:lvl5pPr>
            <a:lvl6pPr lvl="5" rtl="0" algn="ctr">
              <a:lnSpc>
                <a:spcPct val="100000"/>
              </a:lnSpc>
              <a:spcBef>
                <a:spcPts val="500"/>
              </a:spcBef>
              <a:spcAft>
                <a:spcPts val="0"/>
              </a:spcAft>
              <a:buClr>
                <a:schemeClr val="dk1"/>
              </a:buClr>
              <a:buSzPts val="1600"/>
              <a:buNone/>
              <a:defRPr sz="1600">
                <a:solidFill>
                  <a:schemeClr val="dk1"/>
                </a:solidFill>
              </a:defRPr>
            </a:lvl6pPr>
            <a:lvl7pPr lvl="6" rtl="0" algn="ctr">
              <a:lnSpc>
                <a:spcPct val="100000"/>
              </a:lnSpc>
              <a:spcBef>
                <a:spcPts val="500"/>
              </a:spcBef>
              <a:spcAft>
                <a:spcPts val="0"/>
              </a:spcAft>
              <a:buClr>
                <a:schemeClr val="dk1"/>
              </a:buClr>
              <a:buSzPts val="1600"/>
              <a:buNone/>
              <a:defRPr sz="1600">
                <a:solidFill>
                  <a:schemeClr val="dk1"/>
                </a:solidFill>
              </a:defRPr>
            </a:lvl7pPr>
            <a:lvl8pPr lvl="7" rtl="0" algn="ctr">
              <a:lnSpc>
                <a:spcPct val="100000"/>
              </a:lnSpc>
              <a:spcBef>
                <a:spcPts val="500"/>
              </a:spcBef>
              <a:spcAft>
                <a:spcPts val="0"/>
              </a:spcAft>
              <a:buClr>
                <a:schemeClr val="dk1"/>
              </a:buClr>
              <a:buSzPts val="1600"/>
              <a:buNone/>
              <a:defRPr sz="1600">
                <a:solidFill>
                  <a:schemeClr val="dk1"/>
                </a:solidFill>
              </a:defRPr>
            </a:lvl8pPr>
            <a:lvl9pPr lvl="8" rtl="0" algn="ctr">
              <a:lnSpc>
                <a:spcPct val="100000"/>
              </a:lnSpc>
              <a:spcBef>
                <a:spcPts val="500"/>
              </a:spcBef>
              <a:spcAft>
                <a:spcPts val="0"/>
              </a:spcAft>
              <a:buClr>
                <a:schemeClr val="dk1"/>
              </a:buClr>
              <a:buSzPts val="1600"/>
              <a:buNone/>
              <a:defRPr sz="1600">
                <a:solidFill>
                  <a:schemeClr val="dk1"/>
                </a:solidFill>
              </a:defRPr>
            </a:lvl9pPr>
          </a:lstStyle>
          <a:p/>
        </p:txBody>
      </p:sp>
      <p:sp>
        <p:nvSpPr>
          <p:cNvPr id="526" name="Google Shape;526;p85"/>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Light">
  <p:cSld name="CUSTOM_4">
    <p:spTree>
      <p:nvGrpSpPr>
        <p:cNvPr id="6276" name="Shape 6276"/>
        <p:cNvGrpSpPr/>
        <p:nvPr/>
      </p:nvGrpSpPr>
      <p:grpSpPr>
        <a:xfrm>
          <a:off x="0" y="0"/>
          <a:ext cx="0" cy="0"/>
          <a:chOff x="0" y="0"/>
          <a:chExt cx="0" cy="0"/>
        </a:xfrm>
      </p:grpSpPr>
      <p:pic>
        <p:nvPicPr>
          <p:cNvPr id="6277" name="Google Shape;6277;p842"/>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278" name="Google Shape;6278;p842"/>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6279" name="Google Shape;6279;p842"/>
          <p:cNvSpPr txBox="1"/>
          <p:nvPr>
            <p:ph type="title"/>
          </p:nvPr>
        </p:nvSpPr>
        <p:spPr>
          <a:xfrm>
            <a:off x="3542044" y="1449338"/>
            <a:ext cx="5107800" cy="1911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9pPr>
          </a:lstStyle>
          <a:p/>
        </p:txBody>
      </p:sp>
      <p:sp>
        <p:nvSpPr>
          <p:cNvPr id="6280" name="Google Shape;6280;p842"/>
          <p:cNvSpPr txBox="1"/>
          <p:nvPr>
            <p:ph idx="1" type="subTitle"/>
          </p:nvPr>
        </p:nvSpPr>
        <p:spPr>
          <a:xfrm>
            <a:off x="3524572" y="4206238"/>
            <a:ext cx="5142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6281" name="Google Shape;6281;p842"/>
          <p:cNvSpPr/>
          <p:nvPr/>
        </p:nvSpPr>
        <p:spPr>
          <a:xfrm>
            <a:off x="4267429" y="3657600"/>
            <a:ext cx="36573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282" name="Google Shape;6282;p842"/>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x2 Light">
  <p:cSld name="CUSTOM_4_4">
    <p:spTree>
      <p:nvGrpSpPr>
        <p:cNvPr id="6283" name="Shape 6283"/>
        <p:cNvGrpSpPr/>
        <p:nvPr/>
      </p:nvGrpSpPr>
      <p:grpSpPr>
        <a:xfrm>
          <a:off x="0" y="0"/>
          <a:ext cx="0" cy="0"/>
          <a:chOff x="0" y="0"/>
          <a:chExt cx="0" cy="0"/>
        </a:xfrm>
      </p:grpSpPr>
      <p:pic>
        <p:nvPicPr>
          <p:cNvPr id="6284" name="Google Shape;6284;p843"/>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285" name="Google Shape;6285;p843"/>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6286" name="Google Shape;6286;p843"/>
          <p:cNvSpPr txBox="1"/>
          <p:nvPr>
            <p:ph type="title"/>
          </p:nvPr>
        </p:nvSpPr>
        <p:spPr>
          <a:xfrm>
            <a:off x="6266604" y="1449338"/>
            <a:ext cx="5107800" cy="1911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9pPr>
          </a:lstStyle>
          <a:p/>
        </p:txBody>
      </p:sp>
      <p:sp>
        <p:nvSpPr>
          <p:cNvPr id="6287" name="Google Shape;6287;p843"/>
          <p:cNvSpPr txBox="1"/>
          <p:nvPr>
            <p:ph idx="1" type="subTitle"/>
          </p:nvPr>
        </p:nvSpPr>
        <p:spPr>
          <a:xfrm>
            <a:off x="6249131" y="4206238"/>
            <a:ext cx="5142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6288" name="Google Shape;6288;p843"/>
          <p:cNvSpPr/>
          <p:nvPr/>
        </p:nvSpPr>
        <p:spPr>
          <a:xfrm>
            <a:off x="6991988" y="3657600"/>
            <a:ext cx="36573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289" name="Google Shape;6289;p843"/>
          <p:cNvSpPr txBox="1"/>
          <p:nvPr>
            <p:ph idx="2" type="title"/>
          </p:nvPr>
        </p:nvSpPr>
        <p:spPr>
          <a:xfrm>
            <a:off x="780902" y="1449338"/>
            <a:ext cx="5107800" cy="1911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9pPr>
          </a:lstStyle>
          <a:p/>
        </p:txBody>
      </p:sp>
      <p:sp>
        <p:nvSpPr>
          <p:cNvPr id="6290" name="Google Shape;6290;p843"/>
          <p:cNvSpPr txBox="1"/>
          <p:nvPr>
            <p:ph idx="3" type="subTitle"/>
          </p:nvPr>
        </p:nvSpPr>
        <p:spPr>
          <a:xfrm>
            <a:off x="763430" y="4206238"/>
            <a:ext cx="5142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6291" name="Google Shape;6291;p843"/>
          <p:cNvSpPr/>
          <p:nvPr/>
        </p:nvSpPr>
        <p:spPr>
          <a:xfrm>
            <a:off x="1506287" y="3657600"/>
            <a:ext cx="36573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292" name="Google Shape;6292;p843"/>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x3 Light">
  <p:cSld name="CUSTOM_4_3">
    <p:spTree>
      <p:nvGrpSpPr>
        <p:cNvPr id="6293" name="Shape 6293"/>
        <p:cNvGrpSpPr/>
        <p:nvPr/>
      </p:nvGrpSpPr>
      <p:grpSpPr>
        <a:xfrm>
          <a:off x="0" y="0"/>
          <a:ext cx="0" cy="0"/>
          <a:chOff x="0" y="0"/>
          <a:chExt cx="0" cy="0"/>
        </a:xfrm>
      </p:grpSpPr>
      <p:sp>
        <p:nvSpPr>
          <p:cNvPr id="6294" name="Google Shape;6294;p844"/>
          <p:cNvSpPr txBox="1"/>
          <p:nvPr>
            <p:ph type="title"/>
          </p:nvPr>
        </p:nvSpPr>
        <p:spPr>
          <a:xfrm>
            <a:off x="763430" y="1220738"/>
            <a:ext cx="34836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9pPr>
          </a:lstStyle>
          <a:p/>
        </p:txBody>
      </p:sp>
      <p:sp>
        <p:nvSpPr>
          <p:cNvPr id="6295" name="Google Shape;6295;p844"/>
          <p:cNvSpPr txBox="1"/>
          <p:nvPr>
            <p:ph idx="1" type="subTitle"/>
          </p:nvPr>
        </p:nvSpPr>
        <p:spPr>
          <a:xfrm>
            <a:off x="739620" y="4168138"/>
            <a:ext cx="3507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6296" name="Google Shape;6296;p844"/>
          <p:cNvSpPr/>
          <p:nvPr/>
        </p:nvSpPr>
        <p:spPr>
          <a:xfrm>
            <a:off x="1350419" y="3619500"/>
            <a:ext cx="22860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297" name="Google Shape;6297;p844"/>
          <p:cNvSpPr txBox="1"/>
          <p:nvPr>
            <p:ph idx="2" type="title"/>
          </p:nvPr>
        </p:nvSpPr>
        <p:spPr>
          <a:xfrm>
            <a:off x="4368454" y="1220738"/>
            <a:ext cx="34836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9pPr>
          </a:lstStyle>
          <a:p/>
        </p:txBody>
      </p:sp>
      <p:sp>
        <p:nvSpPr>
          <p:cNvPr id="6298" name="Google Shape;6298;p844"/>
          <p:cNvSpPr txBox="1"/>
          <p:nvPr>
            <p:ph idx="3" type="subTitle"/>
          </p:nvPr>
        </p:nvSpPr>
        <p:spPr>
          <a:xfrm>
            <a:off x="4344644" y="4168138"/>
            <a:ext cx="3507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6299" name="Google Shape;6299;p844"/>
          <p:cNvSpPr/>
          <p:nvPr/>
        </p:nvSpPr>
        <p:spPr>
          <a:xfrm>
            <a:off x="4953143" y="3619500"/>
            <a:ext cx="22860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300" name="Google Shape;6300;p844"/>
          <p:cNvSpPr txBox="1"/>
          <p:nvPr>
            <p:ph idx="4" type="title"/>
          </p:nvPr>
        </p:nvSpPr>
        <p:spPr>
          <a:xfrm>
            <a:off x="7927808" y="1220738"/>
            <a:ext cx="34836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9pPr>
          </a:lstStyle>
          <a:p/>
        </p:txBody>
      </p:sp>
      <p:sp>
        <p:nvSpPr>
          <p:cNvPr id="6301" name="Google Shape;6301;p844"/>
          <p:cNvSpPr txBox="1"/>
          <p:nvPr>
            <p:ph idx="5" type="subTitle"/>
          </p:nvPr>
        </p:nvSpPr>
        <p:spPr>
          <a:xfrm>
            <a:off x="7903999" y="4168138"/>
            <a:ext cx="3507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6302" name="Google Shape;6302;p844"/>
          <p:cNvSpPr/>
          <p:nvPr/>
        </p:nvSpPr>
        <p:spPr>
          <a:xfrm>
            <a:off x="8592000" y="3619500"/>
            <a:ext cx="22860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pic>
        <p:nvPicPr>
          <p:cNvPr id="6303" name="Google Shape;6303;p844"/>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304" name="Google Shape;6304;p844"/>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6305" name="Google Shape;6305;p844"/>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x4 Light">
  <p:cSld name="CUSTOM_4_3_1">
    <p:spTree>
      <p:nvGrpSpPr>
        <p:cNvPr id="6306" name="Shape 6306"/>
        <p:cNvGrpSpPr/>
        <p:nvPr/>
      </p:nvGrpSpPr>
      <p:grpSpPr>
        <a:xfrm>
          <a:off x="0" y="0"/>
          <a:ext cx="0" cy="0"/>
          <a:chOff x="0" y="0"/>
          <a:chExt cx="0" cy="0"/>
        </a:xfrm>
      </p:grpSpPr>
      <p:sp>
        <p:nvSpPr>
          <p:cNvPr id="6307" name="Google Shape;6307;p845"/>
          <p:cNvSpPr txBox="1"/>
          <p:nvPr>
            <p:ph type="title"/>
          </p:nvPr>
        </p:nvSpPr>
        <p:spPr>
          <a:xfrm>
            <a:off x="755992" y="1182638"/>
            <a:ext cx="23955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9pPr>
          </a:lstStyle>
          <a:p/>
        </p:txBody>
      </p:sp>
      <p:sp>
        <p:nvSpPr>
          <p:cNvPr id="6308" name="Google Shape;6308;p845"/>
          <p:cNvSpPr txBox="1"/>
          <p:nvPr>
            <p:ph idx="1" type="subTitle"/>
          </p:nvPr>
        </p:nvSpPr>
        <p:spPr>
          <a:xfrm>
            <a:off x="739620" y="39014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9pPr>
          </a:lstStyle>
          <a:p/>
        </p:txBody>
      </p:sp>
      <p:sp>
        <p:nvSpPr>
          <p:cNvPr id="6309" name="Google Shape;6309;p845"/>
          <p:cNvSpPr/>
          <p:nvPr/>
        </p:nvSpPr>
        <p:spPr>
          <a:xfrm>
            <a:off x="1167843" y="3467088"/>
            <a:ext cx="15714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310" name="Google Shape;6310;p845"/>
          <p:cNvSpPr txBox="1"/>
          <p:nvPr>
            <p:ph idx="2" type="title"/>
          </p:nvPr>
        </p:nvSpPr>
        <p:spPr>
          <a:xfrm>
            <a:off x="3502879" y="1182638"/>
            <a:ext cx="23955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9pPr>
          </a:lstStyle>
          <a:p/>
        </p:txBody>
      </p:sp>
      <p:sp>
        <p:nvSpPr>
          <p:cNvPr id="6311" name="Google Shape;6311;p845"/>
          <p:cNvSpPr txBox="1"/>
          <p:nvPr>
            <p:ph idx="3" type="subTitle"/>
          </p:nvPr>
        </p:nvSpPr>
        <p:spPr>
          <a:xfrm>
            <a:off x="3486507" y="39014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9pPr>
          </a:lstStyle>
          <a:p/>
        </p:txBody>
      </p:sp>
      <p:sp>
        <p:nvSpPr>
          <p:cNvPr id="6312" name="Google Shape;6312;p845"/>
          <p:cNvSpPr/>
          <p:nvPr/>
        </p:nvSpPr>
        <p:spPr>
          <a:xfrm>
            <a:off x="3914724" y="3467093"/>
            <a:ext cx="15714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313" name="Google Shape;6313;p845"/>
          <p:cNvSpPr txBox="1"/>
          <p:nvPr>
            <p:ph idx="4" type="title"/>
          </p:nvPr>
        </p:nvSpPr>
        <p:spPr>
          <a:xfrm>
            <a:off x="6249766" y="1182638"/>
            <a:ext cx="23955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9pPr>
          </a:lstStyle>
          <a:p/>
        </p:txBody>
      </p:sp>
      <p:sp>
        <p:nvSpPr>
          <p:cNvPr id="6314" name="Google Shape;6314;p845"/>
          <p:cNvSpPr txBox="1"/>
          <p:nvPr>
            <p:ph idx="5" type="subTitle"/>
          </p:nvPr>
        </p:nvSpPr>
        <p:spPr>
          <a:xfrm>
            <a:off x="6233394" y="39014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9pPr>
          </a:lstStyle>
          <a:p/>
        </p:txBody>
      </p:sp>
      <p:sp>
        <p:nvSpPr>
          <p:cNvPr id="6315" name="Google Shape;6315;p845"/>
          <p:cNvSpPr/>
          <p:nvPr/>
        </p:nvSpPr>
        <p:spPr>
          <a:xfrm>
            <a:off x="6657516" y="3467093"/>
            <a:ext cx="15714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pic>
        <p:nvPicPr>
          <p:cNvPr id="6316" name="Google Shape;6316;p845"/>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6317" name="Google Shape;6317;p845"/>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6318" name="Google Shape;6318;p845"/>
          <p:cNvSpPr txBox="1"/>
          <p:nvPr>
            <p:ph idx="6" type="title"/>
          </p:nvPr>
        </p:nvSpPr>
        <p:spPr>
          <a:xfrm>
            <a:off x="8996653" y="1182638"/>
            <a:ext cx="23955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9pPr>
          </a:lstStyle>
          <a:p/>
        </p:txBody>
      </p:sp>
      <p:sp>
        <p:nvSpPr>
          <p:cNvPr id="6319" name="Google Shape;6319;p845"/>
          <p:cNvSpPr txBox="1"/>
          <p:nvPr>
            <p:ph idx="7" type="subTitle"/>
          </p:nvPr>
        </p:nvSpPr>
        <p:spPr>
          <a:xfrm>
            <a:off x="8980281" y="39014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9pPr>
          </a:lstStyle>
          <a:p/>
        </p:txBody>
      </p:sp>
      <p:sp>
        <p:nvSpPr>
          <p:cNvPr id="6320" name="Google Shape;6320;p845"/>
          <p:cNvSpPr/>
          <p:nvPr/>
        </p:nvSpPr>
        <p:spPr>
          <a:xfrm>
            <a:off x="9400298" y="3467093"/>
            <a:ext cx="15714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6321" name="Google Shape;6321;p845"/>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Quote Light">
  <p:cSld name="CUSTOM_1">
    <p:spTree>
      <p:nvGrpSpPr>
        <p:cNvPr id="6322" name="Shape 6322"/>
        <p:cNvGrpSpPr/>
        <p:nvPr/>
      </p:nvGrpSpPr>
      <p:grpSpPr>
        <a:xfrm>
          <a:off x="0" y="0"/>
          <a:ext cx="0" cy="0"/>
          <a:chOff x="0" y="0"/>
          <a:chExt cx="0" cy="0"/>
        </a:xfrm>
      </p:grpSpPr>
      <p:pic>
        <p:nvPicPr>
          <p:cNvPr id="6323" name="Google Shape;6323;p846"/>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6324" name="Google Shape;6324;p846"/>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6000"/>
              <a:buFont typeface="DM Sans"/>
              <a:buNone/>
              <a:defRPr b="1" sz="6000">
                <a:solidFill>
                  <a:schemeClr val="accent1"/>
                </a:solidFill>
                <a:latin typeface="DM Sans"/>
                <a:ea typeface="DM Sans"/>
                <a:cs typeface="DM Sans"/>
                <a:sym typeface="DM Sans"/>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pic>
        <p:nvPicPr>
          <p:cNvPr id="6325" name="Google Shape;6325;p846"/>
          <p:cNvPicPr preferRelativeResize="0"/>
          <p:nvPr/>
        </p:nvPicPr>
        <p:blipFill>
          <a:blip r:embed="rId3">
            <a:alphaModFix/>
          </a:blip>
          <a:stretch>
            <a:fillRect/>
          </a:stretch>
        </p:blipFill>
        <p:spPr>
          <a:xfrm>
            <a:off x="5673534" y="763538"/>
            <a:ext cx="849319" cy="661302"/>
          </a:xfrm>
          <a:prstGeom prst="rect">
            <a:avLst/>
          </a:prstGeom>
          <a:noFill/>
          <a:ln>
            <a:noFill/>
          </a:ln>
        </p:spPr>
      </p:pic>
      <p:sp>
        <p:nvSpPr>
          <p:cNvPr id="6326" name="Google Shape;6326;p846"/>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1pPr>
            <a:lvl2pPr lvl="1"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9pPr>
          </a:lstStyle>
          <a:p/>
        </p:txBody>
      </p:sp>
      <p:sp>
        <p:nvSpPr>
          <p:cNvPr id="6327" name="Google Shape;6327;p846"/>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2Col-LeftAlign">
  <p:cSld name="TITLE_3">
    <p:spTree>
      <p:nvGrpSpPr>
        <p:cNvPr id="6328" name="Shape 6328"/>
        <p:cNvGrpSpPr/>
        <p:nvPr/>
      </p:nvGrpSpPr>
      <p:grpSpPr>
        <a:xfrm>
          <a:off x="0" y="0"/>
          <a:ext cx="0" cy="0"/>
          <a:chOff x="0" y="0"/>
          <a:chExt cx="0" cy="0"/>
        </a:xfrm>
      </p:grpSpPr>
      <p:sp>
        <p:nvSpPr>
          <p:cNvPr id="6329" name="Google Shape;6329;p847"/>
          <p:cNvSpPr txBox="1"/>
          <p:nvPr>
            <p:ph type="title"/>
          </p:nvPr>
        </p:nvSpPr>
        <p:spPr>
          <a:xfrm>
            <a:off x="457200" y="457200"/>
            <a:ext cx="11277600" cy="7620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3200">
                <a:latin typeface="Montserrat"/>
                <a:ea typeface="Montserrat"/>
                <a:cs typeface="Montserrat"/>
                <a:sym typeface="Montserrat"/>
              </a:defRPr>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p:txBody>
      </p:sp>
      <p:sp>
        <p:nvSpPr>
          <p:cNvPr id="6330" name="Google Shape;6330;p847"/>
          <p:cNvSpPr txBox="1"/>
          <p:nvPr>
            <p:ph idx="1" type="body"/>
          </p:nvPr>
        </p:nvSpPr>
        <p:spPr>
          <a:xfrm>
            <a:off x="457200" y="2895600"/>
            <a:ext cx="5562900" cy="2895600"/>
          </a:xfrm>
          <a:prstGeom prst="rect">
            <a:avLst/>
          </a:prstGeom>
          <a:noFill/>
          <a:ln>
            <a:noFill/>
          </a:ln>
        </p:spPr>
        <p:txBody>
          <a:bodyPr anchorCtr="0" anchor="t" bIns="0" lIns="0" spcFirstLastPara="1" rIns="0" wrap="square" tIns="0">
            <a:noAutofit/>
          </a:bodyPr>
          <a:lstStyle>
            <a:lvl1pPr indent="-304800" lvl="0" marL="457200" rtl="0">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6331" name="Google Shape;6331;p847"/>
          <p:cNvSpPr txBox="1"/>
          <p:nvPr>
            <p:ph idx="2" type="body"/>
          </p:nvPr>
        </p:nvSpPr>
        <p:spPr>
          <a:xfrm>
            <a:off x="6172200" y="2895600"/>
            <a:ext cx="5562900" cy="2895600"/>
          </a:xfrm>
          <a:prstGeom prst="rect">
            <a:avLst/>
          </a:prstGeom>
          <a:noFill/>
          <a:ln>
            <a:noFill/>
          </a:ln>
        </p:spPr>
        <p:txBody>
          <a:bodyPr anchorCtr="0" anchor="t" bIns="0" lIns="0" spcFirstLastPara="1" rIns="0" wrap="square" tIns="0">
            <a:noAutofit/>
          </a:bodyPr>
          <a:lstStyle>
            <a:lvl1pPr indent="-304800" lvl="0" marL="457200" rtl="0">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6332" name="Google Shape;6332;p847"/>
          <p:cNvSpPr txBox="1"/>
          <p:nvPr>
            <p:ph idx="3" type="subTitle"/>
          </p:nvPr>
        </p:nvSpPr>
        <p:spPr>
          <a:xfrm>
            <a:off x="454633" y="2438400"/>
            <a:ext cx="5562900" cy="457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2000">
                <a:latin typeface="Montserrat SemiBold"/>
                <a:ea typeface="Montserrat SemiBold"/>
                <a:cs typeface="Montserrat SemiBold"/>
                <a:sym typeface="Montserrat SemiBold"/>
              </a:defRPr>
            </a:lvl1pPr>
            <a:lvl2pPr lvl="1" rtl="0">
              <a:spcBef>
                <a:spcPts val="0"/>
              </a:spcBef>
              <a:spcAft>
                <a:spcPts val="0"/>
              </a:spcAft>
              <a:buNone/>
              <a:defRPr sz="2000">
                <a:latin typeface="Montserrat SemiBold"/>
                <a:ea typeface="Montserrat SemiBold"/>
                <a:cs typeface="Montserrat SemiBold"/>
                <a:sym typeface="Montserrat SemiBold"/>
              </a:defRPr>
            </a:lvl2pPr>
            <a:lvl3pPr lvl="2" rtl="0">
              <a:spcBef>
                <a:spcPts val="0"/>
              </a:spcBef>
              <a:spcAft>
                <a:spcPts val="0"/>
              </a:spcAft>
              <a:buNone/>
              <a:defRPr sz="2000">
                <a:latin typeface="Montserrat SemiBold"/>
                <a:ea typeface="Montserrat SemiBold"/>
                <a:cs typeface="Montserrat SemiBold"/>
                <a:sym typeface="Montserrat SemiBold"/>
              </a:defRPr>
            </a:lvl3pPr>
            <a:lvl4pPr lvl="3" rtl="0">
              <a:spcBef>
                <a:spcPts val="0"/>
              </a:spcBef>
              <a:spcAft>
                <a:spcPts val="0"/>
              </a:spcAft>
              <a:buNone/>
              <a:defRPr sz="2000">
                <a:latin typeface="Montserrat SemiBold"/>
                <a:ea typeface="Montserrat SemiBold"/>
                <a:cs typeface="Montserrat SemiBold"/>
                <a:sym typeface="Montserrat SemiBold"/>
              </a:defRPr>
            </a:lvl4pPr>
            <a:lvl5pPr lvl="4" rtl="0">
              <a:spcBef>
                <a:spcPts val="0"/>
              </a:spcBef>
              <a:spcAft>
                <a:spcPts val="0"/>
              </a:spcAft>
              <a:buNone/>
              <a:defRPr sz="2000">
                <a:latin typeface="Montserrat SemiBold"/>
                <a:ea typeface="Montserrat SemiBold"/>
                <a:cs typeface="Montserrat SemiBold"/>
                <a:sym typeface="Montserrat SemiBold"/>
              </a:defRPr>
            </a:lvl5pPr>
            <a:lvl6pPr lvl="5" rtl="0">
              <a:spcBef>
                <a:spcPts val="0"/>
              </a:spcBef>
              <a:spcAft>
                <a:spcPts val="0"/>
              </a:spcAft>
              <a:buNone/>
              <a:defRPr sz="2000">
                <a:latin typeface="Montserrat SemiBold"/>
                <a:ea typeface="Montserrat SemiBold"/>
                <a:cs typeface="Montserrat SemiBold"/>
                <a:sym typeface="Montserrat SemiBold"/>
              </a:defRPr>
            </a:lvl6pPr>
            <a:lvl7pPr lvl="6" rtl="0">
              <a:spcBef>
                <a:spcPts val="0"/>
              </a:spcBef>
              <a:spcAft>
                <a:spcPts val="0"/>
              </a:spcAft>
              <a:buNone/>
              <a:defRPr sz="2000">
                <a:latin typeface="Montserrat SemiBold"/>
                <a:ea typeface="Montserrat SemiBold"/>
                <a:cs typeface="Montserrat SemiBold"/>
                <a:sym typeface="Montserrat SemiBold"/>
              </a:defRPr>
            </a:lvl7pPr>
            <a:lvl8pPr lvl="7" rtl="0">
              <a:spcBef>
                <a:spcPts val="0"/>
              </a:spcBef>
              <a:spcAft>
                <a:spcPts val="0"/>
              </a:spcAft>
              <a:buNone/>
              <a:defRPr sz="2000">
                <a:latin typeface="Montserrat SemiBold"/>
                <a:ea typeface="Montserrat SemiBold"/>
                <a:cs typeface="Montserrat SemiBold"/>
                <a:sym typeface="Montserrat SemiBold"/>
              </a:defRPr>
            </a:lvl8pPr>
            <a:lvl9pPr lvl="8" rtl="0">
              <a:spcBef>
                <a:spcPts val="0"/>
              </a:spcBef>
              <a:spcAft>
                <a:spcPts val="0"/>
              </a:spcAft>
              <a:buNone/>
              <a:defRPr sz="2000">
                <a:latin typeface="Montserrat SemiBold"/>
                <a:ea typeface="Montserrat SemiBold"/>
                <a:cs typeface="Montserrat SemiBold"/>
                <a:sym typeface="Montserrat SemiBold"/>
              </a:defRPr>
            </a:lvl9pPr>
          </a:lstStyle>
          <a:p/>
        </p:txBody>
      </p:sp>
      <p:sp>
        <p:nvSpPr>
          <p:cNvPr id="6333" name="Google Shape;6333;p847"/>
          <p:cNvSpPr txBox="1"/>
          <p:nvPr>
            <p:ph idx="4" type="subTitle"/>
          </p:nvPr>
        </p:nvSpPr>
        <p:spPr>
          <a:xfrm>
            <a:off x="6172200" y="2438400"/>
            <a:ext cx="5518800" cy="457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2000">
                <a:latin typeface="Montserrat SemiBold"/>
                <a:ea typeface="Montserrat SemiBold"/>
                <a:cs typeface="Montserrat SemiBold"/>
                <a:sym typeface="Montserrat SemiBold"/>
              </a:defRPr>
            </a:lvl1pPr>
            <a:lvl2pPr lvl="1" rtl="0">
              <a:spcBef>
                <a:spcPts val="0"/>
              </a:spcBef>
              <a:spcAft>
                <a:spcPts val="0"/>
              </a:spcAft>
              <a:buNone/>
              <a:defRPr sz="2000">
                <a:latin typeface="Montserrat SemiBold"/>
                <a:ea typeface="Montserrat SemiBold"/>
                <a:cs typeface="Montserrat SemiBold"/>
                <a:sym typeface="Montserrat SemiBold"/>
              </a:defRPr>
            </a:lvl2pPr>
            <a:lvl3pPr lvl="2" rtl="0">
              <a:spcBef>
                <a:spcPts val="0"/>
              </a:spcBef>
              <a:spcAft>
                <a:spcPts val="0"/>
              </a:spcAft>
              <a:buNone/>
              <a:defRPr sz="2000">
                <a:latin typeface="Montserrat SemiBold"/>
                <a:ea typeface="Montserrat SemiBold"/>
                <a:cs typeface="Montserrat SemiBold"/>
                <a:sym typeface="Montserrat SemiBold"/>
              </a:defRPr>
            </a:lvl3pPr>
            <a:lvl4pPr lvl="3" rtl="0">
              <a:spcBef>
                <a:spcPts val="0"/>
              </a:spcBef>
              <a:spcAft>
                <a:spcPts val="0"/>
              </a:spcAft>
              <a:buNone/>
              <a:defRPr sz="2000">
                <a:latin typeface="Montserrat SemiBold"/>
                <a:ea typeface="Montserrat SemiBold"/>
                <a:cs typeface="Montserrat SemiBold"/>
                <a:sym typeface="Montserrat SemiBold"/>
              </a:defRPr>
            </a:lvl4pPr>
            <a:lvl5pPr lvl="4" rtl="0">
              <a:spcBef>
                <a:spcPts val="0"/>
              </a:spcBef>
              <a:spcAft>
                <a:spcPts val="0"/>
              </a:spcAft>
              <a:buNone/>
              <a:defRPr sz="2000">
                <a:latin typeface="Montserrat SemiBold"/>
                <a:ea typeface="Montserrat SemiBold"/>
                <a:cs typeface="Montserrat SemiBold"/>
                <a:sym typeface="Montserrat SemiBold"/>
              </a:defRPr>
            </a:lvl5pPr>
            <a:lvl6pPr lvl="5" rtl="0">
              <a:spcBef>
                <a:spcPts val="0"/>
              </a:spcBef>
              <a:spcAft>
                <a:spcPts val="0"/>
              </a:spcAft>
              <a:buNone/>
              <a:defRPr sz="2000">
                <a:latin typeface="Montserrat SemiBold"/>
                <a:ea typeface="Montserrat SemiBold"/>
                <a:cs typeface="Montserrat SemiBold"/>
                <a:sym typeface="Montserrat SemiBold"/>
              </a:defRPr>
            </a:lvl6pPr>
            <a:lvl7pPr lvl="6" rtl="0">
              <a:spcBef>
                <a:spcPts val="0"/>
              </a:spcBef>
              <a:spcAft>
                <a:spcPts val="0"/>
              </a:spcAft>
              <a:buNone/>
              <a:defRPr sz="2000">
                <a:latin typeface="Montserrat SemiBold"/>
                <a:ea typeface="Montserrat SemiBold"/>
                <a:cs typeface="Montserrat SemiBold"/>
                <a:sym typeface="Montserrat SemiBold"/>
              </a:defRPr>
            </a:lvl7pPr>
            <a:lvl8pPr lvl="7" rtl="0">
              <a:spcBef>
                <a:spcPts val="0"/>
              </a:spcBef>
              <a:spcAft>
                <a:spcPts val="0"/>
              </a:spcAft>
              <a:buNone/>
              <a:defRPr sz="2000">
                <a:latin typeface="Montserrat SemiBold"/>
                <a:ea typeface="Montserrat SemiBold"/>
                <a:cs typeface="Montserrat SemiBold"/>
                <a:sym typeface="Montserrat SemiBold"/>
              </a:defRPr>
            </a:lvl8pPr>
            <a:lvl9pPr lvl="8" rtl="0">
              <a:spcBef>
                <a:spcPts val="0"/>
              </a:spcBef>
              <a:spcAft>
                <a:spcPts val="0"/>
              </a:spcAft>
              <a:buNone/>
              <a:defRPr sz="2000">
                <a:latin typeface="Montserrat SemiBold"/>
                <a:ea typeface="Montserrat SemiBold"/>
                <a:cs typeface="Montserrat SemiBold"/>
                <a:sym typeface="Montserrat SemiBold"/>
              </a:defRPr>
            </a:lvl9pPr>
          </a:lstStyle>
          <a:p/>
        </p:txBody>
      </p:sp>
      <p:cxnSp>
        <p:nvCxnSpPr>
          <p:cNvPr id="6334" name="Google Shape;6334;p847"/>
          <p:cNvCxnSpPr/>
          <p:nvPr/>
        </p:nvCxnSpPr>
        <p:spPr>
          <a:xfrm>
            <a:off x="0" y="6249983"/>
            <a:ext cx="12204300" cy="0"/>
          </a:xfrm>
          <a:prstGeom prst="straightConnector1">
            <a:avLst/>
          </a:prstGeom>
          <a:noFill/>
          <a:ln cap="flat" cmpd="sng" w="9525">
            <a:solidFill>
              <a:schemeClr val="accent4"/>
            </a:solidFill>
            <a:prstDash val="solid"/>
            <a:round/>
            <a:headEnd len="med" w="med" type="none"/>
            <a:tailEnd len="med" w="med" type="none"/>
          </a:ln>
        </p:spPr>
      </p:cxnSp>
      <p:sp>
        <p:nvSpPr>
          <p:cNvPr id="6335" name="Google Shape;6335;p847"/>
          <p:cNvSpPr/>
          <p:nvPr/>
        </p:nvSpPr>
        <p:spPr>
          <a:xfrm>
            <a:off x="459333" y="459617"/>
            <a:ext cx="399000" cy="30300"/>
          </a:xfrm>
          <a:prstGeom prst="rect">
            <a:avLst/>
          </a:prstGeom>
          <a:solidFill>
            <a:schemeClr val="accent3"/>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900"/>
          </a:p>
        </p:txBody>
      </p:sp>
    </p:spTree>
  </p:cSld>
  <p:clrMapOvr>
    <a:masterClrMapping/>
  </p:clrMapOvr>
  <p:extLst>
    <p:ext uri="{DCECCB84-F9BA-43D5-87BE-67443E8EF086}">
      <p15:sldGuideLst>
        <p15:guide id="1" pos="3792">
          <p15:clr>
            <a:srgbClr val="FA7B17"/>
          </p15:clr>
        </p15:guide>
        <p15:guide id="2" pos="3888">
          <p15:clr>
            <a:srgbClr val="FA7B17"/>
          </p15:clr>
        </p15:guide>
      </p15:sldGuideLst>
    </p:ext>
  </p:extLst>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Half">
  <p:cSld name="TITLE_2_1_1_1_1">
    <p:spTree>
      <p:nvGrpSpPr>
        <p:cNvPr id="6336" name="Shape 6336"/>
        <p:cNvGrpSpPr/>
        <p:nvPr/>
      </p:nvGrpSpPr>
      <p:grpSpPr>
        <a:xfrm>
          <a:off x="0" y="0"/>
          <a:ext cx="0" cy="0"/>
          <a:chOff x="0" y="0"/>
          <a:chExt cx="0" cy="0"/>
        </a:xfrm>
      </p:grpSpPr>
      <p:sp>
        <p:nvSpPr>
          <p:cNvPr id="6337" name="Google Shape;6337;p848"/>
          <p:cNvSpPr txBox="1"/>
          <p:nvPr>
            <p:ph type="title"/>
          </p:nvPr>
        </p:nvSpPr>
        <p:spPr>
          <a:xfrm>
            <a:off x="457200" y="457200"/>
            <a:ext cx="5181600" cy="5791200"/>
          </a:xfrm>
          <a:prstGeom prst="rect">
            <a:avLst/>
          </a:prstGeom>
          <a:noFill/>
          <a:ln>
            <a:noFill/>
          </a:ln>
        </p:spPr>
        <p:txBody>
          <a:bodyPr anchorCtr="0" anchor="ctr" bIns="0" lIns="0" spcFirstLastPara="1" rIns="0" wrap="square" tIns="0">
            <a:noAutofit/>
          </a:bodyPr>
          <a:lstStyle>
            <a:lvl1pPr lvl="0" rtl="0">
              <a:lnSpc>
                <a:spcPct val="125000"/>
              </a:lnSpc>
              <a:spcBef>
                <a:spcPts val="0"/>
              </a:spcBef>
              <a:spcAft>
                <a:spcPts val="0"/>
              </a:spcAft>
              <a:buNone/>
              <a:defRPr b="1" sz="3200">
                <a:solidFill>
                  <a:schemeClr val="dk1"/>
                </a:solidFill>
                <a:latin typeface="Montserrat"/>
                <a:ea typeface="Montserrat"/>
                <a:cs typeface="Montserrat"/>
                <a:sym typeface="Montserrat"/>
              </a:defRPr>
            </a:lvl1pPr>
            <a:lvl2pPr lvl="1" rtl="0">
              <a:spcBef>
                <a:spcPts val="0"/>
              </a:spcBef>
              <a:spcAft>
                <a:spcPts val="0"/>
              </a:spcAft>
              <a:buNone/>
              <a:defRPr b="1" sz="2400">
                <a:solidFill>
                  <a:schemeClr val="dk1"/>
                </a:solidFill>
                <a:latin typeface="Montserrat"/>
                <a:ea typeface="Montserrat"/>
                <a:cs typeface="Montserrat"/>
                <a:sym typeface="Montserrat"/>
              </a:defRPr>
            </a:lvl2pPr>
            <a:lvl3pPr lvl="2" rtl="0">
              <a:spcBef>
                <a:spcPts val="0"/>
              </a:spcBef>
              <a:spcAft>
                <a:spcPts val="0"/>
              </a:spcAft>
              <a:buNone/>
              <a:defRPr b="1" sz="2400">
                <a:solidFill>
                  <a:schemeClr val="dk1"/>
                </a:solidFill>
                <a:latin typeface="Montserrat"/>
                <a:ea typeface="Montserrat"/>
                <a:cs typeface="Montserrat"/>
                <a:sym typeface="Montserrat"/>
              </a:defRPr>
            </a:lvl3pPr>
            <a:lvl4pPr lvl="3" rtl="0">
              <a:spcBef>
                <a:spcPts val="0"/>
              </a:spcBef>
              <a:spcAft>
                <a:spcPts val="0"/>
              </a:spcAft>
              <a:buNone/>
              <a:defRPr b="1" sz="2400">
                <a:solidFill>
                  <a:schemeClr val="dk1"/>
                </a:solidFill>
                <a:latin typeface="Montserrat"/>
                <a:ea typeface="Montserrat"/>
                <a:cs typeface="Montserrat"/>
                <a:sym typeface="Montserrat"/>
              </a:defRPr>
            </a:lvl4pPr>
            <a:lvl5pPr lvl="4" rtl="0">
              <a:spcBef>
                <a:spcPts val="0"/>
              </a:spcBef>
              <a:spcAft>
                <a:spcPts val="0"/>
              </a:spcAft>
              <a:buNone/>
              <a:defRPr b="1" sz="2400">
                <a:solidFill>
                  <a:schemeClr val="dk1"/>
                </a:solidFill>
                <a:latin typeface="Montserrat"/>
                <a:ea typeface="Montserrat"/>
                <a:cs typeface="Montserrat"/>
                <a:sym typeface="Montserrat"/>
              </a:defRPr>
            </a:lvl5pPr>
            <a:lvl6pPr lvl="5" rtl="0">
              <a:spcBef>
                <a:spcPts val="0"/>
              </a:spcBef>
              <a:spcAft>
                <a:spcPts val="0"/>
              </a:spcAft>
              <a:buNone/>
              <a:defRPr b="1" sz="2400">
                <a:solidFill>
                  <a:schemeClr val="dk1"/>
                </a:solidFill>
                <a:latin typeface="Montserrat"/>
                <a:ea typeface="Montserrat"/>
                <a:cs typeface="Montserrat"/>
                <a:sym typeface="Montserrat"/>
              </a:defRPr>
            </a:lvl6pPr>
            <a:lvl7pPr lvl="6" rtl="0">
              <a:spcBef>
                <a:spcPts val="0"/>
              </a:spcBef>
              <a:spcAft>
                <a:spcPts val="0"/>
              </a:spcAft>
              <a:buNone/>
              <a:defRPr b="1" sz="2400">
                <a:solidFill>
                  <a:schemeClr val="dk1"/>
                </a:solidFill>
                <a:latin typeface="Montserrat"/>
                <a:ea typeface="Montserrat"/>
                <a:cs typeface="Montserrat"/>
                <a:sym typeface="Montserrat"/>
              </a:defRPr>
            </a:lvl7pPr>
            <a:lvl8pPr lvl="7" rtl="0">
              <a:spcBef>
                <a:spcPts val="0"/>
              </a:spcBef>
              <a:spcAft>
                <a:spcPts val="0"/>
              </a:spcAft>
              <a:buNone/>
              <a:defRPr b="1" sz="2400">
                <a:solidFill>
                  <a:schemeClr val="dk1"/>
                </a:solidFill>
                <a:latin typeface="Montserrat"/>
                <a:ea typeface="Montserrat"/>
                <a:cs typeface="Montserrat"/>
                <a:sym typeface="Montserrat"/>
              </a:defRPr>
            </a:lvl8pPr>
            <a:lvl9pPr lvl="8" rtl="0">
              <a:spcBef>
                <a:spcPts val="0"/>
              </a:spcBef>
              <a:spcAft>
                <a:spcPts val="0"/>
              </a:spcAft>
              <a:buNone/>
              <a:defRPr b="1" sz="2400">
                <a:solidFill>
                  <a:schemeClr val="dk1"/>
                </a:solidFill>
                <a:latin typeface="Montserrat"/>
                <a:ea typeface="Montserrat"/>
                <a:cs typeface="Montserrat"/>
                <a:sym typeface="Montserrat"/>
              </a:defRPr>
            </a:lvl9pPr>
          </a:lstStyle>
          <a:p/>
        </p:txBody>
      </p:sp>
      <p:sp>
        <p:nvSpPr>
          <p:cNvPr id="6338" name="Google Shape;6338;p848"/>
          <p:cNvSpPr/>
          <p:nvPr/>
        </p:nvSpPr>
        <p:spPr>
          <a:xfrm>
            <a:off x="6096000" y="0"/>
            <a:ext cx="6096000" cy="6858000"/>
          </a:xfrm>
          <a:prstGeom prst="rect">
            <a:avLst/>
          </a:prstGeom>
          <a:solidFill>
            <a:schemeClr val="dk2"/>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6339" name="Google Shape;6339;p848"/>
          <p:cNvSpPr/>
          <p:nvPr/>
        </p:nvSpPr>
        <p:spPr>
          <a:xfrm>
            <a:off x="459333" y="459617"/>
            <a:ext cx="399000" cy="30300"/>
          </a:xfrm>
          <a:prstGeom prst="rect">
            <a:avLst/>
          </a:prstGeom>
          <a:solidFill>
            <a:schemeClr val="accent3"/>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900"/>
          </a:p>
        </p:txBody>
      </p:sp>
      <p:cxnSp>
        <p:nvCxnSpPr>
          <p:cNvPr id="6340" name="Google Shape;6340;p848"/>
          <p:cNvCxnSpPr/>
          <p:nvPr/>
        </p:nvCxnSpPr>
        <p:spPr>
          <a:xfrm>
            <a:off x="457400" y="6249983"/>
            <a:ext cx="5181000" cy="0"/>
          </a:xfrm>
          <a:prstGeom prst="straightConnector1">
            <a:avLst/>
          </a:prstGeom>
          <a:noFill/>
          <a:ln cap="flat" cmpd="sng" w="9525">
            <a:solidFill>
              <a:schemeClr val="accent4"/>
            </a:solidFill>
            <a:prstDash val="solid"/>
            <a:round/>
            <a:headEnd len="med" w="med" type="none"/>
            <a:tailEnd len="med" w="med" type="none"/>
          </a:ln>
        </p:spPr>
      </p:cxnSp>
      <p:cxnSp>
        <p:nvCxnSpPr>
          <p:cNvPr id="6341" name="Google Shape;6341;p848"/>
          <p:cNvCxnSpPr/>
          <p:nvPr/>
        </p:nvCxnSpPr>
        <p:spPr>
          <a:xfrm>
            <a:off x="457400" y="6249983"/>
            <a:ext cx="5181000" cy="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extLst>
    <p:ext uri="{DCECCB84-F9BA-43D5-87BE-67443E8EF086}">
      <p15:sldGuideLst>
        <p15:guide id="1" pos="288">
          <p15:clr>
            <a:srgbClr val="FA7B17"/>
          </p15:clr>
        </p15:guide>
        <p15:guide id="2" pos="3840">
          <p15:clr>
            <a:srgbClr val="FA7B17"/>
          </p15:clr>
        </p15:guide>
        <p15:guide id="3" pos="4128">
          <p15:clr>
            <a:srgbClr val="FA7B17"/>
          </p15:clr>
        </p15:guide>
        <p15:guide id="4" pos="3552">
          <p15:clr>
            <a:srgbClr val="FA7B17"/>
          </p15:clr>
        </p15:guide>
      </p15:sldGuideLst>
    </p:ext>
  </p:extLst>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6342" name="Shape 6342"/>
        <p:cNvGrpSpPr/>
        <p:nvPr/>
      </p:nvGrpSpPr>
      <p:grpSpPr>
        <a:xfrm>
          <a:off x="0" y="0"/>
          <a:ext cx="0" cy="0"/>
          <a:chOff x="0" y="0"/>
          <a:chExt cx="0" cy="0"/>
        </a:xfrm>
      </p:grpSpPr>
      <p:sp>
        <p:nvSpPr>
          <p:cNvPr id="6343" name="Google Shape;6343;p849"/>
          <p:cNvSpPr/>
          <p:nvPr>
            <p:ph idx="2" type="pic"/>
          </p:nvPr>
        </p:nvSpPr>
        <p:spPr>
          <a:xfrm>
            <a:off x="1790700" y="1427355"/>
            <a:ext cx="3963600" cy="4289700"/>
          </a:xfrm>
          <a:prstGeom prst="rect">
            <a:avLst/>
          </a:prstGeom>
          <a:solidFill>
            <a:schemeClr val="lt1"/>
          </a:solidFill>
          <a:ln>
            <a:noFill/>
          </a:ln>
        </p:spPr>
      </p:sp>
      <p:sp>
        <p:nvSpPr>
          <p:cNvPr id="6344" name="Google Shape;6344;p849"/>
          <p:cNvSpPr txBox="1"/>
          <p:nvPr>
            <p:ph idx="1" type="body"/>
          </p:nvPr>
        </p:nvSpPr>
        <p:spPr>
          <a:xfrm>
            <a:off x="6381344" y="2431914"/>
            <a:ext cx="5097000" cy="2782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atin typeface="Helvetica Neue"/>
                <a:ea typeface="Helvetica Neue"/>
                <a:cs typeface="Helvetica Neue"/>
                <a:sym typeface="Helvetica Neue"/>
              </a:defRPr>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6345" name="Google Shape;6345;p849"/>
          <p:cNvSpPr txBox="1"/>
          <p:nvPr>
            <p:ph type="title"/>
          </p:nvPr>
        </p:nvSpPr>
        <p:spPr>
          <a:xfrm>
            <a:off x="2281775" y="2772006"/>
            <a:ext cx="2981400" cy="16005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3600"/>
              <a:buFont typeface="Helvetica Neue"/>
              <a:buChar char="●"/>
              <a:defRPr sz="3600">
                <a:latin typeface="Helvetica Neue"/>
                <a:ea typeface="Helvetica Neue"/>
                <a:cs typeface="Helvetica Neue"/>
                <a:sym typeface="Helvetica Neue"/>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1Col-LeftAlign">
  <p:cSld name="TITLE_3_4">
    <p:spTree>
      <p:nvGrpSpPr>
        <p:cNvPr id="6346" name="Shape 6346"/>
        <p:cNvGrpSpPr/>
        <p:nvPr/>
      </p:nvGrpSpPr>
      <p:grpSpPr>
        <a:xfrm>
          <a:off x="0" y="0"/>
          <a:ext cx="0" cy="0"/>
          <a:chOff x="0" y="0"/>
          <a:chExt cx="0" cy="0"/>
        </a:xfrm>
      </p:grpSpPr>
      <p:sp>
        <p:nvSpPr>
          <p:cNvPr id="6347" name="Google Shape;6347;p850"/>
          <p:cNvSpPr txBox="1"/>
          <p:nvPr>
            <p:ph type="title"/>
          </p:nvPr>
        </p:nvSpPr>
        <p:spPr>
          <a:xfrm>
            <a:off x="457200" y="457200"/>
            <a:ext cx="11277600" cy="7620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3200">
                <a:latin typeface="Montserrat"/>
                <a:ea typeface="Montserrat"/>
                <a:cs typeface="Montserrat"/>
                <a:sym typeface="Montserrat"/>
              </a:defRPr>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p:txBody>
      </p:sp>
      <p:sp>
        <p:nvSpPr>
          <p:cNvPr id="6348" name="Google Shape;6348;p850"/>
          <p:cNvSpPr txBox="1"/>
          <p:nvPr>
            <p:ph idx="1" type="body"/>
          </p:nvPr>
        </p:nvSpPr>
        <p:spPr>
          <a:xfrm>
            <a:off x="459833" y="1371600"/>
            <a:ext cx="11272200" cy="4725900"/>
          </a:xfrm>
          <a:prstGeom prst="rect">
            <a:avLst/>
          </a:prstGeom>
          <a:noFill/>
          <a:ln>
            <a:noFill/>
          </a:ln>
        </p:spPr>
        <p:txBody>
          <a:bodyPr anchorCtr="0" anchor="t" bIns="0" lIns="0" spcFirstLastPara="1" rIns="0" wrap="square" tIns="0">
            <a:noAutofit/>
          </a:bodyPr>
          <a:lstStyle>
            <a:lvl1pPr indent="-355600" lvl="0" marL="457200" rtl="0">
              <a:lnSpc>
                <a:spcPct val="200000"/>
              </a:lnSpc>
              <a:spcBef>
                <a:spcPts val="0"/>
              </a:spcBef>
              <a:spcAft>
                <a:spcPts val="0"/>
              </a:spcAft>
              <a:buSzPts val="2000"/>
              <a:buFont typeface="Montserrat"/>
              <a:buChar char="●"/>
              <a:defRPr sz="2000">
                <a:latin typeface="Montserrat"/>
                <a:ea typeface="Montserrat"/>
                <a:cs typeface="Montserrat"/>
                <a:sym typeface="Montserrat"/>
              </a:defRPr>
            </a:lvl1pPr>
            <a:lvl2pPr indent="-355600" lvl="1" marL="914400" rtl="0">
              <a:lnSpc>
                <a:spcPct val="200000"/>
              </a:lnSpc>
              <a:spcBef>
                <a:spcPts val="0"/>
              </a:spcBef>
              <a:spcAft>
                <a:spcPts val="0"/>
              </a:spcAft>
              <a:buSzPts val="2000"/>
              <a:buFont typeface="Montserrat"/>
              <a:buChar char="○"/>
              <a:defRPr sz="2000">
                <a:latin typeface="Montserrat"/>
                <a:ea typeface="Montserrat"/>
                <a:cs typeface="Montserrat"/>
                <a:sym typeface="Montserrat"/>
              </a:defRPr>
            </a:lvl2pPr>
            <a:lvl3pPr indent="-355600" lvl="2" marL="1371600" rtl="0">
              <a:lnSpc>
                <a:spcPct val="200000"/>
              </a:lnSpc>
              <a:spcBef>
                <a:spcPts val="0"/>
              </a:spcBef>
              <a:spcAft>
                <a:spcPts val="0"/>
              </a:spcAft>
              <a:buSzPts val="2000"/>
              <a:buFont typeface="Montserrat"/>
              <a:buChar char="■"/>
              <a:defRPr sz="2000">
                <a:latin typeface="Montserrat"/>
                <a:ea typeface="Montserrat"/>
                <a:cs typeface="Montserrat"/>
                <a:sym typeface="Montserrat"/>
              </a:defRPr>
            </a:lvl3pPr>
            <a:lvl4pPr indent="-355600" lvl="3" marL="1828800" rtl="0">
              <a:lnSpc>
                <a:spcPct val="200000"/>
              </a:lnSpc>
              <a:spcBef>
                <a:spcPts val="0"/>
              </a:spcBef>
              <a:spcAft>
                <a:spcPts val="0"/>
              </a:spcAft>
              <a:buSzPts val="2000"/>
              <a:buFont typeface="Montserrat"/>
              <a:buChar char="●"/>
              <a:defRPr sz="2000">
                <a:latin typeface="Montserrat"/>
                <a:ea typeface="Montserrat"/>
                <a:cs typeface="Montserrat"/>
                <a:sym typeface="Montserrat"/>
              </a:defRPr>
            </a:lvl4pPr>
            <a:lvl5pPr indent="-355600" lvl="4" marL="2286000" rtl="0">
              <a:lnSpc>
                <a:spcPct val="200000"/>
              </a:lnSpc>
              <a:spcBef>
                <a:spcPts val="0"/>
              </a:spcBef>
              <a:spcAft>
                <a:spcPts val="0"/>
              </a:spcAft>
              <a:buSzPts val="2000"/>
              <a:buFont typeface="Montserrat"/>
              <a:buChar char="○"/>
              <a:defRPr sz="2000">
                <a:latin typeface="Montserrat"/>
                <a:ea typeface="Montserrat"/>
                <a:cs typeface="Montserrat"/>
                <a:sym typeface="Montserrat"/>
              </a:defRPr>
            </a:lvl5pPr>
            <a:lvl6pPr indent="-355600" lvl="5" marL="2743200" rtl="0">
              <a:lnSpc>
                <a:spcPct val="200000"/>
              </a:lnSpc>
              <a:spcBef>
                <a:spcPts val="0"/>
              </a:spcBef>
              <a:spcAft>
                <a:spcPts val="0"/>
              </a:spcAft>
              <a:buSzPts val="2000"/>
              <a:buFont typeface="Montserrat"/>
              <a:buChar char="■"/>
              <a:defRPr sz="2000">
                <a:latin typeface="Montserrat"/>
                <a:ea typeface="Montserrat"/>
                <a:cs typeface="Montserrat"/>
                <a:sym typeface="Montserrat"/>
              </a:defRPr>
            </a:lvl6pPr>
            <a:lvl7pPr indent="-355600" lvl="6" marL="3200400" rtl="0">
              <a:lnSpc>
                <a:spcPct val="200000"/>
              </a:lnSpc>
              <a:spcBef>
                <a:spcPts val="0"/>
              </a:spcBef>
              <a:spcAft>
                <a:spcPts val="0"/>
              </a:spcAft>
              <a:buSzPts val="2000"/>
              <a:buFont typeface="Montserrat"/>
              <a:buChar char="●"/>
              <a:defRPr sz="2000">
                <a:latin typeface="Montserrat"/>
                <a:ea typeface="Montserrat"/>
                <a:cs typeface="Montserrat"/>
                <a:sym typeface="Montserrat"/>
              </a:defRPr>
            </a:lvl7pPr>
            <a:lvl8pPr indent="-355600" lvl="7" marL="3657600" rtl="0">
              <a:lnSpc>
                <a:spcPct val="200000"/>
              </a:lnSpc>
              <a:spcBef>
                <a:spcPts val="0"/>
              </a:spcBef>
              <a:spcAft>
                <a:spcPts val="0"/>
              </a:spcAft>
              <a:buSzPts val="2000"/>
              <a:buFont typeface="Montserrat"/>
              <a:buChar char="○"/>
              <a:defRPr sz="2000">
                <a:latin typeface="Montserrat"/>
                <a:ea typeface="Montserrat"/>
                <a:cs typeface="Montserrat"/>
                <a:sym typeface="Montserrat"/>
              </a:defRPr>
            </a:lvl8pPr>
            <a:lvl9pPr indent="-355600" lvl="8" marL="4114800" rtl="0">
              <a:lnSpc>
                <a:spcPct val="200000"/>
              </a:lnSpc>
              <a:spcBef>
                <a:spcPts val="0"/>
              </a:spcBef>
              <a:spcAft>
                <a:spcPts val="0"/>
              </a:spcAft>
              <a:buSzPts val="2000"/>
              <a:buFont typeface="Montserrat"/>
              <a:buChar char="■"/>
              <a:defRPr sz="2000">
                <a:latin typeface="Montserrat"/>
                <a:ea typeface="Montserrat"/>
                <a:cs typeface="Montserrat"/>
                <a:sym typeface="Montserrat"/>
              </a:defRPr>
            </a:lvl9pPr>
          </a:lstStyle>
          <a:p/>
        </p:txBody>
      </p:sp>
      <p:cxnSp>
        <p:nvCxnSpPr>
          <p:cNvPr id="6349" name="Google Shape;6349;p850"/>
          <p:cNvCxnSpPr/>
          <p:nvPr/>
        </p:nvCxnSpPr>
        <p:spPr>
          <a:xfrm>
            <a:off x="0" y="6249983"/>
            <a:ext cx="12204300" cy="0"/>
          </a:xfrm>
          <a:prstGeom prst="straightConnector1">
            <a:avLst/>
          </a:prstGeom>
          <a:noFill/>
          <a:ln cap="flat" cmpd="sng" w="9525">
            <a:solidFill>
              <a:schemeClr val="accent4"/>
            </a:solidFill>
            <a:prstDash val="solid"/>
            <a:round/>
            <a:headEnd len="med" w="med" type="none"/>
            <a:tailEnd len="med" w="med" type="none"/>
          </a:ln>
        </p:spPr>
      </p:cxnSp>
      <p:sp>
        <p:nvSpPr>
          <p:cNvPr id="6350" name="Google Shape;6350;p850"/>
          <p:cNvSpPr/>
          <p:nvPr/>
        </p:nvSpPr>
        <p:spPr>
          <a:xfrm>
            <a:off x="459333" y="459617"/>
            <a:ext cx="399000" cy="30300"/>
          </a:xfrm>
          <a:prstGeom prst="rect">
            <a:avLst/>
          </a:prstGeom>
          <a:solidFill>
            <a:schemeClr val="accent3"/>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900"/>
          </a:p>
        </p:txBody>
      </p:sp>
      <p:pic>
        <p:nvPicPr>
          <p:cNvPr id="6351" name="Google Shape;6351;p850"/>
          <p:cNvPicPr preferRelativeResize="0"/>
          <p:nvPr/>
        </p:nvPicPr>
        <p:blipFill>
          <a:blip r:embed="rId2">
            <a:alphaModFix/>
          </a:blip>
          <a:stretch>
            <a:fillRect/>
          </a:stretch>
        </p:blipFill>
        <p:spPr>
          <a:xfrm>
            <a:off x="699429" y="6287550"/>
            <a:ext cx="302899" cy="375684"/>
          </a:xfrm>
          <a:prstGeom prst="rect">
            <a:avLst/>
          </a:prstGeom>
          <a:noFill/>
          <a:ln>
            <a:noFill/>
          </a:ln>
        </p:spPr>
      </p:pic>
    </p:spTree>
  </p:cSld>
  <p:clrMapOvr>
    <a:masterClrMapping/>
  </p:clrMapOvr>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Showcase-CenterAlign">
  <p:cSld name="TITLE_6_3">
    <p:spTree>
      <p:nvGrpSpPr>
        <p:cNvPr id="6352" name="Shape 6352"/>
        <p:cNvGrpSpPr/>
        <p:nvPr/>
      </p:nvGrpSpPr>
      <p:grpSpPr>
        <a:xfrm>
          <a:off x="0" y="0"/>
          <a:ext cx="0" cy="0"/>
          <a:chOff x="0" y="0"/>
          <a:chExt cx="0" cy="0"/>
        </a:xfrm>
      </p:grpSpPr>
      <p:sp>
        <p:nvSpPr>
          <p:cNvPr id="6353" name="Google Shape;6353;p851"/>
          <p:cNvSpPr/>
          <p:nvPr/>
        </p:nvSpPr>
        <p:spPr>
          <a:xfrm>
            <a:off x="5896500" y="457200"/>
            <a:ext cx="399000" cy="30300"/>
          </a:xfrm>
          <a:prstGeom prst="rect">
            <a:avLst/>
          </a:prstGeom>
          <a:solidFill>
            <a:schemeClr val="accent3"/>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900"/>
          </a:p>
        </p:txBody>
      </p:sp>
      <p:sp>
        <p:nvSpPr>
          <p:cNvPr id="6354" name="Google Shape;6354;p851"/>
          <p:cNvSpPr txBox="1"/>
          <p:nvPr>
            <p:ph type="title"/>
          </p:nvPr>
        </p:nvSpPr>
        <p:spPr>
          <a:xfrm>
            <a:off x="457200" y="457200"/>
            <a:ext cx="11277600" cy="762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3200">
                <a:latin typeface="Montserrat"/>
                <a:ea typeface="Montserrat"/>
                <a:cs typeface="Montserrat"/>
                <a:sym typeface="Montserrat"/>
              </a:defRPr>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p:txBody>
      </p:sp>
      <p:sp>
        <p:nvSpPr>
          <p:cNvPr id="6355" name="Google Shape;6355;p851"/>
          <p:cNvSpPr/>
          <p:nvPr/>
        </p:nvSpPr>
        <p:spPr>
          <a:xfrm>
            <a:off x="0" y="1371600"/>
            <a:ext cx="12192000" cy="4876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88">
          <p15:clr>
            <a:srgbClr val="FA7B17"/>
          </p15:clr>
        </p15:guide>
        <p15:guide id="2" pos="792">
          <p15:clr>
            <a:srgbClr val="FA7B17"/>
          </p15:clr>
        </p15:guide>
        <p15:guide id="3" pos="1392">
          <p15:clr>
            <a:srgbClr val="FA7B17"/>
          </p15:clr>
        </p15:guide>
        <p15:guide id="4" pos="1488">
          <p15:clr>
            <a:srgbClr val="FA7B17"/>
          </p15:clr>
        </p15:guide>
        <p15:guide id="5" pos="1992">
          <p15:clr>
            <a:srgbClr val="FA7B17"/>
          </p15:clr>
        </p15:guide>
        <p15:guide id="6" pos="2592">
          <p15:clr>
            <a:srgbClr val="FA7B17"/>
          </p15:clr>
        </p15:guide>
        <p15:guide id="7" pos="3192">
          <p15:clr>
            <a:srgbClr val="FA7B17"/>
          </p15:clr>
        </p15:guide>
        <p15:guide id="8" pos="2088">
          <p15:clr>
            <a:srgbClr val="FA7B17"/>
          </p15:clr>
        </p15:guide>
        <p15:guide id="9" pos="2688">
          <p15:clr>
            <a:srgbClr val="FA7B17"/>
          </p15:clr>
        </p15:guide>
        <p15:guide id="10" pos="3288">
          <p15:clr>
            <a:srgbClr val="FA7B17"/>
          </p15:clr>
        </p15:guide>
        <p15:guide id="11" pos="3792">
          <p15:clr>
            <a:srgbClr val="FA7B17"/>
          </p15:clr>
        </p15:guide>
        <p15:guide id="12" pos="3888">
          <p15:clr>
            <a:srgbClr val="FA7B17"/>
          </p15:clr>
        </p15:guide>
        <p15:guide id="13" pos="4392">
          <p15:clr>
            <a:srgbClr val="FA7B17"/>
          </p15:clr>
        </p15:guide>
        <p15:guide id="14" pos="4488">
          <p15:clr>
            <a:srgbClr val="FA7B17"/>
          </p15:clr>
        </p15:guide>
        <p15:guide id="15" pos="4992">
          <p15:clr>
            <a:srgbClr val="FA7B17"/>
          </p15:clr>
        </p15:guide>
        <p15:guide id="16" pos="5088">
          <p15:clr>
            <a:srgbClr val="FA7B17"/>
          </p15:clr>
        </p15:guide>
        <p15:guide id="17" pos="5592">
          <p15:clr>
            <a:srgbClr val="FA7B17"/>
          </p15:clr>
        </p15:guide>
        <p15:guide id="18" pos="5688">
          <p15:clr>
            <a:srgbClr val="FA7B17"/>
          </p15:clr>
        </p15:guide>
        <p15:guide id="19" pos="6192">
          <p15:clr>
            <a:srgbClr val="FA7B17"/>
          </p15:clr>
        </p15:guide>
        <p15:guide id="20" pos="6288">
          <p15:clr>
            <a:srgbClr val="FA7B17"/>
          </p15:clr>
        </p15:guide>
        <p15:guide id="21" pos="6792">
          <p15:clr>
            <a:srgbClr val="FA7B17"/>
          </p15:clr>
        </p15:guide>
        <p15:guide id="22" pos="6888">
          <p15:clr>
            <a:srgbClr val="FA7B17"/>
          </p15:clr>
        </p15:guide>
        <p15:guide id="23" pos="888">
          <p15:clr>
            <a:srgbClr val="FA7B17"/>
          </p15:clr>
        </p15:guide>
        <p15:guide id="24" orient="horz" pos="1152">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527" name="Shape 527"/>
        <p:cNvGrpSpPr/>
        <p:nvPr/>
      </p:nvGrpSpPr>
      <p:grpSpPr>
        <a:xfrm>
          <a:off x="0" y="0"/>
          <a:ext cx="0" cy="0"/>
          <a:chOff x="0" y="0"/>
          <a:chExt cx="0" cy="0"/>
        </a:xfrm>
      </p:grpSpPr>
      <p:pic>
        <p:nvPicPr>
          <p:cNvPr descr="A picture containing camera, sitting, man, table&#10;&#10;Description automatically generated" id="528" name="Google Shape;528;p86"/>
          <p:cNvPicPr preferRelativeResize="0"/>
          <p:nvPr/>
        </p:nvPicPr>
        <p:blipFill rotWithShape="1">
          <a:blip r:embed="rId2">
            <a:alphaModFix/>
          </a:blip>
          <a:srcRect b="0" l="0" r="18705" t="0"/>
          <a:stretch/>
        </p:blipFill>
        <p:spPr>
          <a:xfrm>
            <a:off x="2280650" y="0"/>
            <a:ext cx="9911357" cy="6858000"/>
          </a:xfrm>
          <a:prstGeom prst="rect">
            <a:avLst/>
          </a:prstGeom>
          <a:noFill/>
          <a:ln>
            <a:noFill/>
          </a:ln>
        </p:spPr>
      </p:pic>
      <p:pic>
        <p:nvPicPr>
          <p:cNvPr descr="A picture containing person, black, holding, white&#10;&#10;Description automatically generated" id="529" name="Google Shape;529;p86"/>
          <p:cNvPicPr preferRelativeResize="0"/>
          <p:nvPr/>
        </p:nvPicPr>
        <p:blipFill rotWithShape="1">
          <a:blip r:embed="rId3">
            <a:alphaModFix/>
          </a:blip>
          <a:srcRect b="0" l="0" r="0" t="0"/>
          <a:stretch/>
        </p:blipFill>
        <p:spPr>
          <a:xfrm>
            <a:off x="0" y="0"/>
            <a:ext cx="12188952" cy="6856286"/>
          </a:xfrm>
          <a:prstGeom prst="rect">
            <a:avLst/>
          </a:prstGeom>
          <a:noFill/>
          <a:ln>
            <a:noFill/>
          </a:ln>
        </p:spPr>
      </p:pic>
      <p:sp>
        <p:nvSpPr>
          <p:cNvPr id="530" name="Google Shape;530;p86"/>
          <p:cNvSpPr txBox="1"/>
          <p:nvPr>
            <p:ph idx="1" type="body"/>
          </p:nvPr>
        </p:nvSpPr>
        <p:spPr>
          <a:xfrm>
            <a:off x="460980" y="4467420"/>
            <a:ext cx="60933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00"/>
              <a:buNone/>
              <a:defRPr sz="1900">
                <a:solidFill>
                  <a:srgbClr val="9EB7BF"/>
                </a:solidFill>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31" name="Google Shape;531;p86"/>
          <p:cNvSpPr txBox="1"/>
          <p:nvPr>
            <p:ph idx="2" type="body"/>
          </p:nvPr>
        </p:nvSpPr>
        <p:spPr>
          <a:xfrm>
            <a:off x="460980" y="1315763"/>
            <a:ext cx="6093300" cy="29403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100"/>
              </a:spcBef>
              <a:spcAft>
                <a:spcPts val="0"/>
              </a:spcAft>
              <a:buSzPts val="2400"/>
              <a:buNone/>
              <a:defRPr sz="3200">
                <a:solidFill>
                  <a:schemeClr val="lt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532" name="Google Shape;532;p86"/>
          <p:cNvPicPr preferRelativeResize="0"/>
          <p:nvPr/>
        </p:nvPicPr>
        <p:blipFill rotWithShape="1">
          <a:blip r:embed="rId4">
            <a:alphaModFix/>
          </a:blip>
          <a:srcRect b="0" l="0" r="0" t="0"/>
          <a:stretch/>
        </p:blipFill>
        <p:spPr>
          <a:xfrm>
            <a:off x="475488" y="6348389"/>
            <a:ext cx="1334694" cy="209951"/>
          </a:xfrm>
          <a:prstGeom prst="rect">
            <a:avLst/>
          </a:prstGeom>
          <a:noFill/>
          <a:ln>
            <a:noFill/>
          </a:ln>
        </p:spPr>
      </p:pic>
      <p:sp>
        <p:nvSpPr>
          <p:cNvPr id="533" name="Google Shape;533;p86"/>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solidFill>
                  <a:srgbClr val="9EB7BF"/>
                </a:solidFill>
              </a:defRPr>
            </a:lvl1pPr>
            <a:lvl2pPr lvl="1" rtl="0">
              <a:buNone/>
              <a:defRPr>
                <a:solidFill>
                  <a:srgbClr val="9EB7BF"/>
                </a:solidFill>
              </a:defRPr>
            </a:lvl2pPr>
            <a:lvl3pPr lvl="2" rtl="0">
              <a:buNone/>
              <a:defRPr>
                <a:solidFill>
                  <a:srgbClr val="9EB7BF"/>
                </a:solidFill>
              </a:defRPr>
            </a:lvl3pPr>
            <a:lvl4pPr lvl="3" rtl="0">
              <a:buNone/>
              <a:defRPr>
                <a:solidFill>
                  <a:srgbClr val="9EB7BF"/>
                </a:solidFill>
              </a:defRPr>
            </a:lvl4pPr>
            <a:lvl5pPr lvl="4" rtl="0">
              <a:buNone/>
              <a:defRPr>
                <a:solidFill>
                  <a:srgbClr val="9EB7BF"/>
                </a:solidFill>
              </a:defRPr>
            </a:lvl5pPr>
            <a:lvl6pPr lvl="5" rtl="0">
              <a:buNone/>
              <a:defRPr>
                <a:solidFill>
                  <a:srgbClr val="9EB7BF"/>
                </a:solidFill>
              </a:defRPr>
            </a:lvl6pPr>
            <a:lvl7pPr lvl="6" rtl="0">
              <a:buNone/>
              <a:defRPr>
                <a:solidFill>
                  <a:srgbClr val="9EB7BF"/>
                </a:solidFill>
              </a:defRPr>
            </a:lvl7pPr>
            <a:lvl8pPr lvl="7" rtl="0">
              <a:buNone/>
              <a:defRPr>
                <a:solidFill>
                  <a:srgbClr val="9EB7BF"/>
                </a:solidFill>
              </a:defRPr>
            </a:lvl8pPr>
            <a:lvl9pPr lvl="8" rtl="0">
              <a:buNone/>
              <a:defRPr>
                <a:solidFill>
                  <a:srgbClr val="9EB7B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itle + subtitle">
  <p:cSld name="Centered title + subtitle">
    <p:spTree>
      <p:nvGrpSpPr>
        <p:cNvPr id="6356" name="Shape 6356"/>
        <p:cNvGrpSpPr/>
        <p:nvPr/>
      </p:nvGrpSpPr>
      <p:grpSpPr>
        <a:xfrm>
          <a:off x="0" y="0"/>
          <a:ext cx="0" cy="0"/>
          <a:chOff x="0" y="0"/>
          <a:chExt cx="0" cy="0"/>
        </a:xfrm>
      </p:grpSpPr>
      <p:sp>
        <p:nvSpPr>
          <p:cNvPr id="6357" name="Google Shape;6357;p852"/>
          <p:cNvSpPr txBox="1"/>
          <p:nvPr>
            <p:ph type="title"/>
          </p:nvPr>
        </p:nvSpPr>
        <p:spPr>
          <a:xfrm>
            <a:off x="805690" y="1042859"/>
            <a:ext cx="10581000" cy="4956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358" name="Google Shape;6358;p852"/>
          <p:cNvSpPr txBox="1"/>
          <p:nvPr>
            <p:ph idx="1" type="body"/>
          </p:nvPr>
        </p:nvSpPr>
        <p:spPr>
          <a:xfrm>
            <a:off x="805690" y="1752796"/>
            <a:ext cx="10581000" cy="36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1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3Col-CenterAlign">
  <p:cSld name="TITLE_3_2_1">
    <p:spTree>
      <p:nvGrpSpPr>
        <p:cNvPr id="6359" name="Shape 6359"/>
        <p:cNvGrpSpPr/>
        <p:nvPr/>
      </p:nvGrpSpPr>
      <p:grpSpPr>
        <a:xfrm>
          <a:off x="0" y="0"/>
          <a:ext cx="0" cy="0"/>
          <a:chOff x="0" y="0"/>
          <a:chExt cx="0" cy="0"/>
        </a:xfrm>
      </p:grpSpPr>
      <p:sp>
        <p:nvSpPr>
          <p:cNvPr id="6360" name="Google Shape;6360;p853"/>
          <p:cNvSpPr txBox="1"/>
          <p:nvPr>
            <p:ph type="title"/>
          </p:nvPr>
        </p:nvSpPr>
        <p:spPr>
          <a:xfrm>
            <a:off x="457200" y="457200"/>
            <a:ext cx="11277600" cy="762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3200">
                <a:latin typeface="Montserrat"/>
                <a:ea typeface="Montserrat"/>
                <a:cs typeface="Montserrat"/>
                <a:sym typeface="Montserrat"/>
              </a:defRPr>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p:txBody>
      </p:sp>
      <p:sp>
        <p:nvSpPr>
          <p:cNvPr id="6361" name="Google Shape;6361;p853"/>
          <p:cNvSpPr txBox="1"/>
          <p:nvPr>
            <p:ph idx="1" type="body"/>
          </p:nvPr>
        </p:nvSpPr>
        <p:spPr>
          <a:xfrm>
            <a:off x="459333" y="2895600"/>
            <a:ext cx="3679500" cy="2895600"/>
          </a:xfrm>
          <a:prstGeom prst="rect">
            <a:avLst/>
          </a:prstGeom>
          <a:noFill/>
          <a:ln>
            <a:noFill/>
          </a:ln>
        </p:spPr>
        <p:txBody>
          <a:bodyPr anchorCtr="0" anchor="t" bIns="0" lIns="0" spcFirstLastPara="1" rIns="0" wrap="square" tIns="0">
            <a:noAutofit/>
          </a:bodyPr>
          <a:lstStyle>
            <a:lvl1pPr indent="-304800" lvl="0" marL="457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6362" name="Google Shape;6362;p853"/>
          <p:cNvSpPr txBox="1"/>
          <p:nvPr>
            <p:ph idx="2" type="body"/>
          </p:nvPr>
        </p:nvSpPr>
        <p:spPr>
          <a:xfrm>
            <a:off x="4267200" y="2895600"/>
            <a:ext cx="3657600" cy="2895600"/>
          </a:xfrm>
          <a:prstGeom prst="rect">
            <a:avLst/>
          </a:prstGeom>
          <a:noFill/>
          <a:ln>
            <a:noFill/>
          </a:ln>
        </p:spPr>
        <p:txBody>
          <a:bodyPr anchorCtr="0" anchor="t" bIns="0" lIns="0" spcFirstLastPara="1" rIns="0" wrap="square" tIns="0">
            <a:noAutofit/>
          </a:bodyPr>
          <a:lstStyle>
            <a:lvl1pPr indent="-304800" lvl="0" marL="457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6363" name="Google Shape;6363;p853"/>
          <p:cNvSpPr txBox="1"/>
          <p:nvPr>
            <p:ph idx="3" type="subTitle"/>
          </p:nvPr>
        </p:nvSpPr>
        <p:spPr>
          <a:xfrm>
            <a:off x="459333" y="2438400"/>
            <a:ext cx="3679500" cy="457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600">
                <a:latin typeface="Montserrat SemiBold"/>
                <a:ea typeface="Montserrat SemiBold"/>
                <a:cs typeface="Montserrat SemiBold"/>
                <a:sym typeface="Montserrat SemiBold"/>
              </a:defRPr>
            </a:lvl1pPr>
            <a:lvl2pPr lvl="1" rtl="0" algn="ctr">
              <a:spcBef>
                <a:spcPts val="0"/>
              </a:spcBef>
              <a:spcAft>
                <a:spcPts val="0"/>
              </a:spcAft>
              <a:buNone/>
              <a:defRPr sz="1600">
                <a:latin typeface="Montserrat SemiBold"/>
                <a:ea typeface="Montserrat SemiBold"/>
                <a:cs typeface="Montserrat SemiBold"/>
                <a:sym typeface="Montserrat SemiBold"/>
              </a:defRPr>
            </a:lvl2pPr>
            <a:lvl3pPr lvl="2" rtl="0" algn="ctr">
              <a:spcBef>
                <a:spcPts val="0"/>
              </a:spcBef>
              <a:spcAft>
                <a:spcPts val="0"/>
              </a:spcAft>
              <a:buNone/>
              <a:defRPr sz="1600">
                <a:latin typeface="Montserrat SemiBold"/>
                <a:ea typeface="Montserrat SemiBold"/>
                <a:cs typeface="Montserrat SemiBold"/>
                <a:sym typeface="Montserrat SemiBold"/>
              </a:defRPr>
            </a:lvl3pPr>
            <a:lvl4pPr lvl="3" rtl="0" algn="ctr">
              <a:spcBef>
                <a:spcPts val="0"/>
              </a:spcBef>
              <a:spcAft>
                <a:spcPts val="0"/>
              </a:spcAft>
              <a:buNone/>
              <a:defRPr sz="1600">
                <a:latin typeface="Montserrat SemiBold"/>
                <a:ea typeface="Montserrat SemiBold"/>
                <a:cs typeface="Montserrat SemiBold"/>
                <a:sym typeface="Montserrat SemiBold"/>
              </a:defRPr>
            </a:lvl4pPr>
            <a:lvl5pPr lvl="4" rtl="0" algn="ctr">
              <a:spcBef>
                <a:spcPts val="0"/>
              </a:spcBef>
              <a:spcAft>
                <a:spcPts val="0"/>
              </a:spcAft>
              <a:buNone/>
              <a:defRPr sz="1600">
                <a:latin typeface="Montserrat SemiBold"/>
                <a:ea typeface="Montserrat SemiBold"/>
                <a:cs typeface="Montserrat SemiBold"/>
                <a:sym typeface="Montserrat SemiBold"/>
              </a:defRPr>
            </a:lvl5pPr>
            <a:lvl6pPr lvl="5" rtl="0" algn="ctr">
              <a:spcBef>
                <a:spcPts val="0"/>
              </a:spcBef>
              <a:spcAft>
                <a:spcPts val="0"/>
              </a:spcAft>
              <a:buNone/>
              <a:defRPr sz="1600">
                <a:latin typeface="Montserrat SemiBold"/>
                <a:ea typeface="Montserrat SemiBold"/>
                <a:cs typeface="Montserrat SemiBold"/>
                <a:sym typeface="Montserrat SemiBold"/>
              </a:defRPr>
            </a:lvl6pPr>
            <a:lvl7pPr lvl="6" rtl="0" algn="ctr">
              <a:spcBef>
                <a:spcPts val="0"/>
              </a:spcBef>
              <a:spcAft>
                <a:spcPts val="0"/>
              </a:spcAft>
              <a:buNone/>
              <a:defRPr sz="1600">
                <a:latin typeface="Montserrat SemiBold"/>
                <a:ea typeface="Montserrat SemiBold"/>
                <a:cs typeface="Montserrat SemiBold"/>
                <a:sym typeface="Montserrat SemiBold"/>
              </a:defRPr>
            </a:lvl7pPr>
            <a:lvl8pPr lvl="7" rtl="0" algn="ctr">
              <a:spcBef>
                <a:spcPts val="0"/>
              </a:spcBef>
              <a:spcAft>
                <a:spcPts val="0"/>
              </a:spcAft>
              <a:buNone/>
              <a:defRPr sz="1600">
                <a:latin typeface="Montserrat SemiBold"/>
                <a:ea typeface="Montserrat SemiBold"/>
                <a:cs typeface="Montserrat SemiBold"/>
                <a:sym typeface="Montserrat SemiBold"/>
              </a:defRPr>
            </a:lvl8pPr>
            <a:lvl9pPr lvl="8" rtl="0" algn="ctr">
              <a:spcBef>
                <a:spcPts val="0"/>
              </a:spcBef>
              <a:spcAft>
                <a:spcPts val="0"/>
              </a:spcAft>
              <a:buNone/>
              <a:defRPr sz="1600">
                <a:latin typeface="Montserrat SemiBold"/>
                <a:ea typeface="Montserrat SemiBold"/>
                <a:cs typeface="Montserrat SemiBold"/>
                <a:sym typeface="Montserrat SemiBold"/>
              </a:defRPr>
            </a:lvl9pPr>
          </a:lstStyle>
          <a:p/>
        </p:txBody>
      </p:sp>
      <p:sp>
        <p:nvSpPr>
          <p:cNvPr id="6364" name="Google Shape;6364;p853"/>
          <p:cNvSpPr txBox="1"/>
          <p:nvPr>
            <p:ph idx="4" type="subTitle"/>
          </p:nvPr>
        </p:nvSpPr>
        <p:spPr>
          <a:xfrm>
            <a:off x="4267200" y="2438400"/>
            <a:ext cx="3657600" cy="457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600">
                <a:latin typeface="Montserrat SemiBold"/>
                <a:ea typeface="Montserrat SemiBold"/>
                <a:cs typeface="Montserrat SemiBold"/>
                <a:sym typeface="Montserrat SemiBold"/>
              </a:defRPr>
            </a:lvl1pPr>
            <a:lvl2pPr lvl="1" rtl="0" algn="ctr">
              <a:spcBef>
                <a:spcPts val="0"/>
              </a:spcBef>
              <a:spcAft>
                <a:spcPts val="0"/>
              </a:spcAft>
              <a:buNone/>
              <a:defRPr sz="1600">
                <a:latin typeface="Montserrat SemiBold"/>
                <a:ea typeface="Montserrat SemiBold"/>
                <a:cs typeface="Montserrat SemiBold"/>
                <a:sym typeface="Montserrat SemiBold"/>
              </a:defRPr>
            </a:lvl2pPr>
            <a:lvl3pPr lvl="2" rtl="0" algn="ctr">
              <a:spcBef>
                <a:spcPts val="0"/>
              </a:spcBef>
              <a:spcAft>
                <a:spcPts val="0"/>
              </a:spcAft>
              <a:buNone/>
              <a:defRPr sz="1600">
                <a:latin typeface="Montserrat SemiBold"/>
                <a:ea typeface="Montserrat SemiBold"/>
                <a:cs typeface="Montserrat SemiBold"/>
                <a:sym typeface="Montserrat SemiBold"/>
              </a:defRPr>
            </a:lvl3pPr>
            <a:lvl4pPr lvl="3" rtl="0" algn="ctr">
              <a:spcBef>
                <a:spcPts val="0"/>
              </a:spcBef>
              <a:spcAft>
                <a:spcPts val="0"/>
              </a:spcAft>
              <a:buNone/>
              <a:defRPr sz="1600">
                <a:latin typeface="Montserrat SemiBold"/>
                <a:ea typeface="Montserrat SemiBold"/>
                <a:cs typeface="Montserrat SemiBold"/>
                <a:sym typeface="Montserrat SemiBold"/>
              </a:defRPr>
            </a:lvl4pPr>
            <a:lvl5pPr lvl="4" rtl="0" algn="ctr">
              <a:spcBef>
                <a:spcPts val="0"/>
              </a:spcBef>
              <a:spcAft>
                <a:spcPts val="0"/>
              </a:spcAft>
              <a:buNone/>
              <a:defRPr sz="1600">
                <a:latin typeface="Montserrat SemiBold"/>
                <a:ea typeface="Montserrat SemiBold"/>
                <a:cs typeface="Montserrat SemiBold"/>
                <a:sym typeface="Montserrat SemiBold"/>
              </a:defRPr>
            </a:lvl5pPr>
            <a:lvl6pPr lvl="5" rtl="0" algn="ctr">
              <a:spcBef>
                <a:spcPts val="0"/>
              </a:spcBef>
              <a:spcAft>
                <a:spcPts val="0"/>
              </a:spcAft>
              <a:buNone/>
              <a:defRPr sz="1600">
                <a:latin typeface="Montserrat SemiBold"/>
                <a:ea typeface="Montserrat SemiBold"/>
                <a:cs typeface="Montserrat SemiBold"/>
                <a:sym typeface="Montserrat SemiBold"/>
              </a:defRPr>
            </a:lvl6pPr>
            <a:lvl7pPr lvl="6" rtl="0" algn="ctr">
              <a:spcBef>
                <a:spcPts val="0"/>
              </a:spcBef>
              <a:spcAft>
                <a:spcPts val="0"/>
              </a:spcAft>
              <a:buNone/>
              <a:defRPr sz="1600">
                <a:latin typeface="Montserrat SemiBold"/>
                <a:ea typeface="Montserrat SemiBold"/>
                <a:cs typeface="Montserrat SemiBold"/>
                <a:sym typeface="Montserrat SemiBold"/>
              </a:defRPr>
            </a:lvl7pPr>
            <a:lvl8pPr lvl="7" rtl="0" algn="ctr">
              <a:spcBef>
                <a:spcPts val="0"/>
              </a:spcBef>
              <a:spcAft>
                <a:spcPts val="0"/>
              </a:spcAft>
              <a:buNone/>
              <a:defRPr sz="1600">
                <a:latin typeface="Montserrat SemiBold"/>
                <a:ea typeface="Montserrat SemiBold"/>
                <a:cs typeface="Montserrat SemiBold"/>
                <a:sym typeface="Montserrat SemiBold"/>
              </a:defRPr>
            </a:lvl8pPr>
            <a:lvl9pPr lvl="8" rtl="0" algn="ctr">
              <a:spcBef>
                <a:spcPts val="0"/>
              </a:spcBef>
              <a:spcAft>
                <a:spcPts val="0"/>
              </a:spcAft>
              <a:buNone/>
              <a:defRPr sz="1600">
                <a:latin typeface="Montserrat SemiBold"/>
                <a:ea typeface="Montserrat SemiBold"/>
                <a:cs typeface="Montserrat SemiBold"/>
                <a:sym typeface="Montserrat SemiBold"/>
              </a:defRPr>
            </a:lvl9pPr>
          </a:lstStyle>
          <a:p/>
        </p:txBody>
      </p:sp>
      <p:sp>
        <p:nvSpPr>
          <p:cNvPr id="6365" name="Google Shape;6365;p853"/>
          <p:cNvSpPr txBox="1"/>
          <p:nvPr>
            <p:ph idx="5" type="body"/>
          </p:nvPr>
        </p:nvSpPr>
        <p:spPr>
          <a:xfrm>
            <a:off x="8077200" y="2895600"/>
            <a:ext cx="3657600" cy="2895600"/>
          </a:xfrm>
          <a:prstGeom prst="rect">
            <a:avLst/>
          </a:prstGeom>
          <a:noFill/>
          <a:ln>
            <a:noFill/>
          </a:ln>
        </p:spPr>
        <p:txBody>
          <a:bodyPr anchorCtr="0" anchor="t" bIns="0" lIns="0" spcFirstLastPara="1" rIns="0" wrap="square" tIns="0">
            <a:noAutofit/>
          </a:bodyPr>
          <a:lstStyle>
            <a:lvl1pPr indent="-304800" lvl="0" marL="457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6366" name="Google Shape;6366;p853"/>
          <p:cNvSpPr txBox="1"/>
          <p:nvPr>
            <p:ph idx="6" type="subTitle"/>
          </p:nvPr>
        </p:nvSpPr>
        <p:spPr>
          <a:xfrm>
            <a:off x="8077200" y="2438400"/>
            <a:ext cx="3657600" cy="457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600">
                <a:latin typeface="Montserrat SemiBold"/>
                <a:ea typeface="Montserrat SemiBold"/>
                <a:cs typeface="Montserrat SemiBold"/>
                <a:sym typeface="Montserrat SemiBold"/>
              </a:defRPr>
            </a:lvl1pPr>
            <a:lvl2pPr lvl="1" rtl="0" algn="ctr">
              <a:spcBef>
                <a:spcPts val="0"/>
              </a:spcBef>
              <a:spcAft>
                <a:spcPts val="0"/>
              </a:spcAft>
              <a:buNone/>
              <a:defRPr sz="1600">
                <a:latin typeface="Montserrat SemiBold"/>
                <a:ea typeface="Montserrat SemiBold"/>
                <a:cs typeface="Montserrat SemiBold"/>
                <a:sym typeface="Montserrat SemiBold"/>
              </a:defRPr>
            </a:lvl2pPr>
            <a:lvl3pPr lvl="2" rtl="0" algn="ctr">
              <a:spcBef>
                <a:spcPts val="0"/>
              </a:spcBef>
              <a:spcAft>
                <a:spcPts val="0"/>
              </a:spcAft>
              <a:buNone/>
              <a:defRPr sz="1600">
                <a:latin typeface="Montserrat SemiBold"/>
                <a:ea typeface="Montserrat SemiBold"/>
                <a:cs typeface="Montserrat SemiBold"/>
                <a:sym typeface="Montserrat SemiBold"/>
              </a:defRPr>
            </a:lvl3pPr>
            <a:lvl4pPr lvl="3" rtl="0" algn="ctr">
              <a:spcBef>
                <a:spcPts val="0"/>
              </a:spcBef>
              <a:spcAft>
                <a:spcPts val="0"/>
              </a:spcAft>
              <a:buNone/>
              <a:defRPr sz="1600">
                <a:latin typeface="Montserrat SemiBold"/>
                <a:ea typeface="Montserrat SemiBold"/>
                <a:cs typeface="Montserrat SemiBold"/>
                <a:sym typeface="Montserrat SemiBold"/>
              </a:defRPr>
            </a:lvl4pPr>
            <a:lvl5pPr lvl="4" rtl="0" algn="ctr">
              <a:spcBef>
                <a:spcPts val="0"/>
              </a:spcBef>
              <a:spcAft>
                <a:spcPts val="0"/>
              </a:spcAft>
              <a:buNone/>
              <a:defRPr sz="1600">
                <a:latin typeface="Montserrat SemiBold"/>
                <a:ea typeface="Montserrat SemiBold"/>
                <a:cs typeface="Montserrat SemiBold"/>
                <a:sym typeface="Montserrat SemiBold"/>
              </a:defRPr>
            </a:lvl5pPr>
            <a:lvl6pPr lvl="5" rtl="0" algn="ctr">
              <a:spcBef>
                <a:spcPts val="0"/>
              </a:spcBef>
              <a:spcAft>
                <a:spcPts val="0"/>
              </a:spcAft>
              <a:buNone/>
              <a:defRPr sz="1600">
                <a:latin typeface="Montserrat SemiBold"/>
                <a:ea typeface="Montserrat SemiBold"/>
                <a:cs typeface="Montserrat SemiBold"/>
                <a:sym typeface="Montserrat SemiBold"/>
              </a:defRPr>
            </a:lvl6pPr>
            <a:lvl7pPr lvl="6" rtl="0" algn="ctr">
              <a:spcBef>
                <a:spcPts val="0"/>
              </a:spcBef>
              <a:spcAft>
                <a:spcPts val="0"/>
              </a:spcAft>
              <a:buNone/>
              <a:defRPr sz="1600">
                <a:latin typeface="Montserrat SemiBold"/>
                <a:ea typeface="Montserrat SemiBold"/>
                <a:cs typeface="Montserrat SemiBold"/>
                <a:sym typeface="Montserrat SemiBold"/>
              </a:defRPr>
            </a:lvl7pPr>
            <a:lvl8pPr lvl="7" rtl="0" algn="ctr">
              <a:spcBef>
                <a:spcPts val="0"/>
              </a:spcBef>
              <a:spcAft>
                <a:spcPts val="0"/>
              </a:spcAft>
              <a:buNone/>
              <a:defRPr sz="1600">
                <a:latin typeface="Montserrat SemiBold"/>
                <a:ea typeface="Montserrat SemiBold"/>
                <a:cs typeface="Montserrat SemiBold"/>
                <a:sym typeface="Montserrat SemiBold"/>
              </a:defRPr>
            </a:lvl8pPr>
            <a:lvl9pPr lvl="8" rtl="0" algn="ctr">
              <a:spcBef>
                <a:spcPts val="0"/>
              </a:spcBef>
              <a:spcAft>
                <a:spcPts val="0"/>
              </a:spcAft>
              <a:buNone/>
              <a:defRPr sz="1600">
                <a:latin typeface="Montserrat SemiBold"/>
                <a:ea typeface="Montserrat SemiBold"/>
                <a:cs typeface="Montserrat SemiBold"/>
                <a:sym typeface="Montserrat SemiBold"/>
              </a:defRPr>
            </a:lvl9pPr>
          </a:lstStyle>
          <a:p/>
        </p:txBody>
      </p:sp>
      <p:cxnSp>
        <p:nvCxnSpPr>
          <p:cNvPr id="6367" name="Google Shape;6367;p853"/>
          <p:cNvCxnSpPr/>
          <p:nvPr/>
        </p:nvCxnSpPr>
        <p:spPr>
          <a:xfrm>
            <a:off x="0" y="6249983"/>
            <a:ext cx="12204300" cy="0"/>
          </a:xfrm>
          <a:prstGeom prst="straightConnector1">
            <a:avLst/>
          </a:prstGeom>
          <a:noFill/>
          <a:ln cap="flat" cmpd="sng" w="9525">
            <a:solidFill>
              <a:schemeClr val="accent4"/>
            </a:solidFill>
            <a:prstDash val="solid"/>
            <a:round/>
            <a:headEnd len="med" w="med" type="none"/>
            <a:tailEnd len="med" w="med" type="none"/>
          </a:ln>
        </p:spPr>
      </p:cxnSp>
      <p:sp>
        <p:nvSpPr>
          <p:cNvPr id="6368" name="Google Shape;6368;p853"/>
          <p:cNvSpPr/>
          <p:nvPr/>
        </p:nvSpPr>
        <p:spPr>
          <a:xfrm>
            <a:off x="5896500" y="459617"/>
            <a:ext cx="399000" cy="30300"/>
          </a:xfrm>
          <a:prstGeom prst="rect">
            <a:avLst/>
          </a:prstGeom>
          <a:solidFill>
            <a:schemeClr val="accent3"/>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900"/>
          </a:p>
        </p:txBody>
      </p:sp>
    </p:spTree>
  </p:cSld>
  <p:clrMapOvr>
    <a:masterClrMapping/>
  </p:clrMapOvr>
  <p:extLst>
    <p:ext uri="{DCECCB84-F9BA-43D5-87BE-67443E8EF086}">
      <p15:sldGuideLst>
        <p15:guide id="1" pos="1992">
          <p15:clr>
            <a:srgbClr val="FA7B17"/>
          </p15:clr>
        </p15:guide>
        <p15:guide id="2" pos="2088">
          <p15:clr>
            <a:srgbClr val="FA7B17"/>
          </p15:clr>
        </p15:guide>
        <p15:guide id="3" pos="3792">
          <p15:clr>
            <a:srgbClr val="FA7B17"/>
          </p15:clr>
        </p15:guide>
        <p15:guide id="4" pos="3888">
          <p15:clr>
            <a:srgbClr val="FA7B17"/>
          </p15:clr>
        </p15:guide>
        <p15:guide id="5" pos="5592">
          <p15:clr>
            <a:srgbClr val="FA7B17"/>
          </p15:clr>
        </p15:guide>
        <p15:guide id="6" pos="5688">
          <p15:clr>
            <a:srgbClr val="FA7B17"/>
          </p15:clr>
        </p15:guide>
      </p15:sldGuideLst>
    </p:ext>
  </p:extLst>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_4">
    <p:bg>
      <p:bgPr>
        <a:solidFill>
          <a:schemeClr val="accent2"/>
        </a:solidFill>
      </p:bgPr>
    </p:bg>
    <p:spTree>
      <p:nvGrpSpPr>
        <p:cNvPr id="6369" name="Shape 6369"/>
        <p:cNvGrpSpPr/>
        <p:nvPr/>
      </p:nvGrpSpPr>
      <p:grpSpPr>
        <a:xfrm>
          <a:off x="0" y="0"/>
          <a:ext cx="0" cy="0"/>
          <a:chOff x="0" y="0"/>
          <a:chExt cx="0" cy="0"/>
        </a:xfrm>
      </p:grpSpPr>
      <p:sp>
        <p:nvSpPr>
          <p:cNvPr id="6370" name="Google Shape;6370;p854"/>
          <p:cNvSpPr txBox="1"/>
          <p:nvPr>
            <p:ph idx="1" type="subTitle"/>
          </p:nvPr>
        </p:nvSpPr>
        <p:spPr>
          <a:xfrm>
            <a:off x="438870" y="457200"/>
            <a:ext cx="3314400" cy="414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6371" name="Google Shape;6371;p854"/>
          <p:cNvSpPr txBox="1"/>
          <p:nvPr>
            <p:ph type="title"/>
          </p:nvPr>
        </p:nvSpPr>
        <p:spPr>
          <a:xfrm>
            <a:off x="438870" y="1943100"/>
            <a:ext cx="7152000" cy="29721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7200"/>
              <a:buFont typeface="DM Sans"/>
              <a:buNone/>
              <a:defRPr b="1" sz="7200">
                <a:solidFill>
                  <a:schemeClr val="lt1"/>
                </a:solidFill>
                <a:latin typeface="DM Sans"/>
                <a:ea typeface="DM Sans"/>
                <a:cs typeface="DM Sans"/>
                <a:sym typeface="DM Sans"/>
              </a:defRPr>
            </a:lvl1pPr>
            <a:lvl2pPr lvl="1"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2pPr>
            <a:lvl3pPr lvl="2"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3pPr>
            <a:lvl4pPr lvl="3"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4pPr>
            <a:lvl5pPr lvl="4"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5pPr>
            <a:lvl6pPr lvl="5"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6pPr>
            <a:lvl7pPr lvl="6"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7pPr>
            <a:lvl8pPr lvl="7"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8pPr>
            <a:lvl9pPr lvl="8"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9pPr>
          </a:lstStyle>
          <a:p/>
        </p:txBody>
      </p:sp>
      <p:pic>
        <p:nvPicPr>
          <p:cNvPr id="6372" name="Google Shape;6372;p854"/>
          <p:cNvPicPr preferRelativeResize="0"/>
          <p:nvPr/>
        </p:nvPicPr>
        <p:blipFill>
          <a:blip r:embed="rId2">
            <a:alphaModFix/>
          </a:blip>
          <a:stretch>
            <a:fillRect/>
          </a:stretch>
        </p:blipFill>
        <p:spPr>
          <a:xfrm>
            <a:off x="362680" y="5932233"/>
            <a:ext cx="1528188" cy="544562"/>
          </a:xfrm>
          <a:prstGeom prst="rect">
            <a:avLst/>
          </a:prstGeom>
          <a:noFill/>
          <a:ln>
            <a:noFill/>
          </a:ln>
        </p:spPr>
      </p:pic>
      <p:sp>
        <p:nvSpPr>
          <p:cNvPr id="6373" name="Google Shape;6373;p854"/>
          <p:cNvSpPr txBox="1"/>
          <p:nvPr>
            <p:ph idx="2" type="subTitle"/>
          </p:nvPr>
        </p:nvSpPr>
        <p:spPr>
          <a:xfrm>
            <a:off x="8438819" y="457200"/>
            <a:ext cx="3314400" cy="4149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6380" name="Shape 6380"/>
        <p:cNvGrpSpPr/>
        <p:nvPr/>
      </p:nvGrpSpPr>
      <p:grpSpPr>
        <a:xfrm>
          <a:off x="0" y="0"/>
          <a:ext cx="0" cy="0"/>
          <a:chOff x="0" y="0"/>
          <a:chExt cx="0" cy="0"/>
        </a:xfrm>
      </p:grpSpPr>
      <p:sp>
        <p:nvSpPr>
          <p:cNvPr id="6381" name="Google Shape;6381;p856"/>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382" name="Google Shape;6382;p85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383" name="Google Shape;6383;p856"/>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6384" name="Google Shape;6384;p85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385" name="Google Shape;6385;p85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386" name="Google Shape;6386;p85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6387" name="Google Shape;6387;p856"/>
          <p:cNvPicPr preferRelativeResize="0"/>
          <p:nvPr/>
        </p:nvPicPr>
        <p:blipFill>
          <a:blip r:embed="rId3">
            <a:alphaModFix/>
          </a:blip>
          <a:stretch>
            <a:fillRect/>
          </a:stretch>
        </p:blipFill>
        <p:spPr>
          <a:xfrm>
            <a:off x="6539594" y="608125"/>
            <a:ext cx="5649581" cy="5640317"/>
          </a:xfrm>
          <a:prstGeom prst="rect">
            <a:avLst/>
          </a:prstGeom>
          <a:noFill/>
          <a:ln>
            <a:noFill/>
          </a:ln>
        </p:spPr>
      </p:pic>
    </p:spTree>
  </p:cSld>
  <p:clrMapOvr>
    <a:masterClrMapping/>
  </p:clrMapOvr>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6388" name="Shape 6388"/>
        <p:cNvGrpSpPr/>
        <p:nvPr/>
      </p:nvGrpSpPr>
      <p:grpSpPr>
        <a:xfrm>
          <a:off x="0" y="0"/>
          <a:ext cx="0" cy="0"/>
          <a:chOff x="0" y="0"/>
          <a:chExt cx="0" cy="0"/>
        </a:xfrm>
      </p:grpSpPr>
      <p:sp>
        <p:nvSpPr>
          <p:cNvPr id="6389" name="Google Shape;6389;p857"/>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390" name="Google Shape;6390;p85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391" name="Google Shape;6391;p857"/>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6392" name="Google Shape;6392;p857"/>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393" name="Google Shape;6393;p857"/>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394" name="Google Shape;6394;p85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6395" name="Google Shape;6395;p857"/>
          <p:cNvPicPr preferRelativeResize="0"/>
          <p:nvPr/>
        </p:nvPicPr>
        <p:blipFill>
          <a:blip r:embed="rId3">
            <a:alphaModFix/>
          </a:blip>
          <a:stretch>
            <a:fillRect/>
          </a:stretch>
        </p:blipFill>
        <p:spPr>
          <a:xfrm>
            <a:off x="6539595" y="608138"/>
            <a:ext cx="5649581" cy="5640317"/>
          </a:xfrm>
          <a:prstGeom prst="rect">
            <a:avLst/>
          </a:prstGeom>
          <a:noFill/>
          <a:ln>
            <a:noFill/>
          </a:ln>
        </p:spPr>
      </p:pic>
    </p:spTree>
  </p:cSld>
  <p:clrMapOvr>
    <a:masterClrMapping/>
  </p:clrMapOvr>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6396" name="Shape 6396"/>
        <p:cNvGrpSpPr/>
        <p:nvPr/>
      </p:nvGrpSpPr>
      <p:grpSpPr>
        <a:xfrm>
          <a:off x="0" y="0"/>
          <a:ext cx="0" cy="0"/>
          <a:chOff x="0" y="0"/>
          <a:chExt cx="0" cy="0"/>
        </a:xfrm>
      </p:grpSpPr>
      <p:sp>
        <p:nvSpPr>
          <p:cNvPr id="6397" name="Google Shape;6397;p858"/>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398" name="Google Shape;6398;p858"/>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399" name="Google Shape;6399;p858"/>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6400" name="Google Shape;6400;p858"/>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401" name="Google Shape;6401;p858"/>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02" name="Google Shape;6402;p85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6403" name="Shape 6403"/>
        <p:cNvGrpSpPr/>
        <p:nvPr/>
      </p:nvGrpSpPr>
      <p:grpSpPr>
        <a:xfrm>
          <a:off x="0" y="0"/>
          <a:ext cx="0" cy="0"/>
          <a:chOff x="0" y="0"/>
          <a:chExt cx="0" cy="0"/>
        </a:xfrm>
      </p:grpSpPr>
      <p:sp>
        <p:nvSpPr>
          <p:cNvPr id="6404" name="Google Shape;6404;p859"/>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405" name="Google Shape;6405;p859"/>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406" name="Google Shape;6406;p859"/>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6407" name="Google Shape;6407;p859"/>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408" name="Google Shape;6408;p859"/>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09" name="Google Shape;6409;p85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6410" name="Shape 6410"/>
        <p:cNvGrpSpPr/>
        <p:nvPr/>
      </p:nvGrpSpPr>
      <p:grpSpPr>
        <a:xfrm>
          <a:off x="0" y="0"/>
          <a:ext cx="0" cy="0"/>
          <a:chOff x="0" y="0"/>
          <a:chExt cx="0" cy="0"/>
        </a:xfrm>
      </p:grpSpPr>
      <p:sp>
        <p:nvSpPr>
          <p:cNvPr id="6411" name="Google Shape;6411;p86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12" name="Google Shape;6412;p86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13" name="Google Shape;6413;p86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414" name="Google Shape;6414;p86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6415" name="Shape 6415"/>
        <p:cNvGrpSpPr/>
        <p:nvPr/>
      </p:nvGrpSpPr>
      <p:grpSpPr>
        <a:xfrm>
          <a:off x="0" y="0"/>
          <a:ext cx="0" cy="0"/>
          <a:chOff x="0" y="0"/>
          <a:chExt cx="0" cy="0"/>
        </a:xfrm>
      </p:grpSpPr>
      <p:sp>
        <p:nvSpPr>
          <p:cNvPr id="6416" name="Google Shape;6416;p86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17" name="Google Shape;6417;p86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18" name="Google Shape;6418;p86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419" name="Google Shape;6419;p86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6420" name="Shape 6420"/>
        <p:cNvGrpSpPr/>
        <p:nvPr/>
      </p:nvGrpSpPr>
      <p:grpSpPr>
        <a:xfrm>
          <a:off x="0" y="0"/>
          <a:ext cx="0" cy="0"/>
          <a:chOff x="0" y="0"/>
          <a:chExt cx="0" cy="0"/>
        </a:xfrm>
      </p:grpSpPr>
      <p:sp>
        <p:nvSpPr>
          <p:cNvPr id="6421" name="Google Shape;6421;p86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22" name="Google Shape;6422;p86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6423" name="Google Shape;6423;p862"/>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424" name="Google Shape;6424;p862"/>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425" name="Google Shape;6425;p862"/>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426" name="Google Shape;6426;p862"/>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27" name="Google Shape;6427;p862"/>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28" name="Google Shape;6428;p86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7">
  <p:cSld name="OBJECT_9">
    <p:spTree>
      <p:nvGrpSpPr>
        <p:cNvPr id="534" name="Shape 534"/>
        <p:cNvGrpSpPr/>
        <p:nvPr/>
      </p:nvGrpSpPr>
      <p:grpSpPr>
        <a:xfrm>
          <a:off x="0" y="0"/>
          <a:ext cx="0" cy="0"/>
          <a:chOff x="0" y="0"/>
          <a:chExt cx="0" cy="0"/>
        </a:xfrm>
      </p:grpSpPr>
      <p:sp>
        <p:nvSpPr>
          <p:cNvPr id="535" name="Google Shape;535;p8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36" name="Google Shape;536;p87"/>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37" name="Google Shape;537;p87"/>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6429" name="Shape 6429"/>
        <p:cNvGrpSpPr/>
        <p:nvPr/>
      </p:nvGrpSpPr>
      <p:grpSpPr>
        <a:xfrm>
          <a:off x="0" y="0"/>
          <a:ext cx="0" cy="0"/>
          <a:chOff x="0" y="0"/>
          <a:chExt cx="0" cy="0"/>
        </a:xfrm>
      </p:grpSpPr>
      <p:sp>
        <p:nvSpPr>
          <p:cNvPr id="6430" name="Google Shape;6430;p86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31" name="Google Shape;6431;p863"/>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432" name="Google Shape;6432;p863"/>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33" name="Google Shape;6433;p863"/>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434" name="Google Shape;6434;p863"/>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435" name="Google Shape;6435;p863"/>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6436" name="Google Shape;6436;p863"/>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437" name="Google Shape;6437;p86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6438" name="Shape 6438"/>
        <p:cNvGrpSpPr/>
        <p:nvPr/>
      </p:nvGrpSpPr>
      <p:grpSpPr>
        <a:xfrm>
          <a:off x="0" y="0"/>
          <a:ext cx="0" cy="0"/>
          <a:chOff x="0" y="0"/>
          <a:chExt cx="0" cy="0"/>
        </a:xfrm>
      </p:grpSpPr>
      <p:sp>
        <p:nvSpPr>
          <p:cNvPr id="6439" name="Google Shape;6439;p86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40" name="Google Shape;6440;p86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6441" name="Google Shape;6441;p864"/>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6442" name="Google Shape;6442;p864"/>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443" name="Google Shape;6443;p864"/>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44" name="Google Shape;6444;p864"/>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45" name="Google Shape;6445;p864"/>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46" name="Google Shape;6446;p864"/>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447" name="Google Shape;6447;p864"/>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448" name="Google Shape;6448;p864"/>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449" name="Google Shape;6449;p86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6450" name="Shape 6450"/>
        <p:cNvGrpSpPr/>
        <p:nvPr/>
      </p:nvGrpSpPr>
      <p:grpSpPr>
        <a:xfrm>
          <a:off x="0" y="0"/>
          <a:ext cx="0" cy="0"/>
          <a:chOff x="0" y="0"/>
          <a:chExt cx="0" cy="0"/>
        </a:xfrm>
      </p:grpSpPr>
      <p:sp>
        <p:nvSpPr>
          <p:cNvPr id="6451" name="Google Shape;6451;p86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52" name="Google Shape;6452;p865"/>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53" name="Google Shape;6453;p865"/>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54" name="Google Shape;6454;p865"/>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55" name="Google Shape;6455;p865"/>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456" name="Google Shape;6456;p865"/>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457" name="Google Shape;6457;p865"/>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58" name="Google Shape;6458;p865"/>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6459" name="Google Shape;6459;p865"/>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6460" name="Google Shape;6460;p865"/>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461" name="Google Shape;6461;p86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6462" name="Shape 6462"/>
        <p:cNvGrpSpPr/>
        <p:nvPr/>
      </p:nvGrpSpPr>
      <p:grpSpPr>
        <a:xfrm>
          <a:off x="0" y="0"/>
          <a:ext cx="0" cy="0"/>
          <a:chOff x="0" y="0"/>
          <a:chExt cx="0" cy="0"/>
        </a:xfrm>
      </p:grpSpPr>
      <p:sp>
        <p:nvSpPr>
          <p:cNvPr id="6463" name="Google Shape;6463;p866"/>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64" name="Google Shape;6464;p866"/>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65" name="Google Shape;6465;p866"/>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66" name="Google Shape;6466;p86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67" name="Google Shape;6467;p866"/>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68" name="Google Shape;6468;p866"/>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69" name="Google Shape;6469;p866"/>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70" name="Google Shape;6470;p866"/>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71" name="Google Shape;6471;p866"/>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472" name="Google Shape;6472;p866"/>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473" name="Google Shape;6473;p866"/>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474" name="Google Shape;6474;p86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6475" name="Shape 6475"/>
        <p:cNvGrpSpPr/>
        <p:nvPr/>
      </p:nvGrpSpPr>
      <p:grpSpPr>
        <a:xfrm>
          <a:off x="0" y="0"/>
          <a:ext cx="0" cy="0"/>
          <a:chOff x="0" y="0"/>
          <a:chExt cx="0" cy="0"/>
        </a:xfrm>
      </p:grpSpPr>
      <p:sp>
        <p:nvSpPr>
          <p:cNvPr id="6476" name="Google Shape;6476;p86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77" name="Google Shape;6477;p867"/>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78" name="Google Shape;6478;p867"/>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479" name="Google Shape;6479;p867"/>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480" name="Google Shape;6480;p867"/>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6481" name="Google Shape;6481;p86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6482" name="Shape 6482"/>
        <p:cNvGrpSpPr/>
        <p:nvPr/>
      </p:nvGrpSpPr>
      <p:grpSpPr>
        <a:xfrm>
          <a:off x="0" y="0"/>
          <a:ext cx="0" cy="0"/>
          <a:chOff x="0" y="0"/>
          <a:chExt cx="0" cy="0"/>
        </a:xfrm>
      </p:grpSpPr>
      <p:sp>
        <p:nvSpPr>
          <p:cNvPr id="6483" name="Google Shape;6483;p86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84" name="Google Shape;6484;p868"/>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85" name="Google Shape;6485;p868"/>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486" name="Google Shape;6486;p868"/>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487" name="Google Shape;6487;p868"/>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88" name="Google Shape;6488;p86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6489" name="Shape 6489"/>
        <p:cNvGrpSpPr/>
        <p:nvPr/>
      </p:nvGrpSpPr>
      <p:grpSpPr>
        <a:xfrm>
          <a:off x="0" y="0"/>
          <a:ext cx="0" cy="0"/>
          <a:chOff x="0" y="0"/>
          <a:chExt cx="0" cy="0"/>
        </a:xfrm>
      </p:grpSpPr>
      <p:sp>
        <p:nvSpPr>
          <p:cNvPr id="6490" name="Google Shape;6490;p869"/>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91" name="Google Shape;6491;p86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92" name="Google Shape;6492;p869"/>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493" name="Google Shape;6493;p869"/>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94" name="Google Shape;6494;p86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6495" name="Shape 6495"/>
        <p:cNvGrpSpPr/>
        <p:nvPr/>
      </p:nvGrpSpPr>
      <p:grpSpPr>
        <a:xfrm>
          <a:off x="0" y="0"/>
          <a:ext cx="0" cy="0"/>
          <a:chOff x="0" y="0"/>
          <a:chExt cx="0" cy="0"/>
        </a:xfrm>
      </p:grpSpPr>
      <p:sp>
        <p:nvSpPr>
          <p:cNvPr id="6496" name="Google Shape;6496;p870"/>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97" name="Google Shape;6497;p870"/>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98" name="Google Shape;6498;p870"/>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99" name="Google Shape;6499;p870"/>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00" name="Google Shape;6500;p87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01" name="Google Shape;6501;p87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502" name="Google Shape;6502;p870"/>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503" name="Google Shape;6503;p870"/>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504" name="Google Shape;6504;p870"/>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505" name="Google Shape;6505;p870"/>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506" name="Google Shape;6506;p87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6507" name="Shape 6507"/>
        <p:cNvGrpSpPr/>
        <p:nvPr/>
      </p:nvGrpSpPr>
      <p:grpSpPr>
        <a:xfrm>
          <a:off x="0" y="0"/>
          <a:ext cx="0" cy="0"/>
          <a:chOff x="0" y="0"/>
          <a:chExt cx="0" cy="0"/>
        </a:xfrm>
      </p:grpSpPr>
      <p:sp>
        <p:nvSpPr>
          <p:cNvPr id="6508" name="Google Shape;6508;p871"/>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09" name="Google Shape;6509;p87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6510" name="Shape 6510"/>
        <p:cNvGrpSpPr/>
        <p:nvPr/>
      </p:nvGrpSpPr>
      <p:grpSpPr>
        <a:xfrm>
          <a:off x="0" y="0"/>
          <a:ext cx="0" cy="0"/>
          <a:chOff x="0" y="0"/>
          <a:chExt cx="0" cy="0"/>
        </a:xfrm>
      </p:grpSpPr>
      <p:sp>
        <p:nvSpPr>
          <p:cNvPr id="6511" name="Google Shape;6511;p87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512" name="Google Shape;6512;p872"/>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p:spTree>
      <p:nvGrpSpPr>
        <p:cNvPr id="538" name="Shape 538"/>
        <p:cNvGrpSpPr/>
        <p:nvPr/>
      </p:nvGrpSpPr>
      <p:grpSpPr>
        <a:xfrm>
          <a:off x="0" y="0"/>
          <a:ext cx="0" cy="0"/>
          <a:chOff x="0" y="0"/>
          <a:chExt cx="0" cy="0"/>
        </a:xfrm>
      </p:grpSpPr>
      <p:sp>
        <p:nvSpPr>
          <p:cNvPr id="539" name="Google Shape;539;p88"/>
          <p:cNvSpPr txBox="1"/>
          <p:nvPr>
            <p:ph type="title"/>
          </p:nvPr>
        </p:nvSpPr>
        <p:spPr>
          <a:xfrm>
            <a:off x="457200" y="365760"/>
            <a:ext cx="11256300" cy="9969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40" name="Google Shape;540;p88"/>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2750" lvl="0" marL="457200" rtl="0" algn="l">
              <a:lnSpc>
                <a:spcPct val="100000"/>
              </a:lnSpc>
              <a:spcBef>
                <a:spcPts val="0"/>
              </a:spcBef>
              <a:spcAft>
                <a:spcPts val="0"/>
              </a:spcAft>
              <a:buSzPts val="29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541" name="Google Shape;541;p88"/>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6513" name="Shape 6513"/>
        <p:cNvGrpSpPr/>
        <p:nvPr/>
      </p:nvGrpSpPr>
      <p:grpSpPr>
        <a:xfrm>
          <a:off x="0" y="0"/>
          <a:ext cx="0" cy="0"/>
          <a:chOff x="0" y="0"/>
          <a:chExt cx="0" cy="0"/>
        </a:xfrm>
      </p:grpSpPr>
      <p:sp>
        <p:nvSpPr>
          <p:cNvPr id="6514" name="Google Shape;6514;p873"/>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15" name="Google Shape;6515;p87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6516" name="Shape 6516"/>
        <p:cNvGrpSpPr/>
        <p:nvPr/>
      </p:nvGrpSpPr>
      <p:grpSpPr>
        <a:xfrm>
          <a:off x="0" y="0"/>
          <a:ext cx="0" cy="0"/>
          <a:chOff x="0" y="0"/>
          <a:chExt cx="0" cy="0"/>
        </a:xfrm>
      </p:grpSpPr>
      <p:sp>
        <p:nvSpPr>
          <p:cNvPr id="6517" name="Google Shape;6517;p874"/>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518" name="Google Shape;6518;p87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6519" name="Shape 6519"/>
        <p:cNvGrpSpPr/>
        <p:nvPr/>
      </p:nvGrpSpPr>
      <p:grpSpPr>
        <a:xfrm>
          <a:off x="0" y="0"/>
          <a:ext cx="0" cy="0"/>
          <a:chOff x="0" y="0"/>
          <a:chExt cx="0" cy="0"/>
        </a:xfrm>
      </p:grpSpPr>
      <p:sp>
        <p:nvSpPr>
          <p:cNvPr id="6520" name="Google Shape;6520;p875"/>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21" name="Google Shape;6521;p87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6522" name="Google Shape;6522;p875"/>
          <p:cNvPicPr preferRelativeResize="0"/>
          <p:nvPr/>
        </p:nvPicPr>
        <p:blipFill>
          <a:blip r:embed="rId2">
            <a:alphaModFix/>
          </a:blip>
          <a:stretch>
            <a:fillRect/>
          </a:stretch>
        </p:blipFill>
        <p:spPr>
          <a:xfrm>
            <a:off x="10669156" y="6474098"/>
            <a:ext cx="188372" cy="188372"/>
          </a:xfrm>
          <a:prstGeom prst="rect">
            <a:avLst/>
          </a:prstGeom>
          <a:noFill/>
          <a:ln>
            <a:noFill/>
          </a:ln>
        </p:spPr>
      </p:pic>
    </p:spTree>
  </p:cSld>
  <p:clrMapOvr>
    <a:masterClrMapping/>
  </p:clrMapOvr>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6523" name="Shape 6523"/>
        <p:cNvGrpSpPr/>
        <p:nvPr/>
      </p:nvGrpSpPr>
      <p:grpSpPr>
        <a:xfrm>
          <a:off x="0" y="0"/>
          <a:ext cx="0" cy="0"/>
          <a:chOff x="0" y="0"/>
          <a:chExt cx="0" cy="0"/>
        </a:xfrm>
      </p:grpSpPr>
      <p:sp>
        <p:nvSpPr>
          <p:cNvPr id="6524" name="Google Shape;6524;p87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25" name="Google Shape;6525;p876"/>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26" name="Google Shape;6526;p87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527" name="Google Shape;6527;p876"/>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28" name="Google Shape;6528;p876"/>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29" name="Google Shape;6529;p876"/>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30" name="Google Shape;6530;p876"/>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31" name="Google Shape;6531;p876"/>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32" name="Google Shape;6532;p876"/>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33" name="Google Shape;6533;p876"/>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6534" name="Shape 6534"/>
        <p:cNvGrpSpPr/>
        <p:nvPr/>
      </p:nvGrpSpPr>
      <p:grpSpPr>
        <a:xfrm>
          <a:off x="0" y="0"/>
          <a:ext cx="0" cy="0"/>
          <a:chOff x="0" y="0"/>
          <a:chExt cx="0" cy="0"/>
        </a:xfrm>
      </p:grpSpPr>
      <p:sp>
        <p:nvSpPr>
          <p:cNvPr id="6535" name="Google Shape;6535;p877"/>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36" name="Google Shape;6536;p877"/>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6537" name="Google Shape;6537;p877"/>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6538" name="Google Shape;6538;p877"/>
          <p:cNvCxnSpPr>
            <a:stCxn id="6537"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6539" name="Google Shape;6539;p877"/>
          <p:cNvCxnSpPr>
            <a:stCxn id="6535"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6540" name="Google Shape;6540;p877"/>
          <p:cNvCxnSpPr>
            <a:stCxn id="6536"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6541" name="Google Shape;6541;p877"/>
          <p:cNvCxnSpPr>
            <a:stCxn id="6537"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6542" name="Google Shape;6542;p877"/>
          <p:cNvCxnSpPr>
            <a:stCxn id="6536"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6543" name="Google Shape;6543;p877"/>
          <p:cNvCxnSpPr>
            <a:stCxn id="6535"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6544" name="Google Shape;6544;p87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45" name="Google Shape;6545;p877"/>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46" name="Google Shape;6546;p87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547" name="Google Shape;6547;p877"/>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48" name="Google Shape;6548;p877"/>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49" name="Google Shape;6549;p877"/>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50" name="Google Shape;6550;p877"/>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51" name="Google Shape;6551;p877"/>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52" name="Google Shape;6552;p877"/>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53" name="Google Shape;6553;p877"/>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6554" name="Shape 6554"/>
        <p:cNvGrpSpPr/>
        <p:nvPr/>
      </p:nvGrpSpPr>
      <p:grpSpPr>
        <a:xfrm>
          <a:off x="0" y="0"/>
          <a:ext cx="0" cy="0"/>
          <a:chOff x="0" y="0"/>
          <a:chExt cx="0" cy="0"/>
        </a:xfrm>
      </p:grpSpPr>
      <p:sp>
        <p:nvSpPr>
          <p:cNvPr id="6555" name="Google Shape;6555;p87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56" name="Google Shape;6556;p878"/>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57" name="Google Shape;6557;p878"/>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58" name="Google Shape;6558;p87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559" name="Google Shape;6559;p878"/>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60" name="Google Shape;6560;p878"/>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61" name="Google Shape;6561;p878"/>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6562" name="Google Shape;6562;p878"/>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63" name="Google Shape;6563;p878"/>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64" name="Google Shape;6564;p878"/>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65" name="Google Shape;6565;p878"/>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6566" name="Google Shape;6566;p878"/>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567" name="Google Shape;6567;p878"/>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568" name="Google Shape;6568;p878"/>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569" name="Google Shape;6569;p878"/>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570" name="Google Shape;6570;p878"/>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6571" name="Shape 6571"/>
        <p:cNvGrpSpPr/>
        <p:nvPr/>
      </p:nvGrpSpPr>
      <p:grpSpPr>
        <a:xfrm>
          <a:off x="0" y="0"/>
          <a:ext cx="0" cy="0"/>
          <a:chOff x="0" y="0"/>
          <a:chExt cx="0" cy="0"/>
        </a:xfrm>
      </p:grpSpPr>
      <p:sp>
        <p:nvSpPr>
          <p:cNvPr id="6572" name="Google Shape;6572;p87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73" name="Google Shape;6573;p879"/>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74" name="Google Shape;6574;p87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575" name="Google Shape;6575;p879"/>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76" name="Google Shape;6576;p879"/>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77" name="Google Shape;6577;p879"/>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78" name="Google Shape;6578;p879"/>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6579" name="Google Shape;6579;p879"/>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80" name="Google Shape;6580;p879"/>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81" name="Google Shape;6581;p879"/>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6582" name="Shape 6582"/>
        <p:cNvGrpSpPr/>
        <p:nvPr/>
      </p:nvGrpSpPr>
      <p:grpSpPr>
        <a:xfrm>
          <a:off x="0" y="0"/>
          <a:ext cx="0" cy="0"/>
          <a:chOff x="0" y="0"/>
          <a:chExt cx="0" cy="0"/>
        </a:xfrm>
      </p:grpSpPr>
      <p:sp>
        <p:nvSpPr>
          <p:cNvPr id="6583" name="Google Shape;6583;p880"/>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6584" name="Google Shape;6584;p880"/>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6585" name="Google Shape;6585;p880"/>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6586" name="Google Shape;6586;p880"/>
          <p:cNvCxnSpPr>
            <a:stCxn id="6585"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6587" name="Google Shape;6587;p880"/>
          <p:cNvCxnSpPr>
            <a:stCxn id="6583"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6588" name="Google Shape;6588;p880"/>
          <p:cNvCxnSpPr>
            <a:stCxn id="6584"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6589" name="Google Shape;6589;p880"/>
          <p:cNvCxnSpPr>
            <a:stCxn id="6585"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6590" name="Google Shape;6590;p880"/>
          <p:cNvCxnSpPr>
            <a:stCxn id="6584"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6591" name="Google Shape;6591;p880"/>
          <p:cNvCxnSpPr>
            <a:stCxn id="6583"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6592" name="Google Shape;6592;p88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93" name="Google Shape;6593;p880"/>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94" name="Google Shape;6594;p88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595" name="Google Shape;6595;p880"/>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96" name="Google Shape;6596;p880"/>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97" name="Google Shape;6597;p880"/>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98" name="Google Shape;6598;p880"/>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99" name="Google Shape;6599;p880"/>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00" name="Google Shape;6600;p880"/>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01" name="Google Shape;6601;p880"/>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6602" name="Shape 6602"/>
        <p:cNvGrpSpPr/>
        <p:nvPr/>
      </p:nvGrpSpPr>
      <p:grpSpPr>
        <a:xfrm>
          <a:off x="0" y="0"/>
          <a:ext cx="0" cy="0"/>
          <a:chOff x="0" y="0"/>
          <a:chExt cx="0" cy="0"/>
        </a:xfrm>
      </p:grpSpPr>
      <p:sp>
        <p:nvSpPr>
          <p:cNvPr id="6603" name="Google Shape;6603;p88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604" name="Google Shape;6604;p881"/>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05" name="Google Shape;6605;p881"/>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06" name="Google Shape;6606;p88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607" name="Google Shape;6607;p881"/>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08" name="Google Shape;6608;p881"/>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09" name="Google Shape;6609;p881"/>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6610" name="Google Shape;6610;p881"/>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11" name="Google Shape;6611;p881"/>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12" name="Google Shape;6612;p881"/>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13" name="Google Shape;6613;p881"/>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6614" name="Google Shape;6614;p881"/>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6615" name="Google Shape;6615;p881"/>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6616" name="Google Shape;6616;p881"/>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6617" name="Google Shape;6617;p881"/>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6618" name="Google Shape;6618;p881"/>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6619" name="Shape 6619"/>
        <p:cNvGrpSpPr/>
        <p:nvPr/>
      </p:nvGrpSpPr>
      <p:grpSpPr>
        <a:xfrm>
          <a:off x="0" y="0"/>
          <a:ext cx="0" cy="0"/>
          <a:chOff x="0" y="0"/>
          <a:chExt cx="0" cy="0"/>
        </a:xfrm>
      </p:grpSpPr>
      <p:pic>
        <p:nvPicPr>
          <p:cNvPr id="6620" name="Google Shape;6620;p882"/>
          <p:cNvPicPr preferRelativeResize="0"/>
          <p:nvPr/>
        </p:nvPicPr>
        <p:blipFill rotWithShape="1">
          <a:blip r:embed="rId2">
            <a:alphaModFix/>
          </a:blip>
          <a:srcRect b="0" l="0" r="0" t="0"/>
          <a:stretch/>
        </p:blipFill>
        <p:spPr>
          <a:xfrm>
            <a:off x="3021967" y="2819733"/>
            <a:ext cx="6145024" cy="974022"/>
          </a:xfrm>
          <a:prstGeom prst="rect">
            <a:avLst/>
          </a:prstGeom>
          <a:noFill/>
          <a:ln>
            <a:noFill/>
          </a:ln>
        </p:spPr>
      </p:pic>
      <p:sp>
        <p:nvSpPr>
          <p:cNvPr id="6621" name="Google Shape;6621;p88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8">
  <p:cSld name="OBJECT_10">
    <p:spTree>
      <p:nvGrpSpPr>
        <p:cNvPr id="542" name="Shape 542"/>
        <p:cNvGrpSpPr/>
        <p:nvPr/>
      </p:nvGrpSpPr>
      <p:grpSpPr>
        <a:xfrm>
          <a:off x="0" y="0"/>
          <a:ext cx="0" cy="0"/>
          <a:chOff x="0" y="0"/>
          <a:chExt cx="0" cy="0"/>
        </a:xfrm>
      </p:grpSpPr>
      <p:sp>
        <p:nvSpPr>
          <p:cNvPr id="543" name="Google Shape;543;p8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44" name="Google Shape;544;p89"/>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115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115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115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115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115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
        <p:nvSpPr>
          <p:cNvPr id="545" name="Google Shape;545;p89"/>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6622" name="Shape 6622"/>
        <p:cNvGrpSpPr/>
        <p:nvPr/>
      </p:nvGrpSpPr>
      <p:grpSpPr>
        <a:xfrm>
          <a:off x="0" y="0"/>
          <a:ext cx="0" cy="0"/>
          <a:chOff x="0" y="0"/>
          <a:chExt cx="0" cy="0"/>
        </a:xfrm>
      </p:grpSpPr>
      <p:pic>
        <p:nvPicPr>
          <p:cNvPr id="6623" name="Google Shape;6623;p883"/>
          <p:cNvPicPr preferRelativeResize="0"/>
          <p:nvPr/>
        </p:nvPicPr>
        <p:blipFill>
          <a:blip r:embed="rId2">
            <a:alphaModFix/>
          </a:blip>
          <a:stretch>
            <a:fillRect/>
          </a:stretch>
        </p:blipFill>
        <p:spPr>
          <a:xfrm>
            <a:off x="3021951" y="2819748"/>
            <a:ext cx="6145026" cy="977545"/>
          </a:xfrm>
          <a:prstGeom prst="rect">
            <a:avLst/>
          </a:prstGeom>
          <a:noFill/>
          <a:ln>
            <a:noFill/>
          </a:ln>
        </p:spPr>
      </p:pic>
      <p:sp>
        <p:nvSpPr>
          <p:cNvPr id="6624" name="Google Shape;6624;p88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OBJECT_2_3">
    <p:spTree>
      <p:nvGrpSpPr>
        <p:cNvPr id="6625" name="Shape 6625"/>
        <p:cNvGrpSpPr/>
        <p:nvPr/>
      </p:nvGrpSpPr>
      <p:grpSpPr>
        <a:xfrm>
          <a:off x="0" y="0"/>
          <a:ext cx="0" cy="0"/>
          <a:chOff x="0" y="0"/>
          <a:chExt cx="0" cy="0"/>
        </a:xfrm>
      </p:grpSpPr>
      <p:sp>
        <p:nvSpPr>
          <p:cNvPr id="6626" name="Google Shape;6626;p88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627" name="Google Shape;6627;p884"/>
          <p:cNvSpPr/>
          <p:nvPr/>
        </p:nvSpPr>
        <p:spPr>
          <a:xfrm>
            <a:off x="6173812" y="3614115"/>
            <a:ext cx="5408400" cy="26343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28" name="Google Shape;6628;p884"/>
          <p:cNvSpPr txBox="1"/>
          <p:nvPr>
            <p:ph idx="1" type="body"/>
          </p:nvPr>
        </p:nvSpPr>
        <p:spPr>
          <a:xfrm>
            <a:off x="761977" y="1988830"/>
            <a:ext cx="10820400" cy="14403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629" name="Google Shape;6629;p884"/>
          <p:cNvSpPr txBox="1"/>
          <p:nvPr>
            <p:ph idx="2" type="body"/>
          </p:nvPr>
        </p:nvSpPr>
        <p:spPr>
          <a:xfrm>
            <a:off x="6310600" y="3711322"/>
            <a:ext cx="5105400" cy="24717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630" name="Google Shape;6630;p884"/>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6631" name="Google Shape;6631;p88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632" name="Google Shape;6632;p884"/>
          <p:cNvSpPr/>
          <p:nvPr/>
        </p:nvSpPr>
        <p:spPr>
          <a:xfrm>
            <a:off x="609602" y="3613275"/>
            <a:ext cx="5408400" cy="26343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33" name="Google Shape;6633;p884"/>
          <p:cNvSpPr txBox="1"/>
          <p:nvPr>
            <p:ph idx="4" type="body"/>
          </p:nvPr>
        </p:nvSpPr>
        <p:spPr>
          <a:xfrm>
            <a:off x="746391" y="3710482"/>
            <a:ext cx="5105400" cy="24717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6634" name="Shape 6634"/>
        <p:cNvGrpSpPr/>
        <p:nvPr/>
      </p:nvGrpSpPr>
      <p:grpSpPr>
        <a:xfrm>
          <a:off x="0" y="0"/>
          <a:ext cx="0" cy="0"/>
          <a:chOff x="0" y="0"/>
          <a:chExt cx="0" cy="0"/>
        </a:xfrm>
      </p:grpSpPr>
      <p:pic>
        <p:nvPicPr>
          <p:cNvPr id="6635" name="Google Shape;6635;p885"/>
          <p:cNvPicPr preferRelativeResize="0"/>
          <p:nvPr/>
        </p:nvPicPr>
        <p:blipFill rotWithShape="1">
          <a:blip r:embed="rId2">
            <a:alphaModFix/>
          </a:blip>
          <a:srcRect b="0" l="0" r="0" t="0"/>
          <a:stretch/>
        </p:blipFill>
        <p:spPr>
          <a:xfrm>
            <a:off x="475488" y="6348389"/>
            <a:ext cx="1334356" cy="209899"/>
          </a:xfrm>
          <a:prstGeom prst="rect">
            <a:avLst/>
          </a:prstGeom>
          <a:noFill/>
          <a:ln>
            <a:noFill/>
          </a:ln>
        </p:spPr>
      </p:pic>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Title &amp; Subtitle">
  <p:cSld name="OBJECT_1_2">
    <p:bg>
      <p:bgPr>
        <a:solidFill>
          <a:schemeClr val="lt1"/>
        </a:solidFill>
      </p:bgPr>
    </p:bg>
    <p:spTree>
      <p:nvGrpSpPr>
        <p:cNvPr id="6636" name="Shape 6636"/>
        <p:cNvGrpSpPr/>
        <p:nvPr/>
      </p:nvGrpSpPr>
      <p:grpSpPr>
        <a:xfrm>
          <a:off x="0" y="0"/>
          <a:ext cx="0" cy="0"/>
          <a:chOff x="0" y="0"/>
          <a:chExt cx="0" cy="0"/>
        </a:xfrm>
      </p:grpSpPr>
      <p:sp>
        <p:nvSpPr>
          <p:cNvPr id="6637" name="Google Shape;6637;p88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638" name="Google Shape;6638;p88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639" name="Google Shape;6639;p88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9">
    <p:spTree>
      <p:nvGrpSpPr>
        <p:cNvPr id="6640" name="Shape 6640"/>
        <p:cNvGrpSpPr/>
        <p:nvPr/>
      </p:nvGrpSpPr>
      <p:grpSpPr>
        <a:xfrm>
          <a:off x="0" y="0"/>
          <a:ext cx="0" cy="0"/>
          <a:chOff x="0" y="0"/>
          <a:chExt cx="0" cy="0"/>
        </a:xfrm>
      </p:grpSpPr>
      <p:sp>
        <p:nvSpPr>
          <p:cNvPr id="6641" name="Google Shape;6641;p88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642" name="Google Shape;6642;p887"/>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643" name="Shape 6643"/>
        <p:cNvGrpSpPr/>
        <p:nvPr/>
      </p:nvGrpSpPr>
      <p:grpSpPr>
        <a:xfrm>
          <a:off x="0" y="0"/>
          <a:ext cx="0" cy="0"/>
          <a:chOff x="0" y="0"/>
          <a:chExt cx="0" cy="0"/>
        </a:xfrm>
      </p:grpSpPr>
      <p:sp>
        <p:nvSpPr>
          <p:cNvPr id="6644" name="Google Shape;6644;p888"/>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6645" name="Google Shape;6645;p888"/>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6646" name="Google Shape;6646;p888"/>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10">
    <p:spTree>
      <p:nvGrpSpPr>
        <p:cNvPr id="6647" name="Shape 6647"/>
        <p:cNvGrpSpPr/>
        <p:nvPr/>
      </p:nvGrpSpPr>
      <p:grpSpPr>
        <a:xfrm>
          <a:off x="0" y="0"/>
          <a:ext cx="0" cy="0"/>
          <a:chOff x="0" y="0"/>
          <a:chExt cx="0" cy="0"/>
        </a:xfrm>
      </p:grpSpPr>
      <p:sp>
        <p:nvSpPr>
          <p:cNvPr id="6648" name="Google Shape;6648;p88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649" name="Google Shape;6649;p889"/>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90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6650" name="Shape 6650"/>
        <p:cNvGrpSpPr/>
        <p:nvPr/>
      </p:nvGrpSpPr>
      <p:grpSpPr>
        <a:xfrm>
          <a:off x="0" y="0"/>
          <a:ext cx="0" cy="0"/>
          <a:chOff x="0" y="0"/>
          <a:chExt cx="0" cy="0"/>
        </a:xfrm>
      </p:grpSpPr>
      <p:sp>
        <p:nvSpPr>
          <p:cNvPr id="6651" name="Google Shape;6651;p890"/>
          <p:cNvSpPr txBox="1"/>
          <p:nvPr>
            <p:ph type="title"/>
          </p:nvPr>
        </p:nvSpPr>
        <p:spPr>
          <a:xfrm>
            <a:off x="457200" y="365760"/>
            <a:ext cx="11256300" cy="9969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652" name="Google Shape;6652;p890"/>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2750" lvl="0" marL="457200" rtl="0" algn="l">
              <a:lnSpc>
                <a:spcPct val="100000"/>
              </a:lnSpc>
              <a:spcBef>
                <a:spcPts val="0"/>
              </a:spcBef>
              <a:spcAft>
                <a:spcPts val="0"/>
              </a:spcAft>
              <a:buSzPts val="29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6653" name="Shape 6653"/>
        <p:cNvGrpSpPr/>
        <p:nvPr/>
      </p:nvGrpSpPr>
      <p:grpSpPr>
        <a:xfrm>
          <a:off x="0" y="0"/>
          <a:ext cx="0" cy="0"/>
          <a:chOff x="0" y="0"/>
          <a:chExt cx="0" cy="0"/>
        </a:xfrm>
      </p:grpSpPr>
      <p:sp>
        <p:nvSpPr>
          <p:cNvPr id="6654" name="Google Shape;6654;p891"/>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6655" name="Google Shape;6655;p891"/>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6656" name="Google Shape;6656;p891"/>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s">
  <p:cSld name="TITLE_2">
    <p:bg>
      <p:bgPr>
        <a:solidFill>
          <a:srgbClr val="282E40"/>
        </a:solidFill>
      </p:bgPr>
    </p:bg>
    <p:spTree>
      <p:nvGrpSpPr>
        <p:cNvPr id="6661" name="Shape 6661"/>
        <p:cNvGrpSpPr/>
        <p:nvPr/>
      </p:nvGrpSpPr>
      <p:grpSpPr>
        <a:xfrm>
          <a:off x="0" y="0"/>
          <a:ext cx="0" cy="0"/>
          <a:chOff x="0" y="0"/>
          <a:chExt cx="0" cy="0"/>
        </a:xfrm>
      </p:grpSpPr>
      <p:pic>
        <p:nvPicPr>
          <p:cNvPr id="6662" name="Google Shape;6662;p893"/>
          <p:cNvPicPr preferRelativeResize="0"/>
          <p:nvPr/>
        </p:nvPicPr>
        <p:blipFill rotWithShape="1">
          <a:blip r:embed="rId2">
            <a:alphaModFix/>
          </a:blip>
          <a:srcRect b="0" l="0" r="0" t="0"/>
          <a:stretch/>
        </p:blipFill>
        <p:spPr>
          <a:xfrm>
            <a:off x="4740567" y="4959667"/>
            <a:ext cx="2226609" cy="1897858"/>
          </a:xfrm>
          <a:prstGeom prst="rect">
            <a:avLst/>
          </a:prstGeom>
          <a:noFill/>
          <a:ln>
            <a:noFill/>
          </a:ln>
        </p:spPr>
      </p:pic>
      <p:pic>
        <p:nvPicPr>
          <p:cNvPr id="6663" name="Google Shape;6663;p893"/>
          <p:cNvPicPr preferRelativeResize="0"/>
          <p:nvPr/>
        </p:nvPicPr>
        <p:blipFill rotWithShape="1">
          <a:blip r:embed="rId3">
            <a:alphaModFix/>
          </a:blip>
          <a:srcRect b="0" l="0" r="0" t="0"/>
          <a:stretch/>
        </p:blipFill>
        <p:spPr>
          <a:xfrm>
            <a:off x="10022633" y="2533767"/>
            <a:ext cx="2168824" cy="2215645"/>
          </a:xfrm>
          <a:prstGeom prst="rect">
            <a:avLst/>
          </a:prstGeom>
          <a:noFill/>
          <a:ln>
            <a:noFill/>
          </a:ln>
        </p:spPr>
      </p:pic>
      <p:sp>
        <p:nvSpPr>
          <p:cNvPr id="6664" name="Google Shape;6664;p893"/>
          <p:cNvSpPr txBox="1"/>
          <p:nvPr>
            <p:ph type="title"/>
          </p:nvPr>
        </p:nvSpPr>
        <p:spPr>
          <a:xfrm>
            <a:off x="645151" y="1188367"/>
            <a:ext cx="10418100" cy="18984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SzPts val="3700"/>
              <a:buNone/>
              <a:defRPr>
                <a:solidFill>
                  <a:srgbClr val="FFFFFF"/>
                </a:solidFill>
              </a:defRPr>
            </a:lvl1pPr>
            <a:lvl2pPr lvl="1" rtl="0" algn="l">
              <a:lnSpc>
                <a:spcPct val="100000"/>
              </a:lnSpc>
              <a:spcBef>
                <a:spcPts val="0"/>
              </a:spcBef>
              <a:spcAft>
                <a:spcPts val="0"/>
              </a:spcAft>
              <a:buSzPts val="3700"/>
              <a:buNone/>
              <a:defRPr>
                <a:solidFill>
                  <a:srgbClr val="FFFFFF"/>
                </a:solidFill>
              </a:defRPr>
            </a:lvl2pPr>
            <a:lvl3pPr lvl="2" rtl="0" algn="l">
              <a:lnSpc>
                <a:spcPct val="100000"/>
              </a:lnSpc>
              <a:spcBef>
                <a:spcPts val="0"/>
              </a:spcBef>
              <a:spcAft>
                <a:spcPts val="0"/>
              </a:spcAft>
              <a:buSzPts val="3700"/>
              <a:buNone/>
              <a:defRPr>
                <a:solidFill>
                  <a:srgbClr val="FFFFFF"/>
                </a:solidFill>
              </a:defRPr>
            </a:lvl3pPr>
            <a:lvl4pPr lvl="3" rtl="0" algn="l">
              <a:lnSpc>
                <a:spcPct val="100000"/>
              </a:lnSpc>
              <a:spcBef>
                <a:spcPts val="0"/>
              </a:spcBef>
              <a:spcAft>
                <a:spcPts val="0"/>
              </a:spcAft>
              <a:buSzPts val="3700"/>
              <a:buNone/>
              <a:defRPr>
                <a:solidFill>
                  <a:srgbClr val="FFFFFF"/>
                </a:solidFill>
              </a:defRPr>
            </a:lvl4pPr>
            <a:lvl5pPr lvl="4" rtl="0" algn="l">
              <a:lnSpc>
                <a:spcPct val="100000"/>
              </a:lnSpc>
              <a:spcBef>
                <a:spcPts val="0"/>
              </a:spcBef>
              <a:spcAft>
                <a:spcPts val="0"/>
              </a:spcAft>
              <a:buSzPts val="3700"/>
              <a:buNone/>
              <a:defRPr>
                <a:solidFill>
                  <a:srgbClr val="FFFFFF"/>
                </a:solidFill>
              </a:defRPr>
            </a:lvl5pPr>
            <a:lvl6pPr lvl="5" rtl="0" algn="l">
              <a:lnSpc>
                <a:spcPct val="100000"/>
              </a:lnSpc>
              <a:spcBef>
                <a:spcPts val="0"/>
              </a:spcBef>
              <a:spcAft>
                <a:spcPts val="0"/>
              </a:spcAft>
              <a:buSzPts val="3700"/>
              <a:buNone/>
              <a:defRPr>
                <a:solidFill>
                  <a:srgbClr val="FFFFFF"/>
                </a:solidFill>
              </a:defRPr>
            </a:lvl6pPr>
            <a:lvl7pPr lvl="6" rtl="0" algn="l">
              <a:lnSpc>
                <a:spcPct val="100000"/>
              </a:lnSpc>
              <a:spcBef>
                <a:spcPts val="0"/>
              </a:spcBef>
              <a:spcAft>
                <a:spcPts val="0"/>
              </a:spcAft>
              <a:buSzPts val="3700"/>
              <a:buNone/>
              <a:defRPr>
                <a:solidFill>
                  <a:srgbClr val="FFFFFF"/>
                </a:solidFill>
              </a:defRPr>
            </a:lvl7pPr>
            <a:lvl8pPr lvl="7" rtl="0" algn="l">
              <a:lnSpc>
                <a:spcPct val="100000"/>
              </a:lnSpc>
              <a:spcBef>
                <a:spcPts val="0"/>
              </a:spcBef>
              <a:spcAft>
                <a:spcPts val="0"/>
              </a:spcAft>
              <a:buSzPts val="3700"/>
              <a:buNone/>
              <a:defRPr>
                <a:solidFill>
                  <a:srgbClr val="FFFFFF"/>
                </a:solidFill>
              </a:defRPr>
            </a:lvl8pPr>
            <a:lvl9pPr lvl="8" rtl="0" algn="l">
              <a:lnSpc>
                <a:spcPct val="100000"/>
              </a:lnSpc>
              <a:spcBef>
                <a:spcPts val="0"/>
              </a:spcBef>
              <a:spcAft>
                <a:spcPts val="0"/>
              </a:spcAft>
              <a:buSzPts val="3700"/>
              <a:buNone/>
              <a:defRPr>
                <a:solidFill>
                  <a:srgbClr val="FFFFFF"/>
                </a:solidFill>
              </a:defRPr>
            </a:lvl9pPr>
          </a:lstStyle>
          <a:p/>
        </p:txBody>
      </p:sp>
      <p:sp>
        <p:nvSpPr>
          <p:cNvPr id="6665" name="Google Shape;6665;p893"/>
          <p:cNvSpPr txBox="1"/>
          <p:nvPr>
            <p:ph idx="2" type="title"/>
          </p:nvPr>
        </p:nvSpPr>
        <p:spPr>
          <a:xfrm>
            <a:off x="645167" y="3176100"/>
            <a:ext cx="4572600" cy="679200"/>
          </a:xfrm>
          <a:prstGeom prst="rect">
            <a:avLst/>
          </a:prstGeom>
          <a:noFill/>
          <a:ln>
            <a:noFill/>
          </a:ln>
        </p:spPr>
        <p:txBody>
          <a:bodyPr anchorCtr="0" anchor="t" bIns="121875" lIns="121875" spcFirstLastPara="1" rIns="121875" wrap="square" tIns="121875">
            <a:noAutofit/>
          </a:bodyPr>
          <a:lstStyle>
            <a:lvl1pPr lvl="0" rtl="0" algn="l">
              <a:lnSpc>
                <a:spcPct val="100000"/>
              </a:lnSpc>
              <a:spcBef>
                <a:spcPts val="0"/>
              </a:spcBef>
              <a:spcAft>
                <a:spcPts val="0"/>
              </a:spcAft>
              <a:buSzPts val="3700"/>
              <a:buNone/>
              <a:defRPr sz="2400">
                <a:solidFill>
                  <a:srgbClr val="CCCCCC"/>
                </a:solidFill>
                <a:latin typeface="Roboto"/>
                <a:ea typeface="Roboto"/>
                <a:cs typeface="Roboto"/>
                <a:sym typeface="Roboto"/>
              </a:defRPr>
            </a:lvl1pPr>
            <a:lvl2pPr lvl="1" rtl="0" algn="l">
              <a:lnSpc>
                <a:spcPct val="100000"/>
              </a:lnSpc>
              <a:spcBef>
                <a:spcPts val="0"/>
              </a:spcBef>
              <a:spcAft>
                <a:spcPts val="0"/>
              </a:spcAft>
              <a:buSzPts val="3700"/>
              <a:buNone/>
              <a:defRPr sz="2400">
                <a:solidFill>
                  <a:srgbClr val="CCCCCC"/>
                </a:solidFill>
                <a:latin typeface="Roboto"/>
                <a:ea typeface="Roboto"/>
                <a:cs typeface="Roboto"/>
                <a:sym typeface="Roboto"/>
              </a:defRPr>
            </a:lvl2pPr>
            <a:lvl3pPr lvl="2" rtl="0" algn="l">
              <a:lnSpc>
                <a:spcPct val="100000"/>
              </a:lnSpc>
              <a:spcBef>
                <a:spcPts val="0"/>
              </a:spcBef>
              <a:spcAft>
                <a:spcPts val="0"/>
              </a:spcAft>
              <a:buSzPts val="3700"/>
              <a:buNone/>
              <a:defRPr sz="2400">
                <a:solidFill>
                  <a:srgbClr val="CCCCCC"/>
                </a:solidFill>
                <a:latin typeface="Roboto"/>
                <a:ea typeface="Roboto"/>
                <a:cs typeface="Roboto"/>
                <a:sym typeface="Roboto"/>
              </a:defRPr>
            </a:lvl3pPr>
            <a:lvl4pPr lvl="3" rtl="0" algn="l">
              <a:lnSpc>
                <a:spcPct val="100000"/>
              </a:lnSpc>
              <a:spcBef>
                <a:spcPts val="0"/>
              </a:spcBef>
              <a:spcAft>
                <a:spcPts val="0"/>
              </a:spcAft>
              <a:buSzPts val="3700"/>
              <a:buNone/>
              <a:defRPr sz="2400">
                <a:solidFill>
                  <a:srgbClr val="CCCCCC"/>
                </a:solidFill>
                <a:latin typeface="Roboto"/>
                <a:ea typeface="Roboto"/>
                <a:cs typeface="Roboto"/>
                <a:sym typeface="Roboto"/>
              </a:defRPr>
            </a:lvl4pPr>
            <a:lvl5pPr lvl="4" rtl="0" algn="l">
              <a:lnSpc>
                <a:spcPct val="100000"/>
              </a:lnSpc>
              <a:spcBef>
                <a:spcPts val="0"/>
              </a:spcBef>
              <a:spcAft>
                <a:spcPts val="0"/>
              </a:spcAft>
              <a:buSzPts val="3700"/>
              <a:buNone/>
              <a:defRPr sz="2400">
                <a:solidFill>
                  <a:srgbClr val="CCCCCC"/>
                </a:solidFill>
                <a:latin typeface="Roboto"/>
                <a:ea typeface="Roboto"/>
                <a:cs typeface="Roboto"/>
                <a:sym typeface="Roboto"/>
              </a:defRPr>
            </a:lvl5pPr>
            <a:lvl6pPr lvl="5" rtl="0" algn="l">
              <a:lnSpc>
                <a:spcPct val="100000"/>
              </a:lnSpc>
              <a:spcBef>
                <a:spcPts val="0"/>
              </a:spcBef>
              <a:spcAft>
                <a:spcPts val="0"/>
              </a:spcAft>
              <a:buSzPts val="3700"/>
              <a:buNone/>
              <a:defRPr sz="2400">
                <a:solidFill>
                  <a:srgbClr val="CCCCCC"/>
                </a:solidFill>
                <a:latin typeface="Roboto"/>
                <a:ea typeface="Roboto"/>
                <a:cs typeface="Roboto"/>
                <a:sym typeface="Roboto"/>
              </a:defRPr>
            </a:lvl6pPr>
            <a:lvl7pPr lvl="6" rtl="0" algn="l">
              <a:lnSpc>
                <a:spcPct val="100000"/>
              </a:lnSpc>
              <a:spcBef>
                <a:spcPts val="0"/>
              </a:spcBef>
              <a:spcAft>
                <a:spcPts val="0"/>
              </a:spcAft>
              <a:buSzPts val="3700"/>
              <a:buNone/>
              <a:defRPr sz="2400">
                <a:solidFill>
                  <a:srgbClr val="CCCCCC"/>
                </a:solidFill>
                <a:latin typeface="Roboto"/>
                <a:ea typeface="Roboto"/>
                <a:cs typeface="Roboto"/>
                <a:sym typeface="Roboto"/>
              </a:defRPr>
            </a:lvl7pPr>
            <a:lvl8pPr lvl="7" rtl="0" algn="l">
              <a:lnSpc>
                <a:spcPct val="100000"/>
              </a:lnSpc>
              <a:spcBef>
                <a:spcPts val="0"/>
              </a:spcBef>
              <a:spcAft>
                <a:spcPts val="0"/>
              </a:spcAft>
              <a:buSzPts val="3700"/>
              <a:buNone/>
              <a:defRPr sz="2400">
                <a:solidFill>
                  <a:srgbClr val="CCCCCC"/>
                </a:solidFill>
                <a:latin typeface="Roboto"/>
                <a:ea typeface="Roboto"/>
                <a:cs typeface="Roboto"/>
                <a:sym typeface="Roboto"/>
              </a:defRPr>
            </a:lvl8pPr>
            <a:lvl9pPr lvl="8" rtl="0" algn="l">
              <a:lnSpc>
                <a:spcPct val="100000"/>
              </a:lnSpc>
              <a:spcBef>
                <a:spcPts val="0"/>
              </a:spcBef>
              <a:spcAft>
                <a:spcPts val="0"/>
              </a:spcAft>
              <a:buSzPts val="3700"/>
              <a:buNone/>
              <a:defRPr sz="2400">
                <a:solidFill>
                  <a:srgbClr val="CCCCCC"/>
                </a:solidFill>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546" name="Shape 546"/>
        <p:cNvGrpSpPr/>
        <p:nvPr/>
      </p:nvGrpSpPr>
      <p:grpSpPr>
        <a:xfrm>
          <a:off x="0" y="0"/>
          <a:ext cx="0" cy="0"/>
          <a:chOff x="0" y="0"/>
          <a:chExt cx="0" cy="0"/>
        </a:xfrm>
      </p:grpSpPr>
      <p:sp>
        <p:nvSpPr>
          <p:cNvPr id="547" name="Google Shape;547;p90"/>
          <p:cNvSpPr/>
          <p:nvPr/>
        </p:nvSpPr>
        <p:spPr>
          <a:xfrm>
            <a:off x="460967" y="1944369"/>
            <a:ext cx="5457300" cy="41127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48" name="Google Shape;548;p90"/>
          <p:cNvSpPr/>
          <p:nvPr/>
        </p:nvSpPr>
        <p:spPr>
          <a:xfrm>
            <a:off x="6315167" y="1944369"/>
            <a:ext cx="5404200" cy="41127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49" name="Google Shape;549;p9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50" name="Google Shape;550;p90"/>
          <p:cNvSpPr txBox="1"/>
          <p:nvPr>
            <p:ph idx="1" type="body"/>
          </p:nvPr>
        </p:nvSpPr>
        <p:spPr>
          <a:xfrm>
            <a:off x="619086" y="2102946"/>
            <a:ext cx="5085900" cy="3119700"/>
          </a:xfrm>
          <a:prstGeom prst="rect">
            <a:avLst/>
          </a:prstGeom>
          <a:noFill/>
          <a:ln>
            <a:noFill/>
          </a:ln>
        </p:spPr>
        <p:txBody>
          <a:bodyPr anchorCtr="0" anchor="t" bIns="45700" lIns="0" spcFirstLastPara="1" rIns="0" wrap="square" tIns="45700">
            <a:noAutofit/>
          </a:bodyPr>
          <a:lstStyle>
            <a:lvl1pPr indent="-349250" lvl="0" marL="457200" rtl="0" algn="l">
              <a:lnSpc>
                <a:spcPct val="115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115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115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115000"/>
              </a:lnSpc>
              <a:spcBef>
                <a:spcPts val="500"/>
              </a:spcBef>
              <a:spcAft>
                <a:spcPts val="0"/>
              </a:spcAft>
              <a:buClr>
                <a:schemeClr val="lt1"/>
              </a:buClr>
              <a:buSzPts val="1200"/>
              <a:buChar char="•"/>
              <a:defRPr sz="1200">
                <a:solidFill>
                  <a:schemeClr val="lt1"/>
                </a:solidFill>
              </a:defRPr>
            </a:lvl4pPr>
            <a:lvl5pPr indent="-304800" lvl="4" marL="2286000" rtl="0" algn="l">
              <a:lnSpc>
                <a:spcPct val="115000"/>
              </a:lnSpc>
              <a:spcBef>
                <a:spcPts val="500"/>
              </a:spcBef>
              <a:spcAft>
                <a:spcPts val="0"/>
              </a:spcAft>
              <a:buClr>
                <a:schemeClr val="lt1"/>
              </a:buClr>
              <a:buSzPts val="1200"/>
              <a:buChar char="•"/>
              <a:defRPr sz="1200">
                <a:solidFill>
                  <a:schemeClr val="lt1"/>
                </a:solidFill>
              </a:defRPr>
            </a:lvl5pPr>
            <a:lvl6pPr indent="-304800" lvl="5" marL="2743200" rtl="0" algn="l">
              <a:lnSpc>
                <a:spcPct val="115000"/>
              </a:lnSpc>
              <a:spcBef>
                <a:spcPts val="500"/>
              </a:spcBef>
              <a:spcAft>
                <a:spcPts val="0"/>
              </a:spcAft>
              <a:buClr>
                <a:schemeClr val="lt1"/>
              </a:buClr>
              <a:buSzPts val="1200"/>
              <a:buChar char="•"/>
              <a:defRPr sz="1200">
                <a:solidFill>
                  <a:schemeClr val="lt1"/>
                </a:solidFill>
              </a:defRPr>
            </a:lvl6pPr>
            <a:lvl7pPr indent="-304800" lvl="6" marL="3200400" rtl="0" algn="l">
              <a:lnSpc>
                <a:spcPct val="115000"/>
              </a:lnSpc>
              <a:spcBef>
                <a:spcPts val="500"/>
              </a:spcBef>
              <a:spcAft>
                <a:spcPts val="0"/>
              </a:spcAft>
              <a:buClr>
                <a:schemeClr val="lt1"/>
              </a:buClr>
              <a:buSzPts val="1200"/>
              <a:buChar char="•"/>
              <a:defRPr sz="1200">
                <a:solidFill>
                  <a:schemeClr val="lt1"/>
                </a:solidFill>
              </a:defRPr>
            </a:lvl7pPr>
            <a:lvl8pPr indent="-304800" lvl="7" marL="3657600" rtl="0" algn="l">
              <a:lnSpc>
                <a:spcPct val="115000"/>
              </a:lnSpc>
              <a:spcBef>
                <a:spcPts val="500"/>
              </a:spcBef>
              <a:spcAft>
                <a:spcPts val="0"/>
              </a:spcAft>
              <a:buClr>
                <a:schemeClr val="lt1"/>
              </a:buClr>
              <a:buSzPts val="1200"/>
              <a:buChar char="•"/>
              <a:defRPr sz="1200">
                <a:solidFill>
                  <a:schemeClr val="lt1"/>
                </a:solidFill>
              </a:defRPr>
            </a:lvl8pPr>
            <a:lvl9pPr indent="-304800" lvl="8" marL="4114800" rtl="0" algn="l">
              <a:lnSpc>
                <a:spcPct val="115000"/>
              </a:lnSpc>
              <a:spcBef>
                <a:spcPts val="500"/>
              </a:spcBef>
              <a:spcAft>
                <a:spcPts val="0"/>
              </a:spcAft>
              <a:buClr>
                <a:schemeClr val="lt1"/>
              </a:buClr>
              <a:buSzPts val="1200"/>
              <a:buChar char="•"/>
              <a:defRPr sz="1200">
                <a:solidFill>
                  <a:schemeClr val="lt1"/>
                </a:solidFill>
              </a:defRPr>
            </a:lvl9pPr>
          </a:lstStyle>
          <a:p/>
        </p:txBody>
      </p:sp>
      <p:sp>
        <p:nvSpPr>
          <p:cNvPr id="551" name="Google Shape;551;p90"/>
          <p:cNvSpPr txBox="1"/>
          <p:nvPr>
            <p:ph idx="2" type="body"/>
          </p:nvPr>
        </p:nvSpPr>
        <p:spPr>
          <a:xfrm>
            <a:off x="6477764" y="2104568"/>
            <a:ext cx="5085900" cy="3118500"/>
          </a:xfrm>
          <a:prstGeom prst="rect">
            <a:avLst/>
          </a:prstGeom>
          <a:noFill/>
          <a:ln>
            <a:noFill/>
          </a:ln>
        </p:spPr>
        <p:txBody>
          <a:bodyPr anchorCtr="0" anchor="t" bIns="45700" lIns="0" spcFirstLastPara="1" rIns="0" wrap="square" tIns="45700">
            <a:noAutofit/>
          </a:bodyPr>
          <a:lstStyle>
            <a:lvl1pPr indent="-349250" lvl="0" marL="457200" rtl="0" algn="l">
              <a:lnSpc>
                <a:spcPct val="115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115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115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115000"/>
              </a:lnSpc>
              <a:spcBef>
                <a:spcPts val="500"/>
              </a:spcBef>
              <a:spcAft>
                <a:spcPts val="0"/>
              </a:spcAft>
              <a:buClr>
                <a:schemeClr val="lt1"/>
              </a:buClr>
              <a:buSzPts val="1200"/>
              <a:buChar char="•"/>
              <a:defRPr sz="1200">
                <a:solidFill>
                  <a:schemeClr val="lt1"/>
                </a:solidFill>
              </a:defRPr>
            </a:lvl4pPr>
            <a:lvl5pPr indent="-304800" lvl="4" marL="2286000" rtl="0" algn="l">
              <a:lnSpc>
                <a:spcPct val="115000"/>
              </a:lnSpc>
              <a:spcBef>
                <a:spcPts val="500"/>
              </a:spcBef>
              <a:spcAft>
                <a:spcPts val="0"/>
              </a:spcAft>
              <a:buClr>
                <a:schemeClr val="lt1"/>
              </a:buClr>
              <a:buSzPts val="1200"/>
              <a:buChar char="•"/>
              <a:defRPr sz="1200">
                <a:solidFill>
                  <a:schemeClr val="lt1"/>
                </a:solidFill>
              </a:defRPr>
            </a:lvl5pPr>
            <a:lvl6pPr indent="-304800" lvl="5" marL="2743200" rtl="0" algn="l">
              <a:lnSpc>
                <a:spcPct val="115000"/>
              </a:lnSpc>
              <a:spcBef>
                <a:spcPts val="500"/>
              </a:spcBef>
              <a:spcAft>
                <a:spcPts val="0"/>
              </a:spcAft>
              <a:buClr>
                <a:schemeClr val="lt1"/>
              </a:buClr>
              <a:buSzPts val="1200"/>
              <a:buChar char="•"/>
              <a:defRPr sz="1200">
                <a:solidFill>
                  <a:schemeClr val="lt1"/>
                </a:solidFill>
              </a:defRPr>
            </a:lvl6pPr>
            <a:lvl7pPr indent="-304800" lvl="6" marL="3200400" rtl="0" algn="l">
              <a:lnSpc>
                <a:spcPct val="115000"/>
              </a:lnSpc>
              <a:spcBef>
                <a:spcPts val="500"/>
              </a:spcBef>
              <a:spcAft>
                <a:spcPts val="0"/>
              </a:spcAft>
              <a:buClr>
                <a:schemeClr val="lt1"/>
              </a:buClr>
              <a:buSzPts val="1200"/>
              <a:buChar char="•"/>
              <a:defRPr sz="1200">
                <a:solidFill>
                  <a:schemeClr val="lt1"/>
                </a:solidFill>
              </a:defRPr>
            </a:lvl7pPr>
            <a:lvl8pPr indent="-304800" lvl="7" marL="3657600" rtl="0" algn="l">
              <a:lnSpc>
                <a:spcPct val="115000"/>
              </a:lnSpc>
              <a:spcBef>
                <a:spcPts val="500"/>
              </a:spcBef>
              <a:spcAft>
                <a:spcPts val="0"/>
              </a:spcAft>
              <a:buClr>
                <a:schemeClr val="lt1"/>
              </a:buClr>
              <a:buSzPts val="1200"/>
              <a:buChar char="•"/>
              <a:defRPr sz="1200">
                <a:solidFill>
                  <a:schemeClr val="lt1"/>
                </a:solidFill>
              </a:defRPr>
            </a:lvl8pPr>
            <a:lvl9pPr indent="-304800" lvl="8" marL="4114800" rtl="0" algn="l">
              <a:lnSpc>
                <a:spcPct val="115000"/>
              </a:lnSpc>
              <a:spcBef>
                <a:spcPts val="500"/>
              </a:spcBef>
              <a:spcAft>
                <a:spcPts val="0"/>
              </a:spcAft>
              <a:buClr>
                <a:schemeClr val="lt1"/>
              </a:buClr>
              <a:buSzPts val="1200"/>
              <a:buChar char="•"/>
              <a:defRPr sz="1200">
                <a:solidFill>
                  <a:schemeClr val="lt1"/>
                </a:solidFill>
              </a:defRPr>
            </a:lvl9pPr>
          </a:lstStyle>
          <a:p/>
        </p:txBody>
      </p:sp>
      <p:sp>
        <p:nvSpPr>
          <p:cNvPr id="552" name="Google Shape;552;p90"/>
          <p:cNvSpPr txBox="1"/>
          <p:nvPr>
            <p:ph idx="3" type="subTitle"/>
          </p:nvPr>
        </p:nvSpPr>
        <p:spPr>
          <a:xfrm>
            <a:off x="460860" y="1270301"/>
            <a:ext cx="54042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553" name="Google Shape;553;p90"/>
          <p:cNvSpPr txBox="1"/>
          <p:nvPr>
            <p:ph idx="4" type="subTitle"/>
          </p:nvPr>
        </p:nvSpPr>
        <p:spPr>
          <a:xfrm>
            <a:off x="6313573" y="1270301"/>
            <a:ext cx="54042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554" name="Google Shape;554;p90"/>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p:cSld name="CUSTOM_3_1_1_1_1_1_1_1">
    <p:spTree>
      <p:nvGrpSpPr>
        <p:cNvPr id="6666" name="Shape 6666"/>
        <p:cNvGrpSpPr/>
        <p:nvPr/>
      </p:nvGrpSpPr>
      <p:grpSpPr>
        <a:xfrm>
          <a:off x="0" y="0"/>
          <a:ext cx="0" cy="0"/>
          <a:chOff x="0" y="0"/>
          <a:chExt cx="0" cy="0"/>
        </a:xfrm>
      </p:grpSpPr>
      <p:sp>
        <p:nvSpPr>
          <p:cNvPr id="6667" name="Google Shape;6667;p894"/>
          <p:cNvSpPr txBox="1"/>
          <p:nvPr>
            <p:ph type="title"/>
          </p:nvPr>
        </p:nvSpPr>
        <p:spPr>
          <a:xfrm>
            <a:off x="480000" y="275467"/>
            <a:ext cx="11232000" cy="684300"/>
          </a:xfrm>
          <a:prstGeom prst="rect">
            <a:avLst/>
          </a:prstGeom>
          <a:noFill/>
          <a:ln>
            <a:noFill/>
          </a:ln>
        </p:spPr>
        <p:txBody>
          <a:bodyPr anchorCtr="0" anchor="t" bIns="121875" lIns="121875" spcFirstLastPara="1" rIns="121875" wrap="square" tIns="12187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6668" name="Google Shape;6668;p894"/>
          <p:cNvSpPr/>
          <p:nvPr/>
        </p:nvSpPr>
        <p:spPr>
          <a:xfrm flipH="1">
            <a:off x="5249892" y="400"/>
            <a:ext cx="2562000" cy="68577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69" name="Google Shape;6669;p894"/>
          <p:cNvSpPr/>
          <p:nvPr/>
        </p:nvSpPr>
        <p:spPr>
          <a:xfrm flipH="1">
            <a:off x="2382100" y="3172700"/>
            <a:ext cx="9800700" cy="3685200"/>
          </a:xfrm>
          <a:prstGeom prst="rtTriangle">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70" name="Google Shape;6670;p894"/>
          <p:cNvSpPr/>
          <p:nvPr/>
        </p:nvSpPr>
        <p:spPr>
          <a:xfrm flipH="1">
            <a:off x="9969900" y="1392767"/>
            <a:ext cx="2314500" cy="5465100"/>
          </a:xfrm>
          <a:prstGeom prst="rtTriangle">
            <a:avLst/>
          </a:prstGeom>
          <a:solidFill>
            <a:srgbClr val="F8DEFD"/>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p:cSld name="CUSTOM_3_1_1_1_1_1_1_1_1">
    <p:spTree>
      <p:nvGrpSpPr>
        <p:cNvPr id="6671" name="Shape 6671"/>
        <p:cNvGrpSpPr/>
        <p:nvPr/>
      </p:nvGrpSpPr>
      <p:grpSpPr>
        <a:xfrm>
          <a:off x="0" y="0"/>
          <a:ext cx="0" cy="0"/>
          <a:chOff x="0" y="0"/>
          <a:chExt cx="0" cy="0"/>
        </a:xfrm>
      </p:grpSpPr>
      <p:sp>
        <p:nvSpPr>
          <p:cNvPr id="6672" name="Google Shape;6672;p895"/>
          <p:cNvSpPr txBox="1"/>
          <p:nvPr>
            <p:ph type="title"/>
          </p:nvPr>
        </p:nvSpPr>
        <p:spPr>
          <a:xfrm>
            <a:off x="480000" y="275467"/>
            <a:ext cx="11232000" cy="684300"/>
          </a:xfrm>
          <a:prstGeom prst="rect">
            <a:avLst/>
          </a:prstGeom>
          <a:noFill/>
          <a:ln>
            <a:noFill/>
          </a:ln>
        </p:spPr>
        <p:txBody>
          <a:bodyPr anchorCtr="0" anchor="t" bIns="121875" lIns="121875" spcFirstLastPara="1" rIns="121875" wrap="square" tIns="12187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6673" name="Google Shape;6673;p895"/>
          <p:cNvSpPr/>
          <p:nvPr/>
        </p:nvSpPr>
        <p:spPr>
          <a:xfrm flipH="1">
            <a:off x="5249892" y="400"/>
            <a:ext cx="2562000" cy="68577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74" name="Google Shape;6674;p895"/>
          <p:cNvSpPr/>
          <p:nvPr/>
        </p:nvSpPr>
        <p:spPr>
          <a:xfrm flipH="1">
            <a:off x="2382100" y="3172700"/>
            <a:ext cx="9800700" cy="3685200"/>
          </a:xfrm>
          <a:prstGeom prst="rtTriangle">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75" name="Google Shape;6675;p895"/>
          <p:cNvSpPr/>
          <p:nvPr/>
        </p:nvSpPr>
        <p:spPr>
          <a:xfrm flipH="1">
            <a:off x="9969900" y="1392767"/>
            <a:ext cx="2314500" cy="5465100"/>
          </a:xfrm>
          <a:prstGeom prst="rtTriangle">
            <a:avLst/>
          </a:prstGeom>
          <a:solidFill>
            <a:srgbClr val="CCEA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p:cSld name="CUSTOM_3_1_1_1_1_1_1_1_1_1_2_2">
    <p:spTree>
      <p:nvGrpSpPr>
        <p:cNvPr id="6676" name="Shape 6676"/>
        <p:cNvGrpSpPr/>
        <p:nvPr/>
      </p:nvGrpSpPr>
      <p:grpSpPr>
        <a:xfrm>
          <a:off x="0" y="0"/>
          <a:ext cx="0" cy="0"/>
          <a:chOff x="0" y="0"/>
          <a:chExt cx="0" cy="0"/>
        </a:xfrm>
      </p:grpSpPr>
      <p:sp>
        <p:nvSpPr>
          <p:cNvPr id="6677" name="Google Shape;6677;p896"/>
          <p:cNvSpPr/>
          <p:nvPr/>
        </p:nvSpPr>
        <p:spPr>
          <a:xfrm>
            <a:off x="0" y="2112667"/>
            <a:ext cx="8644200" cy="4724400"/>
          </a:xfrm>
          <a:prstGeom prst="rect">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78" name="Google Shape;6678;p896"/>
          <p:cNvSpPr/>
          <p:nvPr/>
        </p:nvSpPr>
        <p:spPr>
          <a:xfrm flipH="1">
            <a:off x="877267" y="5400700"/>
            <a:ext cx="9627300" cy="1457700"/>
          </a:xfrm>
          <a:prstGeom prst="rtTriangle">
            <a:avLst/>
          </a:prstGeom>
          <a:solidFill>
            <a:srgbClr val="FFCC9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79" name="Google Shape;6679;p896"/>
          <p:cNvSpPr/>
          <p:nvPr/>
        </p:nvSpPr>
        <p:spPr>
          <a:xfrm flipH="1" rot="-5400000">
            <a:off x="-2669133" y="-6727800"/>
            <a:ext cx="8144400" cy="21600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80" name="Google Shape;6680;p896"/>
          <p:cNvSpPr txBox="1"/>
          <p:nvPr>
            <p:ph type="title"/>
          </p:nvPr>
        </p:nvSpPr>
        <p:spPr>
          <a:xfrm>
            <a:off x="480000" y="275467"/>
            <a:ext cx="11232000" cy="684300"/>
          </a:xfrm>
          <a:prstGeom prst="rect">
            <a:avLst/>
          </a:prstGeom>
          <a:noFill/>
          <a:ln>
            <a:noFill/>
          </a:ln>
        </p:spPr>
        <p:txBody>
          <a:bodyPr anchorCtr="0" anchor="t" bIns="121875" lIns="121875" spcFirstLastPara="1" rIns="121875" wrap="square" tIns="12187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s 2 3">
  <p:cSld name="ONE_COLUMN_TEXT_1_2_3">
    <p:spTree>
      <p:nvGrpSpPr>
        <p:cNvPr id="6681" name="Shape 6681"/>
        <p:cNvGrpSpPr/>
        <p:nvPr/>
      </p:nvGrpSpPr>
      <p:grpSpPr>
        <a:xfrm>
          <a:off x="0" y="0"/>
          <a:ext cx="0" cy="0"/>
          <a:chOff x="0" y="0"/>
          <a:chExt cx="0" cy="0"/>
        </a:xfrm>
      </p:grpSpPr>
      <p:sp>
        <p:nvSpPr>
          <p:cNvPr id="6682" name="Google Shape;6682;p897"/>
          <p:cNvSpPr txBox="1"/>
          <p:nvPr>
            <p:ph type="title"/>
          </p:nvPr>
        </p:nvSpPr>
        <p:spPr>
          <a:xfrm>
            <a:off x="480000" y="102800"/>
            <a:ext cx="11232000" cy="754500"/>
          </a:xfrm>
          <a:prstGeom prst="rect">
            <a:avLst/>
          </a:prstGeom>
          <a:noFill/>
          <a:ln>
            <a:noFill/>
          </a:ln>
        </p:spPr>
        <p:txBody>
          <a:bodyPr anchorCtr="0" anchor="t" bIns="121875" lIns="121875" spcFirstLastPara="1" rIns="121875" wrap="square" tIns="121875">
            <a:noAutofit/>
          </a:bodyPr>
          <a:lstStyle>
            <a:lvl1pPr lvl="0" rtl="0" algn="ctr">
              <a:lnSpc>
                <a:spcPct val="100000"/>
              </a:lnSpc>
              <a:spcBef>
                <a:spcPts val="0"/>
              </a:spcBef>
              <a:spcAft>
                <a:spcPts val="0"/>
              </a:spcAft>
              <a:buSzPts val="3700"/>
              <a:buNone/>
              <a:defRPr/>
            </a:lvl1pPr>
            <a:lvl2pPr lvl="1" rtl="0"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rtl="0"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rtl="0"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rtl="0"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rtl="0"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rtl="0"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rtl="0"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rtl="0"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6683" name="Google Shape;6683;p897"/>
          <p:cNvSpPr txBox="1"/>
          <p:nvPr>
            <p:ph idx="2" type="title"/>
          </p:nvPr>
        </p:nvSpPr>
        <p:spPr>
          <a:xfrm>
            <a:off x="600000" y="915933"/>
            <a:ext cx="11232000" cy="480000"/>
          </a:xfrm>
          <a:prstGeom prst="rect">
            <a:avLst/>
          </a:prstGeom>
          <a:noFill/>
          <a:ln>
            <a:noFill/>
          </a:ln>
        </p:spPr>
        <p:txBody>
          <a:bodyPr anchorCtr="0" anchor="ctr" bIns="121875" lIns="121875" spcFirstLastPara="1" rIns="121875" wrap="square" tIns="121875">
            <a:noAutofit/>
          </a:bodyPr>
          <a:lstStyle>
            <a:lvl1pPr lvl="0" rtl="0" algn="ctr">
              <a:lnSpc>
                <a:spcPct val="100000"/>
              </a:lnSpc>
              <a:spcBef>
                <a:spcPts val="0"/>
              </a:spcBef>
              <a:spcAft>
                <a:spcPts val="0"/>
              </a:spcAft>
              <a:buClr>
                <a:srgbClr val="9D09D1"/>
              </a:buClr>
              <a:buSzPts val="2400"/>
              <a:buNone/>
              <a:defRPr sz="2400">
                <a:solidFill>
                  <a:srgbClr val="9D09D1"/>
                </a:solidFill>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4">
  <p:cSld name="CUSTOM_3_1_1_1_1_1_1_1_1_1_2_2_1">
    <p:spTree>
      <p:nvGrpSpPr>
        <p:cNvPr id="6684" name="Shape 6684"/>
        <p:cNvGrpSpPr/>
        <p:nvPr/>
      </p:nvGrpSpPr>
      <p:grpSpPr>
        <a:xfrm>
          <a:off x="0" y="0"/>
          <a:ext cx="0" cy="0"/>
          <a:chOff x="0" y="0"/>
          <a:chExt cx="0" cy="0"/>
        </a:xfrm>
      </p:grpSpPr>
      <p:sp>
        <p:nvSpPr>
          <p:cNvPr id="6685" name="Google Shape;6685;p898"/>
          <p:cNvSpPr/>
          <p:nvPr/>
        </p:nvSpPr>
        <p:spPr>
          <a:xfrm>
            <a:off x="0" y="2112667"/>
            <a:ext cx="8644200" cy="4724400"/>
          </a:xfrm>
          <a:prstGeom prst="rect">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86" name="Google Shape;6686;p898"/>
          <p:cNvSpPr/>
          <p:nvPr/>
        </p:nvSpPr>
        <p:spPr>
          <a:xfrm flipH="1">
            <a:off x="877267" y="5400700"/>
            <a:ext cx="9627300" cy="1457700"/>
          </a:xfrm>
          <a:prstGeom prst="rtTriangle">
            <a:avLst/>
          </a:prstGeom>
          <a:solidFill>
            <a:srgbClr val="F8DEFD"/>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87" name="Google Shape;6687;p898"/>
          <p:cNvSpPr/>
          <p:nvPr/>
        </p:nvSpPr>
        <p:spPr>
          <a:xfrm flipH="1" rot="-5400000">
            <a:off x="-2669133" y="-6727800"/>
            <a:ext cx="8144400" cy="21600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88" name="Google Shape;6688;p898"/>
          <p:cNvSpPr txBox="1"/>
          <p:nvPr>
            <p:ph type="title"/>
          </p:nvPr>
        </p:nvSpPr>
        <p:spPr>
          <a:xfrm>
            <a:off x="480000" y="275467"/>
            <a:ext cx="11232000" cy="684300"/>
          </a:xfrm>
          <a:prstGeom prst="rect">
            <a:avLst/>
          </a:prstGeom>
          <a:noFill/>
          <a:ln>
            <a:noFill/>
          </a:ln>
        </p:spPr>
        <p:txBody>
          <a:bodyPr anchorCtr="0" anchor="t" bIns="121875" lIns="121875" spcFirstLastPara="1" rIns="121875" wrap="square" tIns="12187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p:cSld name="CUSTOM_3_1_1_1_1_1_1_1_1_1_3_1">
    <p:spTree>
      <p:nvGrpSpPr>
        <p:cNvPr id="6689" name="Shape 6689"/>
        <p:cNvGrpSpPr/>
        <p:nvPr/>
      </p:nvGrpSpPr>
      <p:grpSpPr>
        <a:xfrm>
          <a:off x="0" y="0"/>
          <a:ext cx="0" cy="0"/>
          <a:chOff x="0" y="0"/>
          <a:chExt cx="0" cy="0"/>
        </a:xfrm>
      </p:grpSpPr>
      <p:sp>
        <p:nvSpPr>
          <p:cNvPr id="6690" name="Google Shape;6690;p899"/>
          <p:cNvSpPr txBox="1"/>
          <p:nvPr>
            <p:ph type="title"/>
          </p:nvPr>
        </p:nvSpPr>
        <p:spPr>
          <a:xfrm>
            <a:off x="480000" y="289300"/>
            <a:ext cx="11232000" cy="678000"/>
          </a:xfrm>
          <a:prstGeom prst="rect">
            <a:avLst/>
          </a:prstGeom>
          <a:noFill/>
          <a:ln>
            <a:noFill/>
          </a:ln>
        </p:spPr>
        <p:txBody>
          <a:bodyPr anchorCtr="0" anchor="t" bIns="121875" lIns="121875" spcFirstLastPara="1" rIns="121875" wrap="square" tIns="121875">
            <a:noAutofit/>
          </a:bodyPr>
          <a:lstStyle>
            <a:lvl1pPr lvl="0" rtl="0" algn="l">
              <a:lnSpc>
                <a:spcPct val="100000"/>
              </a:lnSpc>
              <a:spcBef>
                <a:spcPts val="0"/>
              </a:spcBef>
              <a:spcAft>
                <a:spcPts val="0"/>
              </a:spcAft>
              <a:buSzPts val="3700"/>
              <a:buNone/>
              <a:defRPr>
                <a:latin typeface="Montserrat"/>
                <a:ea typeface="Montserrat"/>
                <a:cs typeface="Montserrat"/>
                <a:sym typeface="Montserrat"/>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6691" name="Google Shape;6691;p899"/>
          <p:cNvSpPr/>
          <p:nvPr/>
        </p:nvSpPr>
        <p:spPr>
          <a:xfrm flipH="1">
            <a:off x="5249892" y="400"/>
            <a:ext cx="2562000" cy="68577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92" name="Google Shape;6692;p899"/>
          <p:cNvSpPr/>
          <p:nvPr/>
        </p:nvSpPr>
        <p:spPr>
          <a:xfrm flipH="1">
            <a:off x="2382100" y="3172700"/>
            <a:ext cx="9800700" cy="3685200"/>
          </a:xfrm>
          <a:prstGeom prst="rtTriangle">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93" name="Google Shape;6693;p899"/>
          <p:cNvSpPr/>
          <p:nvPr/>
        </p:nvSpPr>
        <p:spPr>
          <a:xfrm flipH="1">
            <a:off x="9969900" y="1392800"/>
            <a:ext cx="2314500" cy="5465100"/>
          </a:xfrm>
          <a:prstGeom prst="rtTriangle">
            <a:avLst/>
          </a:prstGeom>
          <a:solidFill>
            <a:srgbClr val="D2C2F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5">
  <p:cSld name="CUSTOM_3_1_1_1_1_1_1_1_1_1_1_1_2">
    <p:spTree>
      <p:nvGrpSpPr>
        <p:cNvPr id="6694" name="Shape 6694"/>
        <p:cNvGrpSpPr/>
        <p:nvPr/>
      </p:nvGrpSpPr>
      <p:grpSpPr>
        <a:xfrm>
          <a:off x="0" y="0"/>
          <a:ext cx="0" cy="0"/>
          <a:chOff x="0" y="0"/>
          <a:chExt cx="0" cy="0"/>
        </a:xfrm>
      </p:grpSpPr>
      <p:sp>
        <p:nvSpPr>
          <p:cNvPr id="6695" name="Google Shape;6695;p900"/>
          <p:cNvSpPr txBox="1"/>
          <p:nvPr>
            <p:ph type="title"/>
          </p:nvPr>
        </p:nvSpPr>
        <p:spPr>
          <a:xfrm>
            <a:off x="480000" y="275467"/>
            <a:ext cx="11232000" cy="684300"/>
          </a:xfrm>
          <a:prstGeom prst="rect">
            <a:avLst/>
          </a:prstGeom>
          <a:noFill/>
          <a:ln>
            <a:noFill/>
          </a:ln>
        </p:spPr>
        <p:txBody>
          <a:bodyPr anchorCtr="0" anchor="t" bIns="121875" lIns="121875" spcFirstLastPara="1" rIns="121875" wrap="square" tIns="12187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6696" name="Google Shape;6696;p900"/>
          <p:cNvSpPr/>
          <p:nvPr/>
        </p:nvSpPr>
        <p:spPr>
          <a:xfrm flipH="1">
            <a:off x="5249892" y="400"/>
            <a:ext cx="2562000" cy="68577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97" name="Google Shape;6697;p900"/>
          <p:cNvSpPr/>
          <p:nvPr/>
        </p:nvSpPr>
        <p:spPr>
          <a:xfrm flipH="1">
            <a:off x="4831667" y="-4071400"/>
            <a:ext cx="2746200" cy="10929300"/>
          </a:xfrm>
          <a:prstGeom prst="rtTriangle">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98" name="Google Shape;6698;p900"/>
          <p:cNvSpPr/>
          <p:nvPr/>
        </p:nvSpPr>
        <p:spPr>
          <a:xfrm>
            <a:off x="7295267" y="-6467"/>
            <a:ext cx="4896900" cy="6858000"/>
          </a:xfrm>
          <a:prstGeom prst="rect">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99" name="Google Shape;6699;p900"/>
          <p:cNvSpPr/>
          <p:nvPr/>
        </p:nvSpPr>
        <p:spPr>
          <a:xfrm rot="10800000">
            <a:off x="11020000" y="-6267"/>
            <a:ext cx="1162800" cy="4901100"/>
          </a:xfrm>
          <a:prstGeom prst="rtTriangle">
            <a:avLst/>
          </a:prstGeom>
          <a:solidFill>
            <a:srgbClr val="38425D"/>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5">
  <p:cSld name="CUSTOM_3_1_1_1_1_1_1_1_1_1_1_1_1">
    <p:spTree>
      <p:nvGrpSpPr>
        <p:cNvPr id="6700" name="Shape 6700"/>
        <p:cNvGrpSpPr/>
        <p:nvPr/>
      </p:nvGrpSpPr>
      <p:grpSpPr>
        <a:xfrm>
          <a:off x="0" y="0"/>
          <a:ext cx="0" cy="0"/>
          <a:chOff x="0" y="0"/>
          <a:chExt cx="0" cy="0"/>
        </a:xfrm>
      </p:grpSpPr>
      <p:sp>
        <p:nvSpPr>
          <p:cNvPr id="6701" name="Google Shape;6701;p901"/>
          <p:cNvSpPr txBox="1"/>
          <p:nvPr>
            <p:ph type="title"/>
          </p:nvPr>
        </p:nvSpPr>
        <p:spPr>
          <a:xfrm>
            <a:off x="480000" y="275467"/>
            <a:ext cx="11232000" cy="684300"/>
          </a:xfrm>
          <a:prstGeom prst="rect">
            <a:avLst/>
          </a:prstGeom>
          <a:noFill/>
          <a:ln>
            <a:noFill/>
          </a:ln>
        </p:spPr>
        <p:txBody>
          <a:bodyPr anchorCtr="0" anchor="t" bIns="121875" lIns="121875" spcFirstLastPara="1" rIns="121875" wrap="square" tIns="12187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6702" name="Google Shape;6702;p901"/>
          <p:cNvSpPr/>
          <p:nvPr/>
        </p:nvSpPr>
        <p:spPr>
          <a:xfrm flipH="1">
            <a:off x="5249892" y="400"/>
            <a:ext cx="2562000" cy="68577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03" name="Google Shape;6703;p901"/>
          <p:cNvSpPr/>
          <p:nvPr/>
        </p:nvSpPr>
        <p:spPr>
          <a:xfrm flipH="1">
            <a:off x="4831667" y="-4071400"/>
            <a:ext cx="2746200" cy="10929300"/>
          </a:xfrm>
          <a:prstGeom prst="rtTriangle">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04" name="Google Shape;6704;p901"/>
          <p:cNvSpPr/>
          <p:nvPr/>
        </p:nvSpPr>
        <p:spPr>
          <a:xfrm>
            <a:off x="7295267" y="-6467"/>
            <a:ext cx="4896900" cy="6858000"/>
          </a:xfrm>
          <a:prstGeom prst="rect">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05" name="Google Shape;6705;p901"/>
          <p:cNvSpPr/>
          <p:nvPr/>
        </p:nvSpPr>
        <p:spPr>
          <a:xfrm rot="10800000">
            <a:off x="11020000" y="-6267"/>
            <a:ext cx="1162800" cy="4901100"/>
          </a:xfrm>
          <a:prstGeom prst="rtTriangle">
            <a:avLst/>
          </a:prstGeom>
          <a:solidFill>
            <a:srgbClr val="0096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lmon 1">
  <p:cSld name="CUSTOM_3_1_1_2_1">
    <p:spTree>
      <p:nvGrpSpPr>
        <p:cNvPr id="6706" name="Shape 6706"/>
        <p:cNvGrpSpPr/>
        <p:nvPr/>
      </p:nvGrpSpPr>
      <p:grpSpPr>
        <a:xfrm>
          <a:off x="0" y="0"/>
          <a:ext cx="0" cy="0"/>
          <a:chOff x="0" y="0"/>
          <a:chExt cx="0" cy="0"/>
        </a:xfrm>
      </p:grpSpPr>
      <p:sp>
        <p:nvSpPr>
          <p:cNvPr id="6707" name="Google Shape;6707;p902"/>
          <p:cNvSpPr txBox="1"/>
          <p:nvPr>
            <p:ph type="title"/>
          </p:nvPr>
        </p:nvSpPr>
        <p:spPr>
          <a:xfrm>
            <a:off x="480000" y="275467"/>
            <a:ext cx="11232000" cy="684300"/>
          </a:xfrm>
          <a:prstGeom prst="rect">
            <a:avLst/>
          </a:prstGeom>
          <a:noFill/>
          <a:ln>
            <a:noFill/>
          </a:ln>
        </p:spPr>
        <p:txBody>
          <a:bodyPr anchorCtr="0" anchor="t" bIns="121875" lIns="121875" spcFirstLastPara="1" rIns="121875" wrap="square" tIns="12187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6708" name="Google Shape;6708;p902"/>
          <p:cNvSpPr/>
          <p:nvPr/>
        </p:nvSpPr>
        <p:spPr>
          <a:xfrm flipH="1">
            <a:off x="6167447" y="2392569"/>
            <a:ext cx="5435400" cy="4465500"/>
          </a:xfrm>
          <a:prstGeom prst="rtTriangle">
            <a:avLst/>
          </a:prstGeom>
          <a:solidFill>
            <a:srgbClr val="FF6D7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09" name="Google Shape;6709;p902"/>
          <p:cNvSpPr/>
          <p:nvPr/>
        </p:nvSpPr>
        <p:spPr>
          <a:xfrm flipH="1">
            <a:off x="8745600" y="-513664"/>
            <a:ext cx="3446400" cy="7371600"/>
          </a:xfrm>
          <a:prstGeom prst="rtTriangle">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6716" name="Shape 6716"/>
        <p:cNvGrpSpPr/>
        <p:nvPr/>
      </p:nvGrpSpPr>
      <p:grpSpPr>
        <a:xfrm>
          <a:off x="0" y="0"/>
          <a:ext cx="0" cy="0"/>
          <a:chOff x="0" y="0"/>
          <a:chExt cx="0" cy="0"/>
        </a:xfrm>
      </p:grpSpPr>
      <p:sp>
        <p:nvSpPr>
          <p:cNvPr id="6717" name="Google Shape;6717;p904"/>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718" name="Google Shape;6718;p904"/>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719" name="Google Shape;6719;p904"/>
          <p:cNvPicPr preferRelativeResize="0"/>
          <p:nvPr/>
        </p:nvPicPr>
        <p:blipFill rotWithShape="1">
          <a:blip r:embed="rId2">
            <a:alphaModFix/>
          </a:blip>
          <a:srcRect b="0" l="0" r="0" t="0"/>
          <a:stretch/>
        </p:blipFill>
        <p:spPr>
          <a:xfrm>
            <a:off x="762008" y="609606"/>
            <a:ext cx="2558265" cy="406974"/>
          </a:xfrm>
          <a:prstGeom prst="rect">
            <a:avLst/>
          </a:prstGeom>
          <a:noFill/>
          <a:ln>
            <a:noFill/>
          </a:ln>
        </p:spPr>
      </p:pic>
      <p:cxnSp>
        <p:nvCxnSpPr>
          <p:cNvPr id="6720" name="Google Shape;6720;p904"/>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6721" name="Google Shape;6721;p904"/>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722" name="Google Shape;6722;p90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6723" name="Google Shape;6723;p904"/>
          <p:cNvPicPr preferRelativeResize="0"/>
          <p:nvPr/>
        </p:nvPicPr>
        <p:blipFill rotWithShape="1">
          <a:blip r:embed="rId3">
            <a:alphaModFix/>
          </a:blip>
          <a:srcRect b="0" l="0" r="0" t="0"/>
          <a:stretch/>
        </p:blipFill>
        <p:spPr>
          <a:xfrm>
            <a:off x="6539662" y="608138"/>
            <a:ext cx="5650996" cy="5641729"/>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555" name="Shape 555"/>
        <p:cNvGrpSpPr/>
        <p:nvPr/>
      </p:nvGrpSpPr>
      <p:grpSpPr>
        <a:xfrm>
          <a:off x="0" y="0"/>
          <a:ext cx="0" cy="0"/>
          <a:chOff x="0" y="0"/>
          <a:chExt cx="0" cy="0"/>
        </a:xfrm>
      </p:grpSpPr>
      <p:sp>
        <p:nvSpPr>
          <p:cNvPr id="556" name="Google Shape;556;p91"/>
          <p:cNvSpPr/>
          <p:nvPr/>
        </p:nvSpPr>
        <p:spPr>
          <a:xfrm>
            <a:off x="460978" y="1944353"/>
            <a:ext cx="2447700" cy="3424800"/>
          </a:xfrm>
          <a:prstGeom prst="snip1Rect">
            <a:avLst>
              <a:gd fmla="val 16667" name="adj"/>
            </a:avLst>
          </a:prstGeom>
          <a:solidFill>
            <a:schemeClr val="accent6"/>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57" name="Google Shape;557;p91"/>
          <p:cNvSpPr/>
          <p:nvPr/>
        </p:nvSpPr>
        <p:spPr>
          <a:xfrm>
            <a:off x="3398463" y="1944353"/>
            <a:ext cx="24477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58" name="Google Shape;558;p9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59" name="Google Shape;559;p91"/>
          <p:cNvSpPr txBox="1"/>
          <p:nvPr>
            <p:ph idx="1" type="body"/>
          </p:nvPr>
        </p:nvSpPr>
        <p:spPr>
          <a:xfrm>
            <a:off x="619241" y="2102946"/>
            <a:ext cx="21285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dk1"/>
              </a:buClr>
              <a:buSzPts val="1300"/>
              <a:buChar char="▪"/>
              <a:defRPr sz="1900">
                <a:solidFill>
                  <a:schemeClr val="dk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60" name="Google Shape;560;p91"/>
          <p:cNvSpPr txBox="1"/>
          <p:nvPr>
            <p:ph idx="2" type="body"/>
          </p:nvPr>
        </p:nvSpPr>
        <p:spPr>
          <a:xfrm>
            <a:off x="3558716" y="2104568"/>
            <a:ext cx="21285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61" name="Google Shape;561;p91"/>
          <p:cNvSpPr txBox="1"/>
          <p:nvPr>
            <p:ph idx="3" type="body"/>
          </p:nvPr>
        </p:nvSpPr>
        <p:spPr>
          <a:xfrm>
            <a:off x="3400454" y="1446766"/>
            <a:ext cx="24447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562" name="Google Shape;562;p91"/>
          <p:cNvSpPr txBox="1"/>
          <p:nvPr>
            <p:ph idx="4" type="body"/>
          </p:nvPr>
        </p:nvSpPr>
        <p:spPr>
          <a:xfrm>
            <a:off x="460979" y="1446766"/>
            <a:ext cx="24447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563" name="Google Shape;563;p91"/>
          <p:cNvSpPr/>
          <p:nvPr/>
        </p:nvSpPr>
        <p:spPr>
          <a:xfrm>
            <a:off x="6335948" y="1944353"/>
            <a:ext cx="24477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64" name="Google Shape;564;p91"/>
          <p:cNvSpPr txBox="1"/>
          <p:nvPr>
            <p:ph idx="5" type="body"/>
          </p:nvPr>
        </p:nvSpPr>
        <p:spPr>
          <a:xfrm>
            <a:off x="6498191" y="2104568"/>
            <a:ext cx="21285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65" name="Google Shape;565;p91"/>
          <p:cNvSpPr txBox="1"/>
          <p:nvPr>
            <p:ph idx="6" type="body"/>
          </p:nvPr>
        </p:nvSpPr>
        <p:spPr>
          <a:xfrm>
            <a:off x="6339929" y="1446766"/>
            <a:ext cx="24447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566" name="Google Shape;566;p91"/>
          <p:cNvSpPr/>
          <p:nvPr/>
        </p:nvSpPr>
        <p:spPr>
          <a:xfrm>
            <a:off x="9273434" y="1944353"/>
            <a:ext cx="2447700" cy="3424800"/>
          </a:xfrm>
          <a:prstGeom prst="snip1Rect">
            <a:avLst>
              <a:gd fmla="val 16667" name="adj"/>
            </a:avLst>
          </a:prstGeom>
          <a:solidFill>
            <a:schemeClr val="accent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67" name="Google Shape;567;p91"/>
          <p:cNvSpPr txBox="1"/>
          <p:nvPr>
            <p:ph idx="7" type="body"/>
          </p:nvPr>
        </p:nvSpPr>
        <p:spPr>
          <a:xfrm>
            <a:off x="9437665" y="2104568"/>
            <a:ext cx="21285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68" name="Google Shape;568;p91"/>
          <p:cNvSpPr txBox="1"/>
          <p:nvPr>
            <p:ph idx="8" type="body"/>
          </p:nvPr>
        </p:nvSpPr>
        <p:spPr>
          <a:xfrm>
            <a:off x="9279404" y="1446766"/>
            <a:ext cx="24447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569" name="Google Shape;569;p91"/>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6724" name="Shape 6724"/>
        <p:cNvGrpSpPr/>
        <p:nvPr/>
      </p:nvGrpSpPr>
      <p:grpSpPr>
        <a:xfrm>
          <a:off x="0" y="0"/>
          <a:ext cx="0" cy="0"/>
          <a:chOff x="0" y="0"/>
          <a:chExt cx="0" cy="0"/>
        </a:xfrm>
      </p:grpSpPr>
      <p:sp>
        <p:nvSpPr>
          <p:cNvPr id="6725" name="Google Shape;6725;p90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726" name="Google Shape;6726;p905"/>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727" name="Google Shape;6727;p905"/>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728" name="Google Shape;6728;p90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6729" name="Shape 6729"/>
        <p:cNvGrpSpPr/>
        <p:nvPr/>
      </p:nvGrpSpPr>
      <p:grpSpPr>
        <a:xfrm>
          <a:off x="0" y="0"/>
          <a:ext cx="0" cy="0"/>
          <a:chOff x="0" y="0"/>
          <a:chExt cx="0" cy="0"/>
        </a:xfrm>
      </p:grpSpPr>
      <p:sp>
        <p:nvSpPr>
          <p:cNvPr id="6730" name="Google Shape;6730;p906"/>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731" name="Google Shape;6731;p906"/>
          <p:cNvSpPr/>
          <p:nvPr/>
        </p:nvSpPr>
        <p:spPr>
          <a:xfrm>
            <a:off x="1122838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32" name="Google Shape;6732;p90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733" name="Google Shape;6733;p906"/>
          <p:cNvSpPr/>
          <p:nvPr/>
        </p:nvSpPr>
        <p:spPr>
          <a:xfrm>
            <a:off x="10207871"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34" name="Google Shape;6734;p906"/>
          <p:cNvSpPr/>
          <p:nvPr/>
        </p:nvSpPr>
        <p:spPr>
          <a:xfrm rot="10800000">
            <a:off x="10207891"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35" name="Google Shape;6735;p906"/>
          <p:cNvSpPr/>
          <p:nvPr/>
        </p:nvSpPr>
        <p:spPr>
          <a:xfrm>
            <a:off x="11228382"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36" name="Google Shape;6736;p906"/>
          <p:cNvSpPr/>
          <p:nvPr/>
        </p:nvSpPr>
        <p:spPr>
          <a:xfrm rot="-5400000">
            <a:off x="11219882"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6737" name="Google Shape;6737;p906"/>
          <p:cNvSpPr/>
          <p:nvPr/>
        </p:nvSpPr>
        <p:spPr>
          <a:xfrm>
            <a:off x="8241984"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38" name="Google Shape;6738;p906"/>
          <p:cNvSpPr/>
          <p:nvPr/>
        </p:nvSpPr>
        <p:spPr>
          <a:xfrm>
            <a:off x="8871191"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39" name="Google Shape;6739;p906"/>
          <p:cNvSpPr/>
          <p:nvPr/>
        </p:nvSpPr>
        <p:spPr>
          <a:xfrm>
            <a:off x="9971336"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6740" name="Shape 6740"/>
        <p:cNvGrpSpPr/>
        <p:nvPr/>
      </p:nvGrpSpPr>
      <p:grpSpPr>
        <a:xfrm>
          <a:off x="0" y="0"/>
          <a:ext cx="0" cy="0"/>
          <a:chOff x="0" y="0"/>
          <a:chExt cx="0" cy="0"/>
        </a:xfrm>
      </p:grpSpPr>
      <p:sp>
        <p:nvSpPr>
          <p:cNvPr id="6741" name="Google Shape;6741;p907"/>
          <p:cNvSpPr/>
          <p:nvPr/>
        </p:nvSpPr>
        <p:spPr>
          <a:xfrm>
            <a:off x="7982082"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42" name="Google Shape;6742;p907"/>
          <p:cNvSpPr/>
          <p:nvPr/>
        </p:nvSpPr>
        <p:spPr>
          <a:xfrm>
            <a:off x="4295778"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43" name="Google Shape;6743;p907"/>
          <p:cNvSpPr/>
          <p:nvPr/>
        </p:nvSpPr>
        <p:spPr>
          <a:xfrm>
            <a:off x="609606"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44" name="Google Shape;6744;p90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745" name="Google Shape;6745;p907"/>
          <p:cNvSpPr txBox="1"/>
          <p:nvPr>
            <p:ph idx="1" type="body"/>
          </p:nvPr>
        </p:nvSpPr>
        <p:spPr>
          <a:xfrm>
            <a:off x="762007"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746" name="Google Shape;6746;p907"/>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747" name="Google Shape;6747;p907"/>
          <p:cNvSpPr txBox="1"/>
          <p:nvPr>
            <p:ph idx="3" type="body"/>
          </p:nvPr>
        </p:nvSpPr>
        <p:spPr>
          <a:xfrm>
            <a:off x="4483646"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748" name="Google Shape;6748;p907"/>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749" name="Google Shape;6749;p907"/>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750" name="Google Shape;6750;p907"/>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751" name="Google Shape;6751;p907"/>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752" name="Google Shape;6752;p90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6753" name="Shape 6753"/>
        <p:cNvGrpSpPr/>
        <p:nvPr/>
      </p:nvGrpSpPr>
      <p:grpSpPr>
        <a:xfrm>
          <a:off x="0" y="0"/>
          <a:ext cx="0" cy="0"/>
          <a:chOff x="0" y="0"/>
          <a:chExt cx="0" cy="0"/>
        </a:xfrm>
      </p:grpSpPr>
      <p:sp>
        <p:nvSpPr>
          <p:cNvPr id="6754" name="Google Shape;6754;p908"/>
          <p:cNvSpPr/>
          <p:nvPr/>
        </p:nvSpPr>
        <p:spPr>
          <a:xfrm rot="10800000">
            <a:off x="10362882"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55" name="Google Shape;6755;p908"/>
          <p:cNvSpPr/>
          <p:nvPr/>
        </p:nvSpPr>
        <p:spPr>
          <a:xfrm rot="10800000">
            <a:off x="10511682"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56" name="Google Shape;6756;p908"/>
          <p:cNvSpPr/>
          <p:nvPr/>
        </p:nvSpPr>
        <p:spPr>
          <a:xfrm rot="10800000">
            <a:off x="10655649"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6757" name="Google Shape;6757;p908"/>
          <p:cNvCxnSpPr>
            <a:stCxn id="6756" idx="2"/>
          </p:cNvCxnSpPr>
          <p:nvPr/>
        </p:nvCxnSpPr>
        <p:spPr>
          <a:xfrm rot="10800000">
            <a:off x="10655649"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6758" name="Google Shape;6758;p908"/>
          <p:cNvCxnSpPr>
            <a:stCxn id="6754" idx="2"/>
          </p:cNvCxnSpPr>
          <p:nvPr/>
        </p:nvCxnSpPr>
        <p:spPr>
          <a:xfrm rot="10800000">
            <a:off x="10362882"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6759" name="Google Shape;6759;p908"/>
          <p:cNvCxnSpPr>
            <a:stCxn id="6755" idx="2"/>
          </p:cNvCxnSpPr>
          <p:nvPr/>
        </p:nvCxnSpPr>
        <p:spPr>
          <a:xfrm rot="10800000">
            <a:off x="10511682"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6760" name="Google Shape;6760;p908"/>
          <p:cNvCxnSpPr>
            <a:stCxn id="6756" idx="0"/>
          </p:cNvCxnSpPr>
          <p:nvPr/>
        </p:nvCxnSpPr>
        <p:spPr>
          <a:xfrm>
            <a:off x="10941699" y="2561733"/>
            <a:ext cx="326100" cy="0"/>
          </a:xfrm>
          <a:prstGeom prst="straightConnector1">
            <a:avLst/>
          </a:prstGeom>
          <a:noFill/>
          <a:ln cap="flat" cmpd="sng" w="9525">
            <a:solidFill>
              <a:schemeClr val="dk2"/>
            </a:solidFill>
            <a:prstDash val="solid"/>
            <a:round/>
            <a:headEnd len="sm" w="sm" type="none"/>
            <a:tailEnd len="sm" w="sm" type="none"/>
          </a:ln>
        </p:spPr>
      </p:cxnSp>
      <p:cxnSp>
        <p:nvCxnSpPr>
          <p:cNvPr id="6761" name="Google Shape;6761;p908"/>
          <p:cNvCxnSpPr>
            <a:stCxn id="6755" idx="0"/>
          </p:cNvCxnSpPr>
          <p:nvPr/>
        </p:nvCxnSpPr>
        <p:spPr>
          <a:xfrm>
            <a:off x="10870032"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6762" name="Google Shape;6762;p908"/>
          <p:cNvCxnSpPr>
            <a:stCxn id="6754" idx="0"/>
          </p:cNvCxnSpPr>
          <p:nvPr/>
        </p:nvCxnSpPr>
        <p:spPr>
          <a:xfrm>
            <a:off x="10795632" y="2855267"/>
            <a:ext cx="456900" cy="0"/>
          </a:xfrm>
          <a:prstGeom prst="straightConnector1">
            <a:avLst/>
          </a:prstGeom>
          <a:noFill/>
          <a:ln cap="flat" cmpd="sng" w="9525">
            <a:solidFill>
              <a:schemeClr val="dk2"/>
            </a:solidFill>
            <a:prstDash val="solid"/>
            <a:round/>
            <a:headEnd len="sm" w="sm" type="none"/>
            <a:tailEnd len="sm" w="sm" type="none"/>
          </a:ln>
        </p:spPr>
      </p:cxnSp>
      <p:sp>
        <p:nvSpPr>
          <p:cNvPr id="6763" name="Google Shape;6763;p908"/>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764" name="Google Shape;6764;p908"/>
          <p:cNvSpPr/>
          <p:nvPr/>
        </p:nvSpPr>
        <p:spPr>
          <a:xfrm>
            <a:off x="1025277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65" name="Google Shape;6765;p90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766" name="Google Shape;6766;p908"/>
          <p:cNvSpPr/>
          <p:nvPr/>
        </p:nvSpPr>
        <p:spPr>
          <a:xfrm>
            <a:off x="10207871"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67" name="Google Shape;6767;p908"/>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68" name="Google Shape;6768;p908"/>
          <p:cNvSpPr/>
          <p:nvPr/>
        </p:nvSpPr>
        <p:spPr>
          <a:xfrm>
            <a:off x="11228382"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69" name="Google Shape;6769;p908"/>
          <p:cNvSpPr/>
          <p:nvPr/>
        </p:nvSpPr>
        <p:spPr>
          <a:xfrm rot="-5400000">
            <a:off x="11219882"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70" name="Google Shape;6770;p908"/>
          <p:cNvSpPr/>
          <p:nvPr/>
        </p:nvSpPr>
        <p:spPr>
          <a:xfrm>
            <a:off x="9726666"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71" name="Google Shape;6771;p908"/>
          <p:cNvSpPr/>
          <p:nvPr/>
        </p:nvSpPr>
        <p:spPr>
          <a:xfrm>
            <a:off x="8871191"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72" name="Google Shape;6772;p908"/>
          <p:cNvSpPr/>
          <p:nvPr/>
        </p:nvSpPr>
        <p:spPr>
          <a:xfrm>
            <a:off x="10202505"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6773" name="Shape 6773"/>
        <p:cNvGrpSpPr/>
        <p:nvPr/>
      </p:nvGrpSpPr>
      <p:grpSpPr>
        <a:xfrm>
          <a:off x="0" y="0"/>
          <a:ext cx="0" cy="0"/>
          <a:chOff x="0" y="0"/>
          <a:chExt cx="0" cy="0"/>
        </a:xfrm>
      </p:grpSpPr>
      <p:sp>
        <p:nvSpPr>
          <p:cNvPr id="6774" name="Google Shape;6774;p909"/>
          <p:cNvSpPr/>
          <p:nvPr/>
        </p:nvSpPr>
        <p:spPr>
          <a:xfrm rot="10800000">
            <a:off x="10362882"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75" name="Google Shape;6775;p909"/>
          <p:cNvSpPr/>
          <p:nvPr/>
        </p:nvSpPr>
        <p:spPr>
          <a:xfrm rot="10800000">
            <a:off x="10511682"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76" name="Google Shape;6776;p909"/>
          <p:cNvSpPr/>
          <p:nvPr/>
        </p:nvSpPr>
        <p:spPr>
          <a:xfrm rot="10800000">
            <a:off x="10655649"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6777" name="Google Shape;6777;p909"/>
          <p:cNvCxnSpPr>
            <a:stCxn id="6776" idx="2"/>
          </p:cNvCxnSpPr>
          <p:nvPr/>
        </p:nvCxnSpPr>
        <p:spPr>
          <a:xfrm rot="10800000">
            <a:off x="10655649"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6778" name="Google Shape;6778;p909"/>
          <p:cNvCxnSpPr>
            <a:stCxn id="6774" idx="2"/>
          </p:cNvCxnSpPr>
          <p:nvPr/>
        </p:nvCxnSpPr>
        <p:spPr>
          <a:xfrm rot="10800000">
            <a:off x="10362882"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6779" name="Google Shape;6779;p909"/>
          <p:cNvCxnSpPr>
            <a:stCxn id="6775" idx="2"/>
          </p:cNvCxnSpPr>
          <p:nvPr/>
        </p:nvCxnSpPr>
        <p:spPr>
          <a:xfrm rot="10800000">
            <a:off x="10511682"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6780" name="Google Shape;6780;p909"/>
          <p:cNvCxnSpPr>
            <a:stCxn id="6776" idx="0"/>
          </p:cNvCxnSpPr>
          <p:nvPr/>
        </p:nvCxnSpPr>
        <p:spPr>
          <a:xfrm>
            <a:off x="10941699" y="2561733"/>
            <a:ext cx="326100" cy="0"/>
          </a:xfrm>
          <a:prstGeom prst="straightConnector1">
            <a:avLst/>
          </a:prstGeom>
          <a:noFill/>
          <a:ln cap="flat" cmpd="sng" w="9525">
            <a:solidFill>
              <a:schemeClr val="lt2"/>
            </a:solidFill>
            <a:prstDash val="solid"/>
            <a:round/>
            <a:headEnd len="sm" w="sm" type="none"/>
            <a:tailEnd len="sm" w="sm" type="none"/>
          </a:ln>
        </p:spPr>
      </p:cxnSp>
      <p:cxnSp>
        <p:nvCxnSpPr>
          <p:cNvPr id="6781" name="Google Shape;6781;p909"/>
          <p:cNvCxnSpPr>
            <a:stCxn id="6775" idx="0"/>
          </p:cNvCxnSpPr>
          <p:nvPr/>
        </p:nvCxnSpPr>
        <p:spPr>
          <a:xfrm>
            <a:off x="10870032"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6782" name="Google Shape;6782;p909"/>
          <p:cNvCxnSpPr>
            <a:stCxn id="6774" idx="0"/>
          </p:cNvCxnSpPr>
          <p:nvPr/>
        </p:nvCxnSpPr>
        <p:spPr>
          <a:xfrm>
            <a:off x="10795632" y="2855267"/>
            <a:ext cx="456900" cy="0"/>
          </a:xfrm>
          <a:prstGeom prst="straightConnector1">
            <a:avLst/>
          </a:prstGeom>
          <a:noFill/>
          <a:ln cap="flat" cmpd="sng" w="9525">
            <a:solidFill>
              <a:schemeClr val="lt2"/>
            </a:solidFill>
            <a:prstDash val="solid"/>
            <a:round/>
            <a:headEnd len="sm" w="sm" type="none"/>
            <a:tailEnd len="sm" w="sm" type="none"/>
          </a:ln>
        </p:spPr>
      </p:cxnSp>
      <p:sp>
        <p:nvSpPr>
          <p:cNvPr id="6783" name="Google Shape;6783;p909"/>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784" name="Google Shape;6784;p909"/>
          <p:cNvSpPr/>
          <p:nvPr/>
        </p:nvSpPr>
        <p:spPr>
          <a:xfrm>
            <a:off x="10252772"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85" name="Google Shape;6785;p90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786" name="Google Shape;6786;p909"/>
          <p:cNvSpPr/>
          <p:nvPr/>
        </p:nvSpPr>
        <p:spPr>
          <a:xfrm>
            <a:off x="10207871"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87" name="Google Shape;6787;p909"/>
          <p:cNvSpPr/>
          <p:nvPr/>
        </p:nvSpPr>
        <p:spPr>
          <a:xfrm rot="-5400000">
            <a:off x="10207871"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88" name="Google Shape;6788;p909"/>
          <p:cNvSpPr/>
          <p:nvPr/>
        </p:nvSpPr>
        <p:spPr>
          <a:xfrm>
            <a:off x="11228382"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89" name="Google Shape;6789;p909"/>
          <p:cNvSpPr/>
          <p:nvPr/>
        </p:nvSpPr>
        <p:spPr>
          <a:xfrm rot="-5400000">
            <a:off x="11219882"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90" name="Google Shape;6790;p909"/>
          <p:cNvSpPr/>
          <p:nvPr/>
        </p:nvSpPr>
        <p:spPr>
          <a:xfrm>
            <a:off x="9726666"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91" name="Google Shape;6791;p909"/>
          <p:cNvSpPr/>
          <p:nvPr/>
        </p:nvSpPr>
        <p:spPr>
          <a:xfrm>
            <a:off x="8871191"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92" name="Google Shape;6792;p909"/>
          <p:cNvSpPr/>
          <p:nvPr/>
        </p:nvSpPr>
        <p:spPr>
          <a:xfrm>
            <a:off x="10202505"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6793" name="Shape 6793"/>
        <p:cNvGrpSpPr/>
        <p:nvPr/>
      </p:nvGrpSpPr>
      <p:grpSpPr>
        <a:xfrm>
          <a:off x="0" y="0"/>
          <a:ext cx="0" cy="0"/>
          <a:chOff x="0" y="0"/>
          <a:chExt cx="0" cy="0"/>
        </a:xfrm>
      </p:grpSpPr>
      <p:sp>
        <p:nvSpPr>
          <p:cNvPr id="6794" name="Google Shape;6794;p910"/>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795" name="Google Shape;6795;p910"/>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796" name="Google Shape;6796;p910"/>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6797" name="Google Shape;6797;p910"/>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6798" name="Google Shape;6798;p910"/>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799" name="Google Shape;6799;p91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6800" name="Google Shape;6800;p910"/>
          <p:cNvPicPr preferRelativeResize="0"/>
          <p:nvPr/>
        </p:nvPicPr>
        <p:blipFill rotWithShape="1">
          <a:blip r:embed="rId3">
            <a:alphaModFix/>
          </a:blip>
          <a:srcRect b="0" l="0" r="0" t="0"/>
          <a:stretch/>
        </p:blipFill>
        <p:spPr>
          <a:xfrm>
            <a:off x="6539661" y="608125"/>
            <a:ext cx="5650996" cy="5641729"/>
          </a:xfrm>
          <a:prstGeom prst="rect">
            <a:avLst/>
          </a:prstGeom>
          <a:noFill/>
          <a:ln>
            <a:noFill/>
          </a:ln>
        </p:spPr>
      </p:pic>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6801" name="Shape 6801"/>
        <p:cNvGrpSpPr/>
        <p:nvPr/>
      </p:nvGrpSpPr>
      <p:grpSpPr>
        <a:xfrm>
          <a:off x="0" y="0"/>
          <a:ext cx="0" cy="0"/>
          <a:chOff x="0" y="0"/>
          <a:chExt cx="0" cy="0"/>
        </a:xfrm>
      </p:grpSpPr>
      <p:sp>
        <p:nvSpPr>
          <p:cNvPr id="6802" name="Google Shape;6802;p911"/>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803" name="Google Shape;6803;p911"/>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804" name="Google Shape;6804;p911"/>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6805" name="Google Shape;6805;p911"/>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6806" name="Google Shape;6806;p911"/>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807" name="Google Shape;6807;p91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6808" name="Shape 6808"/>
        <p:cNvGrpSpPr/>
        <p:nvPr/>
      </p:nvGrpSpPr>
      <p:grpSpPr>
        <a:xfrm>
          <a:off x="0" y="0"/>
          <a:ext cx="0" cy="0"/>
          <a:chOff x="0" y="0"/>
          <a:chExt cx="0" cy="0"/>
        </a:xfrm>
      </p:grpSpPr>
      <p:sp>
        <p:nvSpPr>
          <p:cNvPr id="6809" name="Google Shape;6809;p912"/>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810" name="Google Shape;6810;p912"/>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811" name="Google Shape;6811;p912"/>
          <p:cNvPicPr preferRelativeResize="0"/>
          <p:nvPr/>
        </p:nvPicPr>
        <p:blipFill rotWithShape="1">
          <a:blip r:embed="rId2">
            <a:alphaModFix/>
          </a:blip>
          <a:srcRect b="0" l="0" r="0" t="0"/>
          <a:stretch/>
        </p:blipFill>
        <p:spPr>
          <a:xfrm>
            <a:off x="762008" y="609606"/>
            <a:ext cx="2558265" cy="406974"/>
          </a:xfrm>
          <a:prstGeom prst="rect">
            <a:avLst/>
          </a:prstGeom>
          <a:noFill/>
          <a:ln>
            <a:noFill/>
          </a:ln>
        </p:spPr>
      </p:pic>
      <p:cxnSp>
        <p:nvCxnSpPr>
          <p:cNvPr id="6812" name="Google Shape;6812;p912"/>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6813" name="Google Shape;6813;p912"/>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814" name="Google Shape;6814;p91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6815" name="Shape 6815"/>
        <p:cNvGrpSpPr/>
        <p:nvPr/>
      </p:nvGrpSpPr>
      <p:grpSpPr>
        <a:xfrm>
          <a:off x="0" y="0"/>
          <a:ext cx="0" cy="0"/>
          <a:chOff x="0" y="0"/>
          <a:chExt cx="0" cy="0"/>
        </a:xfrm>
      </p:grpSpPr>
      <p:sp>
        <p:nvSpPr>
          <p:cNvPr id="6816" name="Google Shape;6816;p913"/>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817" name="Google Shape;6817;p913"/>
          <p:cNvSpPr/>
          <p:nvPr/>
        </p:nvSpPr>
        <p:spPr>
          <a:xfrm>
            <a:off x="11228382"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18" name="Google Shape;6818;p91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819" name="Google Shape;6819;p913"/>
          <p:cNvSpPr/>
          <p:nvPr/>
        </p:nvSpPr>
        <p:spPr>
          <a:xfrm>
            <a:off x="10207871"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20" name="Google Shape;6820;p913"/>
          <p:cNvSpPr/>
          <p:nvPr/>
        </p:nvSpPr>
        <p:spPr>
          <a:xfrm rot="10800000">
            <a:off x="10207891"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21" name="Google Shape;6821;p913"/>
          <p:cNvSpPr/>
          <p:nvPr/>
        </p:nvSpPr>
        <p:spPr>
          <a:xfrm>
            <a:off x="11228382"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22" name="Google Shape;6822;p913"/>
          <p:cNvSpPr/>
          <p:nvPr/>
        </p:nvSpPr>
        <p:spPr>
          <a:xfrm rot="-5400000">
            <a:off x="11219882"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23" name="Google Shape;6823;p913"/>
          <p:cNvSpPr/>
          <p:nvPr/>
        </p:nvSpPr>
        <p:spPr>
          <a:xfrm>
            <a:off x="8241984"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24" name="Google Shape;6824;p913"/>
          <p:cNvSpPr/>
          <p:nvPr/>
        </p:nvSpPr>
        <p:spPr>
          <a:xfrm>
            <a:off x="8871191"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25" name="Google Shape;6825;p913"/>
          <p:cNvSpPr/>
          <p:nvPr/>
        </p:nvSpPr>
        <p:spPr>
          <a:xfrm>
            <a:off x="9971336"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6826" name="Shape 6826"/>
        <p:cNvGrpSpPr/>
        <p:nvPr/>
      </p:nvGrpSpPr>
      <p:grpSpPr>
        <a:xfrm>
          <a:off x="0" y="0"/>
          <a:ext cx="0" cy="0"/>
          <a:chOff x="0" y="0"/>
          <a:chExt cx="0" cy="0"/>
        </a:xfrm>
      </p:grpSpPr>
      <p:sp>
        <p:nvSpPr>
          <p:cNvPr id="6827" name="Google Shape;6827;p91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828" name="Google Shape;6828;p914"/>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829" name="Google Shape;6829;p914"/>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830" name="Google Shape;6830;p91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p:cSld name="Title, Subtitle and Content_1">
    <p:spTree>
      <p:nvGrpSpPr>
        <p:cNvPr id="570" name="Shape 570"/>
        <p:cNvGrpSpPr/>
        <p:nvPr/>
      </p:nvGrpSpPr>
      <p:grpSpPr>
        <a:xfrm>
          <a:off x="0" y="0"/>
          <a:ext cx="0" cy="0"/>
          <a:chOff x="0" y="0"/>
          <a:chExt cx="0" cy="0"/>
        </a:xfrm>
      </p:grpSpPr>
      <p:sp>
        <p:nvSpPr>
          <p:cNvPr id="571" name="Google Shape;571;p92"/>
          <p:cNvSpPr txBox="1"/>
          <p:nvPr>
            <p:ph type="title"/>
          </p:nvPr>
        </p:nvSpPr>
        <p:spPr>
          <a:xfrm>
            <a:off x="460983" y="365127"/>
            <a:ext cx="11259900" cy="992100"/>
          </a:xfrm>
          <a:prstGeom prst="rect">
            <a:avLst/>
          </a:prstGeom>
          <a:noFill/>
          <a:ln>
            <a:noFill/>
          </a:ln>
        </p:spPr>
        <p:txBody>
          <a:bodyPr anchorCtr="0" anchor="ctr" bIns="60925" lIns="0" spcFirstLastPara="1" rIns="0" wrap="square" tIns="60925">
            <a:noAutofit/>
          </a:bodyPr>
          <a:lstStyle>
            <a:lvl1pPr lvl="0" rtl="0" algn="l">
              <a:lnSpc>
                <a:spcPct val="90000"/>
              </a:lnSpc>
              <a:spcBef>
                <a:spcPts val="0"/>
              </a:spcBef>
              <a:spcAft>
                <a:spcPts val="0"/>
              </a:spcAft>
              <a:buClr>
                <a:schemeClr val="dk1"/>
              </a:buClr>
              <a:buSzPts val="24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72" name="Google Shape;572;p92"/>
          <p:cNvSpPr txBox="1"/>
          <p:nvPr>
            <p:ph idx="1" type="body"/>
          </p:nvPr>
        </p:nvSpPr>
        <p:spPr>
          <a:xfrm>
            <a:off x="460967" y="1767833"/>
            <a:ext cx="11379600" cy="4452000"/>
          </a:xfrm>
          <a:prstGeom prst="rect">
            <a:avLst/>
          </a:prstGeom>
          <a:noFill/>
          <a:ln>
            <a:noFill/>
          </a:ln>
        </p:spPr>
        <p:txBody>
          <a:bodyPr anchorCtr="0" anchor="t" bIns="60925" lIns="0" spcFirstLastPara="1" rIns="0" wrap="square" tIns="60925">
            <a:noAutofit/>
          </a:bodyPr>
          <a:lstStyle>
            <a:lvl1pPr indent="-381000" lvl="0" marL="457200" rtl="0" algn="l">
              <a:lnSpc>
                <a:spcPct val="90000"/>
              </a:lnSpc>
              <a:spcBef>
                <a:spcPts val="1000"/>
              </a:spcBef>
              <a:spcAft>
                <a:spcPts val="0"/>
              </a:spcAft>
              <a:buSzPts val="2400"/>
              <a:buChar char="•"/>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
        <p:nvSpPr>
          <p:cNvPr id="573" name="Google Shape;573;p92"/>
          <p:cNvSpPr txBox="1"/>
          <p:nvPr>
            <p:ph idx="2" type="subTitle"/>
          </p:nvPr>
        </p:nvSpPr>
        <p:spPr>
          <a:xfrm>
            <a:off x="460967" y="1234566"/>
            <a:ext cx="11259900" cy="409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
        <p:nvSpPr>
          <p:cNvPr id="574" name="Google Shape;574;p92"/>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6831" name="Shape 6831"/>
        <p:cNvGrpSpPr/>
        <p:nvPr/>
      </p:nvGrpSpPr>
      <p:grpSpPr>
        <a:xfrm>
          <a:off x="0" y="0"/>
          <a:ext cx="0" cy="0"/>
          <a:chOff x="0" y="0"/>
          <a:chExt cx="0" cy="0"/>
        </a:xfrm>
      </p:grpSpPr>
      <p:sp>
        <p:nvSpPr>
          <p:cNvPr id="6832" name="Google Shape;6832;p91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833" name="Google Shape;6833;p915"/>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6834" name="Google Shape;6834;p915"/>
          <p:cNvCxnSpPr/>
          <p:nvPr/>
        </p:nvCxnSpPr>
        <p:spPr>
          <a:xfrm>
            <a:off x="610014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835" name="Google Shape;6835;p915"/>
          <p:cNvSpPr txBox="1"/>
          <p:nvPr>
            <p:ph idx="2" type="body"/>
          </p:nvPr>
        </p:nvSpPr>
        <p:spPr>
          <a:xfrm>
            <a:off x="762007"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36" name="Google Shape;6836;p915"/>
          <p:cNvSpPr txBox="1"/>
          <p:nvPr>
            <p:ph idx="3" type="body"/>
          </p:nvPr>
        </p:nvSpPr>
        <p:spPr>
          <a:xfrm>
            <a:off x="6918271"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37" name="Google Shape;6837;p915"/>
          <p:cNvSpPr txBox="1"/>
          <p:nvPr>
            <p:ph idx="4" type="subTitle"/>
          </p:nvPr>
        </p:nvSpPr>
        <p:spPr>
          <a:xfrm>
            <a:off x="796021"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838" name="Google Shape;6838;p915"/>
          <p:cNvSpPr txBox="1"/>
          <p:nvPr>
            <p:ph idx="5" type="subTitle"/>
          </p:nvPr>
        </p:nvSpPr>
        <p:spPr>
          <a:xfrm>
            <a:off x="6935371" y="1970333"/>
            <a:ext cx="44859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839" name="Google Shape;6839;p91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6840" name="Shape 6840"/>
        <p:cNvGrpSpPr/>
        <p:nvPr/>
      </p:nvGrpSpPr>
      <p:grpSpPr>
        <a:xfrm>
          <a:off x="0" y="0"/>
          <a:ext cx="0" cy="0"/>
          <a:chOff x="0" y="0"/>
          <a:chExt cx="0" cy="0"/>
        </a:xfrm>
      </p:grpSpPr>
      <p:sp>
        <p:nvSpPr>
          <p:cNvPr id="6841" name="Google Shape;6841;p91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842" name="Google Shape;6842;p916"/>
          <p:cNvSpPr txBox="1"/>
          <p:nvPr>
            <p:ph idx="1" type="body"/>
          </p:nvPr>
        </p:nvSpPr>
        <p:spPr>
          <a:xfrm>
            <a:off x="762007"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43" name="Google Shape;6843;p916"/>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844" name="Google Shape;6844;p916"/>
          <p:cNvSpPr txBox="1"/>
          <p:nvPr>
            <p:ph idx="3" type="body"/>
          </p:nvPr>
        </p:nvSpPr>
        <p:spPr>
          <a:xfrm>
            <a:off x="6933738"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45" name="Google Shape;6845;p916"/>
          <p:cNvSpPr txBox="1"/>
          <p:nvPr>
            <p:ph idx="4" type="subTitle"/>
          </p:nvPr>
        </p:nvSpPr>
        <p:spPr>
          <a:xfrm>
            <a:off x="796021"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6846" name="Google Shape;6846;p916"/>
          <p:cNvSpPr txBox="1"/>
          <p:nvPr>
            <p:ph idx="5" type="subTitle"/>
          </p:nvPr>
        </p:nvSpPr>
        <p:spPr>
          <a:xfrm>
            <a:off x="6950748"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6847" name="Google Shape;6847;p916"/>
          <p:cNvCxnSpPr/>
          <p:nvPr/>
        </p:nvCxnSpPr>
        <p:spPr>
          <a:xfrm>
            <a:off x="610018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848" name="Google Shape;6848;p91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6849" name="Shape 6849"/>
        <p:cNvGrpSpPr/>
        <p:nvPr/>
      </p:nvGrpSpPr>
      <p:grpSpPr>
        <a:xfrm>
          <a:off x="0" y="0"/>
          <a:ext cx="0" cy="0"/>
          <a:chOff x="0" y="0"/>
          <a:chExt cx="0" cy="0"/>
        </a:xfrm>
      </p:grpSpPr>
      <p:sp>
        <p:nvSpPr>
          <p:cNvPr id="6850" name="Google Shape;6850;p91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851" name="Google Shape;6851;p917"/>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6852" name="Google Shape;6852;p917"/>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6853" name="Google Shape;6853;p917"/>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854" name="Google Shape;6854;p917"/>
          <p:cNvSpPr txBox="1"/>
          <p:nvPr>
            <p:ph idx="2" type="body"/>
          </p:nvPr>
        </p:nvSpPr>
        <p:spPr>
          <a:xfrm>
            <a:off x="762007"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855" name="Google Shape;6855;p917"/>
          <p:cNvSpPr txBox="1"/>
          <p:nvPr>
            <p:ph idx="3" type="body"/>
          </p:nvPr>
        </p:nvSpPr>
        <p:spPr>
          <a:xfrm>
            <a:off x="4483646"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856" name="Google Shape;6856;p917"/>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857" name="Google Shape;6857;p917"/>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858" name="Google Shape;6858;p917"/>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859" name="Google Shape;6859;p917"/>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860" name="Google Shape;6860;p91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6861" name="Shape 6861"/>
        <p:cNvGrpSpPr/>
        <p:nvPr/>
      </p:nvGrpSpPr>
      <p:grpSpPr>
        <a:xfrm>
          <a:off x="0" y="0"/>
          <a:ext cx="0" cy="0"/>
          <a:chOff x="0" y="0"/>
          <a:chExt cx="0" cy="0"/>
        </a:xfrm>
      </p:grpSpPr>
      <p:sp>
        <p:nvSpPr>
          <p:cNvPr id="6862" name="Google Shape;6862;p91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863" name="Google Shape;6863;p918"/>
          <p:cNvSpPr txBox="1"/>
          <p:nvPr>
            <p:ph idx="1" type="body"/>
          </p:nvPr>
        </p:nvSpPr>
        <p:spPr>
          <a:xfrm>
            <a:off x="762007"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864" name="Google Shape;6864;p918"/>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865" name="Google Shape;6865;p918"/>
          <p:cNvSpPr txBox="1"/>
          <p:nvPr>
            <p:ph idx="3" type="body"/>
          </p:nvPr>
        </p:nvSpPr>
        <p:spPr>
          <a:xfrm>
            <a:off x="4483646"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866" name="Google Shape;6866;p918"/>
          <p:cNvSpPr txBox="1"/>
          <p:nvPr>
            <p:ph idx="4"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867" name="Google Shape;6867;p918"/>
          <p:cNvSpPr txBox="1"/>
          <p:nvPr>
            <p:ph idx="5" type="subTitle"/>
          </p:nvPr>
        </p:nvSpPr>
        <p:spPr>
          <a:xfrm>
            <a:off x="4495846"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868" name="Google Shape;6868;p918"/>
          <p:cNvSpPr txBox="1"/>
          <p:nvPr>
            <p:ph idx="6" type="body"/>
          </p:nvPr>
        </p:nvSpPr>
        <p:spPr>
          <a:xfrm>
            <a:off x="8169884"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869" name="Google Shape;6869;p918"/>
          <p:cNvSpPr txBox="1"/>
          <p:nvPr>
            <p:ph idx="7"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6870" name="Google Shape;6870;p918"/>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6871" name="Google Shape;6871;p918"/>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872" name="Google Shape;6872;p91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6873" name="Shape 6873"/>
        <p:cNvGrpSpPr/>
        <p:nvPr/>
      </p:nvGrpSpPr>
      <p:grpSpPr>
        <a:xfrm>
          <a:off x="0" y="0"/>
          <a:ext cx="0" cy="0"/>
          <a:chOff x="0" y="0"/>
          <a:chExt cx="0" cy="0"/>
        </a:xfrm>
      </p:grpSpPr>
      <p:sp>
        <p:nvSpPr>
          <p:cNvPr id="6874" name="Google Shape;6874;p919"/>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875" name="Google Shape;6875;p91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6876" name="Shape 6876"/>
        <p:cNvGrpSpPr/>
        <p:nvPr/>
      </p:nvGrpSpPr>
      <p:grpSpPr>
        <a:xfrm>
          <a:off x="0" y="0"/>
          <a:ext cx="0" cy="0"/>
          <a:chOff x="0" y="0"/>
          <a:chExt cx="0" cy="0"/>
        </a:xfrm>
      </p:grpSpPr>
      <p:sp>
        <p:nvSpPr>
          <p:cNvPr id="6877" name="Google Shape;6877;p920"/>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878" name="Google Shape;6878;p92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6879" name="Shape 6879"/>
        <p:cNvGrpSpPr/>
        <p:nvPr/>
      </p:nvGrpSpPr>
      <p:grpSpPr>
        <a:xfrm>
          <a:off x="0" y="0"/>
          <a:ext cx="0" cy="0"/>
          <a:chOff x="0" y="0"/>
          <a:chExt cx="0" cy="0"/>
        </a:xfrm>
      </p:grpSpPr>
      <p:sp>
        <p:nvSpPr>
          <p:cNvPr id="6880" name="Google Shape;6880;p921"/>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6881" name="Google Shape;6881;p92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6882" name="Shape 6882"/>
        <p:cNvGrpSpPr/>
        <p:nvPr/>
      </p:nvGrpSpPr>
      <p:grpSpPr>
        <a:xfrm>
          <a:off x="0" y="0"/>
          <a:ext cx="0" cy="0"/>
          <a:chOff x="0" y="0"/>
          <a:chExt cx="0" cy="0"/>
        </a:xfrm>
      </p:grpSpPr>
      <p:sp>
        <p:nvSpPr>
          <p:cNvPr id="6883" name="Google Shape;6883;p922"/>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884" name="Google Shape;6884;p92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6885" name="Google Shape;6885;p922"/>
          <p:cNvPicPr preferRelativeResize="0"/>
          <p:nvPr/>
        </p:nvPicPr>
        <p:blipFill rotWithShape="1">
          <a:blip r:embed="rId2">
            <a:alphaModFix/>
          </a:blip>
          <a:srcRect b="0" l="0" r="0" t="0"/>
          <a:stretch/>
        </p:blipFill>
        <p:spPr>
          <a:xfrm>
            <a:off x="10669265" y="6474098"/>
            <a:ext cx="188420" cy="188420"/>
          </a:xfrm>
          <a:prstGeom prst="rect">
            <a:avLst/>
          </a:prstGeom>
          <a:noFill/>
          <a:ln>
            <a:noFill/>
          </a:ln>
        </p:spPr>
      </p:pic>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6886" name="Shape 6886"/>
        <p:cNvGrpSpPr/>
        <p:nvPr/>
      </p:nvGrpSpPr>
      <p:grpSpPr>
        <a:xfrm>
          <a:off x="0" y="0"/>
          <a:ext cx="0" cy="0"/>
          <a:chOff x="0" y="0"/>
          <a:chExt cx="0" cy="0"/>
        </a:xfrm>
      </p:grpSpPr>
      <p:sp>
        <p:nvSpPr>
          <p:cNvPr id="6887" name="Google Shape;6887;p92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888" name="Google Shape;6888;p923"/>
          <p:cNvSpPr/>
          <p:nvPr/>
        </p:nvSpPr>
        <p:spPr>
          <a:xfrm>
            <a:off x="6025795" y="1825633"/>
            <a:ext cx="5556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89" name="Google Shape;6889;p923"/>
          <p:cNvSpPr txBox="1"/>
          <p:nvPr>
            <p:ph idx="1" type="body"/>
          </p:nvPr>
        </p:nvSpPr>
        <p:spPr>
          <a:xfrm>
            <a:off x="762007"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90" name="Google Shape;6890;p923"/>
          <p:cNvSpPr txBox="1"/>
          <p:nvPr>
            <p:ph idx="2" type="body"/>
          </p:nvPr>
        </p:nvSpPr>
        <p:spPr>
          <a:xfrm>
            <a:off x="6166330"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91" name="Google Shape;6891;p923"/>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6892" name="Google Shape;6892;p92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6893" name="Shape 6893"/>
        <p:cNvGrpSpPr/>
        <p:nvPr/>
      </p:nvGrpSpPr>
      <p:grpSpPr>
        <a:xfrm>
          <a:off x="0" y="0"/>
          <a:ext cx="0" cy="0"/>
          <a:chOff x="0" y="0"/>
          <a:chExt cx="0" cy="0"/>
        </a:xfrm>
      </p:grpSpPr>
      <p:sp>
        <p:nvSpPr>
          <p:cNvPr id="6894" name="Google Shape;6894;p92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895" name="Google Shape;6895;p924"/>
          <p:cNvSpPr/>
          <p:nvPr/>
        </p:nvSpPr>
        <p:spPr>
          <a:xfrm>
            <a:off x="609606" y="1825633"/>
            <a:ext cx="5556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96" name="Google Shape;6896;p924"/>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97" name="Google Shape;6897;p924"/>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98" name="Google Shape;6898;p924"/>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899" name="Google Shape;6899;p92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44" name="Shape 44"/>
        <p:cNvGrpSpPr/>
        <p:nvPr/>
      </p:nvGrpSpPr>
      <p:grpSpPr>
        <a:xfrm>
          <a:off x="0" y="0"/>
          <a:ext cx="0" cy="0"/>
          <a:chOff x="0" y="0"/>
          <a:chExt cx="0" cy="0"/>
        </a:xfrm>
      </p:grpSpPr>
      <p:sp>
        <p:nvSpPr>
          <p:cNvPr id="45" name="Google Shape;45;p1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8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6" name="Google Shape;46;p11"/>
          <p:cNvPicPr preferRelativeResize="0"/>
          <p:nvPr/>
        </p:nvPicPr>
        <p:blipFill rotWithShape="1">
          <a:blip r:embed="rId2">
            <a:alphaModFix/>
          </a:blip>
          <a:srcRect b="0" l="0" r="0" t="0"/>
          <a:stretch/>
        </p:blipFill>
        <p:spPr>
          <a:xfrm>
            <a:off x="460980" y="6348390"/>
            <a:ext cx="1358690" cy="211633"/>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575" name="Shape 575"/>
        <p:cNvGrpSpPr/>
        <p:nvPr/>
      </p:nvGrpSpPr>
      <p:grpSpPr>
        <a:xfrm>
          <a:off x="0" y="0"/>
          <a:ext cx="0" cy="0"/>
          <a:chOff x="0" y="0"/>
          <a:chExt cx="0" cy="0"/>
        </a:xfrm>
      </p:grpSpPr>
      <p:sp>
        <p:nvSpPr>
          <p:cNvPr id="576" name="Google Shape;576;p93"/>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577" name="Google Shape;577;p93"/>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578" name="Google Shape;578;p93"/>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6900" name="Shape 6900"/>
        <p:cNvGrpSpPr/>
        <p:nvPr/>
      </p:nvGrpSpPr>
      <p:grpSpPr>
        <a:xfrm>
          <a:off x="0" y="0"/>
          <a:ext cx="0" cy="0"/>
          <a:chOff x="0" y="0"/>
          <a:chExt cx="0" cy="0"/>
        </a:xfrm>
      </p:grpSpPr>
      <p:sp>
        <p:nvSpPr>
          <p:cNvPr id="6901" name="Google Shape;6901;p925"/>
          <p:cNvSpPr/>
          <p:nvPr/>
        </p:nvSpPr>
        <p:spPr>
          <a:xfrm>
            <a:off x="609606" y="1825633"/>
            <a:ext cx="109725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02" name="Google Shape;6902;p92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903" name="Google Shape;6903;p925"/>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904" name="Google Shape;6904;p925"/>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905" name="Google Shape;6905;p92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6906" name="Shape 6906"/>
        <p:cNvGrpSpPr/>
        <p:nvPr/>
      </p:nvGrpSpPr>
      <p:grpSpPr>
        <a:xfrm>
          <a:off x="0" y="0"/>
          <a:ext cx="0" cy="0"/>
          <a:chOff x="0" y="0"/>
          <a:chExt cx="0" cy="0"/>
        </a:xfrm>
      </p:grpSpPr>
      <p:sp>
        <p:nvSpPr>
          <p:cNvPr id="6907" name="Google Shape;6907;p926"/>
          <p:cNvSpPr/>
          <p:nvPr/>
        </p:nvSpPr>
        <p:spPr>
          <a:xfrm>
            <a:off x="6163163" y="4147599"/>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08" name="Google Shape;6908;p926"/>
          <p:cNvSpPr/>
          <p:nvPr/>
        </p:nvSpPr>
        <p:spPr>
          <a:xfrm>
            <a:off x="609606" y="4147599"/>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09" name="Google Shape;6909;p926"/>
          <p:cNvSpPr/>
          <p:nvPr/>
        </p:nvSpPr>
        <p:spPr>
          <a:xfrm>
            <a:off x="6163163" y="1825633"/>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10" name="Google Shape;6910;p926"/>
          <p:cNvSpPr/>
          <p:nvPr/>
        </p:nvSpPr>
        <p:spPr>
          <a:xfrm>
            <a:off x="609606" y="1825633"/>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11" name="Google Shape;6911;p92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912" name="Google Shape;6912;p926"/>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913" name="Google Shape;6913;p926"/>
          <p:cNvSpPr txBox="1"/>
          <p:nvPr>
            <p:ph idx="2" type="subTitle"/>
          </p:nvPr>
        </p:nvSpPr>
        <p:spPr>
          <a:xfrm>
            <a:off x="764908"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6914" name="Google Shape;6914;p926"/>
          <p:cNvSpPr txBox="1"/>
          <p:nvPr>
            <p:ph idx="3" type="subTitle"/>
          </p:nvPr>
        </p:nvSpPr>
        <p:spPr>
          <a:xfrm>
            <a:off x="6315165"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6915" name="Google Shape;6915;p926"/>
          <p:cNvSpPr txBox="1"/>
          <p:nvPr>
            <p:ph idx="4" type="subTitle"/>
          </p:nvPr>
        </p:nvSpPr>
        <p:spPr>
          <a:xfrm>
            <a:off x="764908"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6916" name="Google Shape;6916;p926"/>
          <p:cNvSpPr txBox="1"/>
          <p:nvPr>
            <p:ph idx="5" type="subTitle"/>
          </p:nvPr>
        </p:nvSpPr>
        <p:spPr>
          <a:xfrm>
            <a:off x="6315165"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6917" name="Google Shape;6917;p92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6918" name="Shape 6918"/>
        <p:cNvGrpSpPr/>
        <p:nvPr/>
      </p:nvGrpSpPr>
      <p:grpSpPr>
        <a:xfrm>
          <a:off x="0" y="0"/>
          <a:ext cx="0" cy="0"/>
          <a:chOff x="0" y="0"/>
          <a:chExt cx="0" cy="0"/>
        </a:xfrm>
      </p:grpSpPr>
      <p:sp>
        <p:nvSpPr>
          <p:cNvPr id="6919" name="Google Shape;6919;p927"/>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920" name="Google Shape;6920;p927"/>
          <p:cNvSpPr/>
          <p:nvPr/>
        </p:nvSpPr>
        <p:spPr>
          <a:xfrm>
            <a:off x="10222938"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21" name="Google Shape;6921;p927"/>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22" name="Google Shape;6922;p92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923" name="Google Shape;6923;p927"/>
          <p:cNvSpPr/>
          <p:nvPr/>
        </p:nvSpPr>
        <p:spPr>
          <a:xfrm rot="10800000">
            <a:off x="10205209"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24" name="Google Shape;6924;p927"/>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25" name="Google Shape;6925;p927"/>
          <p:cNvSpPr/>
          <p:nvPr/>
        </p:nvSpPr>
        <p:spPr>
          <a:xfrm rot="-5400000">
            <a:off x="8289724"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6926" name="Google Shape;6926;p927"/>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27" name="Google Shape;6927;p927"/>
          <p:cNvSpPr/>
          <p:nvPr/>
        </p:nvSpPr>
        <p:spPr>
          <a:xfrm>
            <a:off x="9726666"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28" name="Google Shape;6928;p927"/>
          <p:cNvSpPr/>
          <p:nvPr/>
        </p:nvSpPr>
        <p:spPr>
          <a:xfrm rot="10800000">
            <a:off x="10205209"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29" name="Google Shape;6929;p927"/>
          <p:cNvSpPr/>
          <p:nvPr/>
        </p:nvSpPr>
        <p:spPr>
          <a:xfrm rot="-5400000">
            <a:off x="10205188"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6930" name="Google Shape;6930;p927"/>
          <p:cNvCxnSpPr/>
          <p:nvPr/>
        </p:nvCxnSpPr>
        <p:spPr>
          <a:xfrm>
            <a:off x="1137505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6931" name="Google Shape;6931;p927"/>
          <p:cNvCxnSpPr/>
          <p:nvPr/>
        </p:nvCxnSpPr>
        <p:spPr>
          <a:xfrm>
            <a:off x="1154098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6932" name="Google Shape;6932;p927"/>
          <p:cNvCxnSpPr/>
          <p:nvPr/>
        </p:nvCxnSpPr>
        <p:spPr>
          <a:xfrm>
            <a:off x="1170692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6933" name="Google Shape;6933;p927"/>
          <p:cNvCxnSpPr/>
          <p:nvPr/>
        </p:nvCxnSpPr>
        <p:spPr>
          <a:xfrm>
            <a:off x="1187285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6934" name="Google Shape;6934;p927"/>
          <p:cNvCxnSpPr/>
          <p:nvPr/>
        </p:nvCxnSpPr>
        <p:spPr>
          <a:xfrm>
            <a:off x="12038790"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6935" name="Shape 6935"/>
        <p:cNvGrpSpPr/>
        <p:nvPr/>
      </p:nvGrpSpPr>
      <p:grpSpPr>
        <a:xfrm>
          <a:off x="0" y="0"/>
          <a:ext cx="0" cy="0"/>
          <a:chOff x="0" y="0"/>
          <a:chExt cx="0" cy="0"/>
        </a:xfrm>
      </p:grpSpPr>
      <p:sp>
        <p:nvSpPr>
          <p:cNvPr id="6936" name="Google Shape;6936;p92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937" name="Google Shape;6937;p928"/>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6938" name="Shape 6938"/>
        <p:cNvGrpSpPr/>
        <p:nvPr/>
      </p:nvGrpSpPr>
      <p:grpSpPr>
        <a:xfrm>
          <a:off x="0" y="0"/>
          <a:ext cx="0" cy="0"/>
          <a:chOff x="0" y="0"/>
          <a:chExt cx="0" cy="0"/>
        </a:xfrm>
      </p:grpSpPr>
      <p:sp>
        <p:nvSpPr>
          <p:cNvPr id="6939" name="Google Shape;6939;p929"/>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940" name="Google Shape;6940;p929"/>
          <p:cNvSpPr/>
          <p:nvPr/>
        </p:nvSpPr>
        <p:spPr>
          <a:xfrm>
            <a:off x="10222938"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41" name="Google Shape;6941;p929"/>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42" name="Google Shape;6942;p92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943" name="Google Shape;6943;p929"/>
          <p:cNvSpPr/>
          <p:nvPr/>
        </p:nvSpPr>
        <p:spPr>
          <a:xfrm rot="10800000">
            <a:off x="10205209"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44" name="Google Shape;6944;p929"/>
          <p:cNvSpPr/>
          <p:nvPr/>
        </p:nvSpPr>
        <p:spPr>
          <a:xfrm rot="-5400000">
            <a:off x="10207871"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45" name="Google Shape;6945;p929"/>
          <p:cNvSpPr/>
          <p:nvPr/>
        </p:nvSpPr>
        <p:spPr>
          <a:xfrm rot="-5400000">
            <a:off x="8289724"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6946" name="Google Shape;6946;p929"/>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47" name="Google Shape;6947;p929"/>
          <p:cNvSpPr/>
          <p:nvPr/>
        </p:nvSpPr>
        <p:spPr>
          <a:xfrm>
            <a:off x="9726666"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48" name="Google Shape;6948;p929"/>
          <p:cNvSpPr/>
          <p:nvPr/>
        </p:nvSpPr>
        <p:spPr>
          <a:xfrm rot="10800000">
            <a:off x="10205209"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49" name="Google Shape;6949;p929"/>
          <p:cNvSpPr/>
          <p:nvPr/>
        </p:nvSpPr>
        <p:spPr>
          <a:xfrm rot="-5400000">
            <a:off x="10205188"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6950" name="Google Shape;6950;p929"/>
          <p:cNvCxnSpPr/>
          <p:nvPr/>
        </p:nvCxnSpPr>
        <p:spPr>
          <a:xfrm>
            <a:off x="1137505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6951" name="Google Shape;6951;p929"/>
          <p:cNvCxnSpPr/>
          <p:nvPr/>
        </p:nvCxnSpPr>
        <p:spPr>
          <a:xfrm>
            <a:off x="1154098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6952" name="Google Shape;6952;p929"/>
          <p:cNvCxnSpPr/>
          <p:nvPr/>
        </p:nvCxnSpPr>
        <p:spPr>
          <a:xfrm>
            <a:off x="1170692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6953" name="Google Shape;6953;p929"/>
          <p:cNvCxnSpPr/>
          <p:nvPr/>
        </p:nvCxnSpPr>
        <p:spPr>
          <a:xfrm>
            <a:off x="1187285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6954" name="Google Shape;6954;p929"/>
          <p:cNvCxnSpPr/>
          <p:nvPr/>
        </p:nvCxnSpPr>
        <p:spPr>
          <a:xfrm>
            <a:off x="12038790"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6955" name="Shape 6955"/>
        <p:cNvGrpSpPr/>
        <p:nvPr/>
      </p:nvGrpSpPr>
      <p:grpSpPr>
        <a:xfrm>
          <a:off x="0" y="0"/>
          <a:ext cx="0" cy="0"/>
          <a:chOff x="0" y="0"/>
          <a:chExt cx="0" cy="0"/>
        </a:xfrm>
      </p:grpSpPr>
      <p:pic>
        <p:nvPicPr>
          <p:cNvPr id="6956" name="Google Shape;6956;p930"/>
          <p:cNvPicPr preferRelativeResize="0"/>
          <p:nvPr/>
        </p:nvPicPr>
        <p:blipFill rotWithShape="1">
          <a:blip r:embed="rId2">
            <a:alphaModFix/>
          </a:blip>
          <a:srcRect b="0" l="0" r="0" t="0"/>
          <a:stretch/>
        </p:blipFill>
        <p:spPr>
          <a:xfrm>
            <a:off x="3021998" y="2819733"/>
            <a:ext cx="6146561" cy="974266"/>
          </a:xfrm>
          <a:prstGeom prst="rect">
            <a:avLst/>
          </a:prstGeom>
          <a:noFill/>
          <a:ln>
            <a:noFill/>
          </a:ln>
        </p:spPr>
      </p:pic>
      <p:sp>
        <p:nvSpPr>
          <p:cNvPr id="6957" name="Google Shape;6957;p93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6958" name="Shape 6958"/>
        <p:cNvGrpSpPr/>
        <p:nvPr/>
      </p:nvGrpSpPr>
      <p:grpSpPr>
        <a:xfrm>
          <a:off x="0" y="0"/>
          <a:ext cx="0" cy="0"/>
          <a:chOff x="0" y="0"/>
          <a:chExt cx="0" cy="0"/>
        </a:xfrm>
      </p:grpSpPr>
      <p:pic>
        <p:nvPicPr>
          <p:cNvPr id="6959" name="Google Shape;6959;p931"/>
          <p:cNvPicPr preferRelativeResize="0"/>
          <p:nvPr/>
        </p:nvPicPr>
        <p:blipFill rotWithShape="1">
          <a:blip r:embed="rId2">
            <a:alphaModFix/>
          </a:blip>
          <a:srcRect b="0" l="0" r="0" t="0"/>
          <a:stretch/>
        </p:blipFill>
        <p:spPr>
          <a:xfrm>
            <a:off x="3021982" y="2819748"/>
            <a:ext cx="6146563" cy="977789"/>
          </a:xfrm>
          <a:prstGeom prst="rect">
            <a:avLst/>
          </a:prstGeom>
          <a:noFill/>
          <a:ln>
            <a:noFill/>
          </a:ln>
        </p:spPr>
      </p:pic>
      <p:sp>
        <p:nvSpPr>
          <p:cNvPr id="6960" name="Google Shape;6960;p93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6961" name="Shape 6961"/>
        <p:cNvGrpSpPr/>
        <p:nvPr/>
      </p:nvGrpSpPr>
      <p:grpSpPr>
        <a:xfrm>
          <a:off x="0" y="0"/>
          <a:ext cx="0" cy="0"/>
          <a:chOff x="0" y="0"/>
          <a:chExt cx="0" cy="0"/>
        </a:xfrm>
      </p:grpSpPr>
      <p:sp>
        <p:nvSpPr>
          <p:cNvPr id="6962" name="Google Shape;6962;p93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6963" name="Google Shape;6963;p932"/>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6964" name="Google Shape;6964;p932"/>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6965" name="Google Shape;6965;p93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7 Content A - Basic_DARK">
    <p:bg>
      <p:bgPr>
        <a:solidFill>
          <a:srgbClr val="000000"/>
        </a:solidFill>
      </p:bgPr>
    </p:bg>
    <p:spTree>
      <p:nvGrpSpPr>
        <p:cNvPr id="6966" name="Shape 6966"/>
        <p:cNvGrpSpPr/>
        <p:nvPr/>
      </p:nvGrpSpPr>
      <p:grpSpPr>
        <a:xfrm>
          <a:off x="0" y="0"/>
          <a:ext cx="0" cy="0"/>
          <a:chOff x="0" y="0"/>
          <a:chExt cx="0" cy="0"/>
        </a:xfrm>
      </p:grpSpPr>
      <p:sp>
        <p:nvSpPr>
          <p:cNvPr id="6967" name="Google Shape;6967;p933"/>
          <p:cNvSpPr txBox="1"/>
          <p:nvPr>
            <p:ph idx="1" type="subTitle"/>
          </p:nvPr>
        </p:nvSpPr>
        <p:spPr>
          <a:xfrm>
            <a:off x="761595" y="1174703"/>
            <a:ext cx="10592100" cy="5835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100"/>
              <a:buFont typeface="DM Sans Medium"/>
              <a:buNone/>
              <a:defRPr sz="19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900"/>
              <a:buNone/>
              <a:defRPr/>
            </a:lvl2pPr>
            <a:lvl3pPr lvl="2" rtl="0" algn="l">
              <a:lnSpc>
                <a:spcPct val="90000"/>
              </a:lnSpc>
              <a:spcBef>
                <a:spcPts val="400"/>
              </a:spcBef>
              <a:spcAft>
                <a:spcPts val="0"/>
              </a:spcAft>
              <a:buSzPts val="700"/>
              <a:buNone/>
              <a:defRPr/>
            </a:lvl3pPr>
            <a:lvl4pPr lvl="3" rtl="0" algn="l">
              <a:lnSpc>
                <a:spcPct val="90000"/>
              </a:lnSpc>
              <a:spcBef>
                <a:spcPts val="400"/>
              </a:spcBef>
              <a:spcAft>
                <a:spcPts val="0"/>
              </a:spcAft>
              <a:buSzPts val="700"/>
              <a:buNone/>
              <a:defRPr/>
            </a:lvl4pPr>
            <a:lvl5pPr lvl="4" rtl="0" algn="l">
              <a:lnSpc>
                <a:spcPct val="90000"/>
              </a:lnSpc>
              <a:spcBef>
                <a:spcPts val="400"/>
              </a:spcBef>
              <a:spcAft>
                <a:spcPts val="0"/>
              </a:spcAft>
              <a:buSzPts val="700"/>
              <a:buNone/>
              <a:defRPr/>
            </a:lvl5pPr>
            <a:lvl6pPr lvl="5" rtl="0" algn="l">
              <a:lnSpc>
                <a:spcPct val="90000"/>
              </a:lnSpc>
              <a:spcBef>
                <a:spcPts val="400"/>
              </a:spcBef>
              <a:spcAft>
                <a:spcPts val="0"/>
              </a:spcAft>
              <a:buSzPts val="700"/>
              <a:buNone/>
              <a:defRPr/>
            </a:lvl6pPr>
            <a:lvl7pPr lvl="6" rtl="0" algn="l">
              <a:lnSpc>
                <a:spcPct val="90000"/>
              </a:lnSpc>
              <a:spcBef>
                <a:spcPts val="400"/>
              </a:spcBef>
              <a:spcAft>
                <a:spcPts val="0"/>
              </a:spcAft>
              <a:buSzPts val="700"/>
              <a:buNone/>
              <a:defRPr/>
            </a:lvl7pPr>
            <a:lvl8pPr lvl="7" rtl="0" algn="l">
              <a:lnSpc>
                <a:spcPct val="90000"/>
              </a:lnSpc>
              <a:spcBef>
                <a:spcPts val="400"/>
              </a:spcBef>
              <a:spcAft>
                <a:spcPts val="0"/>
              </a:spcAft>
              <a:buSzPts val="700"/>
              <a:buNone/>
              <a:defRPr/>
            </a:lvl8pPr>
            <a:lvl9pPr lvl="8" rtl="0" algn="l">
              <a:lnSpc>
                <a:spcPct val="90000"/>
              </a:lnSpc>
              <a:spcBef>
                <a:spcPts val="400"/>
              </a:spcBef>
              <a:spcAft>
                <a:spcPts val="0"/>
              </a:spcAft>
              <a:buSzPts val="700"/>
              <a:buNone/>
              <a:defRPr/>
            </a:lvl9pPr>
          </a:lstStyle>
          <a:p/>
        </p:txBody>
      </p:sp>
      <p:sp>
        <p:nvSpPr>
          <p:cNvPr id="6968" name="Google Shape;6968;p933"/>
          <p:cNvSpPr txBox="1"/>
          <p:nvPr>
            <p:ph idx="2" type="body"/>
          </p:nvPr>
        </p:nvSpPr>
        <p:spPr>
          <a:xfrm>
            <a:off x="761595" y="1988835"/>
            <a:ext cx="10592100" cy="41499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Clr>
                <a:schemeClr val="accent2"/>
              </a:buClr>
              <a:buSzPts val="1100"/>
              <a:buFont typeface="DM Sans"/>
              <a:buChar char="•"/>
              <a:defRPr i="0" sz="1700" u="none" cap="none" strike="noStrike">
                <a:solidFill>
                  <a:schemeClr val="lt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1500" u="none" cap="none" strike="noStrike">
                <a:solidFill>
                  <a:schemeClr val="dk1"/>
                </a:solidFill>
                <a:latin typeface="DM Sans"/>
                <a:ea typeface="DM Sans"/>
                <a:cs typeface="DM Sans"/>
                <a:sym typeface="DM Sans"/>
              </a:defRPr>
            </a:lvl2pPr>
            <a:lvl3pPr indent="-273050" lvl="2" marL="1371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3pPr>
            <a:lvl4pPr indent="-273050" lvl="3" marL="1828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4pPr>
            <a:lvl5pPr indent="-273050" lvl="4" marL="22860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5pPr>
            <a:lvl6pPr indent="-273050" lvl="5" marL="27432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6pPr>
            <a:lvl7pPr indent="-273050" lvl="6" marL="32004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7pPr>
            <a:lvl8pPr indent="-273050" lvl="7" marL="3657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8pPr>
            <a:lvl9pPr indent="-273050" lvl="8" marL="4114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9pPr>
          </a:lstStyle>
          <a:p/>
        </p:txBody>
      </p:sp>
      <p:sp>
        <p:nvSpPr>
          <p:cNvPr id="6969" name="Google Shape;6969;p933"/>
          <p:cNvSpPr txBox="1"/>
          <p:nvPr>
            <p:ph type="title"/>
          </p:nvPr>
        </p:nvSpPr>
        <p:spPr>
          <a:xfrm>
            <a:off x="761428" y="365550"/>
            <a:ext cx="10592100" cy="584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4000"/>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970" name="Google Shape;6970;p933"/>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lt1"/>
                </a:solidFill>
              </a:defRPr>
            </a:lvl1pPr>
            <a:lvl2pPr lvl="1" rtl="0">
              <a:buNone/>
              <a:defRPr sz="1700">
                <a:solidFill>
                  <a:schemeClr val="lt1"/>
                </a:solidFill>
              </a:defRPr>
            </a:lvl2pPr>
            <a:lvl3pPr lvl="2" rtl="0">
              <a:buNone/>
              <a:defRPr sz="1700">
                <a:solidFill>
                  <a:schemeClr val="lt1"/>
                </a:solidFill>
              </a:defRPr>
            </a:lvl3pPr>
            <a:lvl4pPr lvl="3" rtl="0">
              <a:buNone/>
              <a:defRPr sz="1700">
                <a:solidFill>
                  <a:schemeClr val="lt1"/>
                </a:solidFill>
              </a:defRPr>
            </a:lvl4pPr>
            <a:lvl5pPr lvl="4" rtl="0">
              <a:buNone/>
              <a:defRPr sz="1700">
                <a:solidFill>
                  <a:schemeClr val="lt1"/>
                </a:solidFill>
              </a:defRPr>
            </a:lvl5pPr>
            <a:lvl6pPr lvl="5" rtl="0">
              <a:buNone/>
              <a:defRPr sz="1700">
                <a:solidFill>
                  <a:schemeClr val="lt1"/>
                </a:solidFill>
              </a:defRPr>
            </a:lvl6pPr>
            <a:lvl7pPr lvl="6" rtl="0">
              <a:buNone/>
              <a:defRPr sz="1700">
                <a:solidFill>
                  <a:schemeClr val="lt1"/>
                </a:solidFill>
              </a:defRPr>
            </a:lvl7pPr>
            <a:lvl8pPr lvl="7" rtl="0">
              <a:buNone/>
              <a:defRPr sz="1700">
                <a:solidFill>
                  <a:schemeClr val="lt1"/>
                </a:solidFill>
              </a:defRPr>
            </a:lvl8pPr>
            <a:lvl9pPr lvl="8" rtl="0">
              <a:buNone/>
              <a:defRPr sz="17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6971" name="Shape 6971"/>
        <p:cNvGrpSpPr/>
        <p:nvPr/>
      </p:nvGrpSpPr>
      <p:grpSpPr>
        <a:xfrm>
          <a:off x="0" y="0"/>
          <a:ext cx="0" cy="0"/>
          <a:chOff x="0" y="0"/>
          <a:chExt cx="0" cy="0"/>
        </a:xfrm>
      </p:grpSpPr>
      <p:sp>
        <p:nvSpPr>
          <p:cNvPr id="6972" name="Google Shape;6972;p93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973" name="Google Shape;6973;p934"/>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p:cSld name="Title and Content">
    <p:spTree>
      <p:nvGrpSpPr>
        <p:cNvPr id="579" name="Shape 579"/>
        <p:cNvGrpSpPr/>
        <p:nvPr/>
      </p:nvGrpSpPr>
      <p:grpSpPr>
        <a:xfrm>
          <a:off x="0" y="0"/>
          <a:ext cx="0" cy="0"/>
          <a:chOff x="0" y="0"/>
          <a:chExt cx="0" cy="0"/>
        </a:xfrm>
      </p:grpSpPr>
      <p:sp>
        <p:nvSpPr>
          <p:cNvPr id="580" name="Google Shape;580;p9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81" name="Google Shape;581;p94"/>
          <p:cNvSpPr txBox="1"/>
          <p:nvPr>
            <p:ph idx="1" type="body"/>
          </p:nvPr>
        </p:nvSpPr>
        <p:spPr>
          <a:xfrm>
            <a:off x="460547" y="1567543"/>
            <a:ext cx="11259900" cy="4311300"/>
          </a:xfrm>
          <a:prstGeom prst="rect">
            <a:avLst/>
          </a:prstGeom>
          <a:noFill/>
          <a:ln>
            <a:noFill/>
          </a:ln>
        </p:spPr>
        <p:txBody>
          <a:bodyPr anchorCtr="0" anchor="t" bIns="45700" lIns="91425" spcFirstLastPara="1" rIns="91425" wrap="square" tIns="45700">
            <a:normAutofit/>
          </a:bodyPr>
          <a:lstStyle>
            <a:lvl1pPr indent="-323850" lvl="0" marL="457200" rtl="0" algn="l">
              <a:lnSpc>
                <a:spcPct val="100000"/>
              </a:lnSpc>
              <a:spcBef>
                <a:spcPts val="0"/>
              </a:spcBef>
              <a:spcAft>
                <a:spcPts val="0"/>
              </a:spcAft>
              <a:buSzPts val="15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582" name="Google Shape;582;p94"/>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p:cSld name="OBJECT_1_2_1_3">
    <p:bg>
      <p:bgPr>
        <a:solidFill>
          <a:schemeClr val="lt1"/>
        </a:solidFill>
      </p:bgPr>
    </p:bg>
    <p:spTree>
      <p:nvGrpSpPr>
        <p:cNvPr id="6974" name="Shape 6974"/>
        <p:cNvGrpSpPr/>
        <p:nvPr/>
      </p:nvGrpSpPr>
      <p:grpSpPr>
        <a:xfrm>
          <a:off x="0" y="0"/>
          <a:ext cx="0" cy="0"/>
          <a:chOff x="0" y="0"/>
          <a:chExt cx="0" cy="0"/>
        </a:xfrm>
      </p:grpSpPr>
      <p:sp>
        <p:nvSpPr>
          <p:cNvPr id="6975" name="Google Shape;6975;p93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976" name="Google Shape;6976;p935"/>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1_4">
    <p:bg>
      <p:bgPr>
        <a:solidFill>
          <a:schemeClr val="lt1"/>
        </a:solidFill>
      </p:bgPr>
    </p:bg>
    <p:spTree>
      <p:nvGrpSpPr>
        <p:cNvPr id="6977" name="Shape 6977"/>
        <p:cNvGrpSpPr/>
        <p:nvPr/>
      </p:nvGrpSpPr>
      <p:grpSpPr>
        <a:xfrm>
          <a:off x="0" y="0"/>
          <a:ext cx="0" cy="0"/>
          <a:chOff x="0" y="0"/>
          <a:chExt cx="0" cy="0"/>
        </a:xfrm>
      </p:grpSpPr>
      <p:sp>
        <p:nvSpPr>
          <p:cNvPr id="6978" name="Google Shape;6978;p93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979" name="Google Shape;6979;p936"/>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
    <p:bg>
      <p:bgPr>
        <a:solidFill>
          <a:schemeClr val="lt1"/>
        </a:solidFill>
      </p:bgPr>
    </p:bg>
    <p:spTree>
      <p:nvGrpSpPr>
        <p:cNvPr id="6980" name="Shape 6980"/>
        <p:cNvGrpSpPr/>
        <p:nvPr/>
      </p:nvGrpSpPr>
      <p:grpSpPr>
        <a:xfrm>
          <a:off x="0" y="0"/>
          <a:ext cx="0" cy="0"/>
          <a:chOff x="0" y="0"/>
          <a:chExt cx="0" cy="0"/>
        </a:xfrm>
      </p:grpSpPr>
      <p:sp>
        <p:nvSpPr>
          <p:cNvPr id="6981" name="Google Shape;6981;p93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982" name="Google Shape;6982;p937"/>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6983" name="Google Shape;6983;p93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OBJECT_2_1_1_1_2_2">
    <p:spTree>
      <p:nvGrpSpPr>
        <p:cNvPr id="6984" name="Shape 6984"/>
        <p:cNvGrpSpPr/>
        <p:nvPr/>
      </p:nvGrpSpPr>
      <p:grpSpPr>
        <a:xfrm>
          <a:off x="0" y="0"/>
          <a:ext cx="0" cy="0"/>
          <a:chOff x="0" y="0"/>
          <a:chExt cx="0" cy="0"/>
        </a:xfrm>
      </p:grpSpPr>
      <p:sp>
        <p:nvSpPr>
          <p:cNvPr id="6985" name="Google Shape;6985;p93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986" name="Google Shape;6986;p93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6987" name="Google Shape;6987;p938"/>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6988" name="Google Shape;6988;p938"/>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989" name="Google Shape;6989;p938"/>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990" name="Google Shape;6990;p938"/>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991" name="Google Shape;6991;p938"/>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992" name="Google Shape;6992;p938"/>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993" name="Google Shape;6993;p938"/>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994" name="Google Shape;6994;p938"/>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995" name="Google Shape;6995;p93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10 - Basic Content">
    <p:bg>
      <p:bgPr>
        <a:solidFill>
          <a:schemeClr val="lt1"/>
        </a:solidFill>
      </p:bgPr>
    </p:bg>
    <p:spTree>
      <p:nvGrpSpPr>
        <p:cNvPr id="6996" name="Shape 6996"/>
        <p:cNvGrpSpPr/>
        <p:nvPr/>
      </p:nvGrpSpPr>
      <p:grpSpPr>
        <a:xfrm>
          <a:off x="0" y="0"/>
          <a:ext cx="0" cy="0"/>
          <a:chOff x="0" y="0"/>
          <a:chExt cx="0" cy="0"/>
        </a:xfrm>
      </p:grpSpPr>
      <p:sp>
        <p:nvSpPr>
          <p:cNvPr id="6997" name="Google Shape;6997;p93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998" name="Google Shape;6998;p939"/>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999" name="Google Shape;6999;p939"/>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000" name="Google Shape;7000;p939"/>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7 Content A - Basic_1">
    <p:bg>
      <p:bgPr>
        <a:solidFill>
          <a:schemeClr val="lt1"/>
        </a:solidFill>
      </p:bgPr>
    </p:bg>
    <p:spTree>
      <p:nvGrpSpPr>
        <p:cNvPr id="7001" name="Shape 7001"/>
        <p:cNvGrpSpPr/>
        <p:nvPr/>
      </p:nvGrpSpPr>
      <p:grpSpPr>
        <a:xfrm>
          <a:off x="0" y="0"/>
          <a:ext cx="0" cy="0"/>
          <a:chOff x="0" y="0"/>
          <a:chExt cx="0" cy="0"/>
        </a:xfrm>
      </p:grpSpPr>
      <p:sp>
        <p:nvSpPr>
          <p:cNvPr id="7002" name="Google Shape;7002;p94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7003" name="Google Shape;7003;p940"/>
          <p:cNvSpPr txBox="1"/>
          <p:nvPr>
            <p:ph idx="1" type="body"/>
          </p:nvPr>
        </p:nvSpPr>
        <p:spPr>
          <a:xfrm>
            <a:off x="749432" y="1334052"/>
            <a:ext cx="106749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7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21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7004" name="Google Shape;7004;p940"/>
          <p:cNvSpPr txBox="1"/>
          <p:nvPr>
            <p:ph idx="12" type="sldNum"/>
          </p:nvPr>
        </p:nvSpPr>
        <p:spPr>
          <a:xfrm>
            <a:off x="10869183" y="6351635"/>
            <a:ext cx="6669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OBJECT_1_8">
    <p:bg>
      <p:bgPr>
        <a:solidFill>
          <a:schemeClr val="lt1"/>
        </a:solidFill>
      </p:bgPr>
    </p:bg>
    <p:spTree>
      <p:nvGrpSpPr>
        <p:cNvPr id="7005" name="Shape 7005"/>
        <p:cNvGrpSpPr/>
        <p:nvPr/>
      </p:nvGrpSpPr>
      <p:grpSpPr>
        <a:xfrm>
          <a:off x="0" y="0"/>
          <a:ext cx="0" cy="0"/>
          <a:chOff x="0" y="0"/>
          <a:chExt cx="0" cy="0"/>
        </a:xfrm>
      </p:grpSpPr>
      <p:sp>
        <p:nvSpPr>
          <p:cNvPr id="7006" name="Google Shape;7006;p94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007" name="Google Shape;7007;p941"/>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008" name="Google Shape;7008;p941"/>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009" name="Google Shape;7009;p94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583" name="Shape 583"/>
        <p:cNvGrpSpPr/>
        <p:nvPr/>
      </p:nvGrpSpPr>
      <p:grpSpPr>
        <a:xfrm>
          <a:off x="0" y="0"/>
          <a:ext cx="0" cy="0"/>
          <a:chOff x="0" y="0"/>
          <a:chExt cx="0" cy="0"/>
        </a:xfrm>
      </p:grpSpPr>
      <p:pic>
        <p:nvPicPr>
          <p:cNvPr id="584" name="Google Shape;584;p95"/>
          <p:cNvPicPr preferRelativeResize="0"/>
          <p:nvPr/>
        </p:nvPicPr>
        <p:blipFill rotWithShape="1">
          <a:blip r:embed="rId2">
            <a:alphaModFix/>
          </a:blip>
          <a:srcRect b="0" l="0" r="0" t="0"/>
          <a:stretch/>
        </p:blipFill>
        <p:spPr>
          <a:xfrm>
            <a:off x="475488" y="6348389"/>
            <a:ext cx="1334694" cy="209951"/>
          </a:xfrm>
          <a:prstGeom prst="rect">
            <a:avLst/>
          </a:prstGeom>
          <a:noFill/>
          <a:ln>
            <a:noFill/>
          </a:ln>
        </p:spPr>
      </p:pic>
      <p:sp>
        <p:nvSpPr>
          <p:cNvPr id="585" name="Google Shape;585;p95"/>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OBJECT_1_1_1">
    <p:bg>
      <p:bgPr>
        <a:solidFill>
          <a:schemeClr val="dk1"/>
        </a:solidFill>
      </p:bgPr>
    </p:bg>
    <p:spTree>
      <p:nvGrpSpPr>
        <p:cNvPr id="586" name="Shape 586"/>
        <p:cNvGrpSpPr/>
        <p:nvPr/>
      </p:nvGrpSpPr>
      <p:grpSpPr>
        <a:xfrm>
          <a:off x="0" y="0"/>
          <a:ext cx="0" cy="0"/>
          <a:chOff x="0" y="0"/>
          <a:chExt cx="0" cy="0"/>
        </a:xfrm>
      </p:grpSpPr>
      <p:sp>
        <p:nvSpPr>
          <p:cNvPr id="587" name="Google Shape;587;p9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pic>
        <p:nvPicPr>
          <p:cNvPr id="588" name="Google Shape;588;p96"/>
          <p:cNvPicPr preferRelativeResize="0"/>
          <p:nvPr/>
        </p:nvPicPr>
        <p:blipFill rotWithShape="1">
          <a:blip r:embed="rId2">
            <a:alphaModFix/>
          </a:blip>
          <a:srcRect b="0" l="0" r="0" t="0"/>
          <a:stretch/>
        </p:blipFill>
        <p:spPr>
          <a:xfrm>
            <a:off x="761991" y="6442164"/>
            <a:ext cx="678805" cy="230309"/>
          </a:xfrm>
          <a:prstGeom prst="rect">
            <a:avLst/>
          </a:prstGeom>
          <a:noFill/>
          <a:ln>
            <a:noFill/>
          </a:ln>
        </p:spPr>
      </p:pic>
      <p:sp>
        <p:nvSpPr>
          <p:cNvPr id="589" name="Google Shape;589;p96"/>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1">
  <p:cSld name="Title and Content 2">
    <p:spTree>
      <p:nvGrpSpPr>
        <p:cNvPr id="590" name="Shape 590"/>
        <p:cNvGrpSpPr/>
        <p:nvPr/>
      </p:nvGrpSpPr>
      <p:grpSpPr>
        <a:xfrm>
          <a:off x="0" y="0"/>
          <a:ext cx="0" cy="0"/>
          <a:chOff x="0" y="0"/>
          <a:chExt cx="0" cy="0"/>
        </a:xfrm>
      </p:grpSpPr>
      <p:sp>
        <p:nvSpPr>
          <p:cNvPr id="591" name="Google Shape;591;p97"/>
          <p:cNvSpPr txBox="1"/>
          <p:nvPr>
            <p:ph type="title"/>
          </p:nvPr>
        </p:nvSpPr>
        <p:spPr>
          <a:xfrm>
            <a:off x="460978" y="365125"/>
            <a:ext cx="11259900" cy="992100"/>
          </a:xfrm>
          <a:prstGeom prst="rect">
            <a:avLst/>
          </a:prstGeom>
          <a:noFill/>
          <a:ln>
            <a:noFill/>
          </a:ln>
        </p:spPr>
        <p:txBody>
          <a:bodyPr anchorCtr="0" anchor="ctr" bIns="34250" lIns="0" spcFirstLastPara="1" rIns="0" wrap="square" tIns="34250">
            <a:noAutofit/>
          </a:bodyPr>
          <a:lstStyle>
            <a:lvl1pPr lvl="0" rtl="0" algn="l">
              <a:lnSpc>
                <a:spcPct val="90000"/>
              </a:lnSpc>
              <a:spcBef>
                <a:spcPts val="0"/>
              </a:spcBef>
              <a:spcAft>
                <a:spcPts val="0"/>
              </a:spcAft>
              <a:buClr>
                <a:schemeClr val="dk1"/>
              </a:buClr>
              <a:buSzPts val="15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2" name="Google Shape;592;p97"/>
          <p:cNvSpPr txBox="1"/>
          <p:nvPr>
            <p:ph idx="1" type="body"/>
          </p:nvPr>
        </p:nvSpPr>
        <p:spPr>
          <a:xfrm>
            <a:off x="460978" y="1585913"/>
            <a:ext cx="11259900" cy="4590900"/>
          </a:xfrm>
          <a:prstGeom prst="rect">
            <a:avLst/>
          </a:prstGeom>
          <a:noFill/>
          <a:ln>
            <a:noFill/>
          </a:ln>
        </p:spPr>
        <p:txBody>
          <a:bodyPr anchorCtr="0" anchor="t" bIns="34250" lIns="0" spcFirstLastPara="1" rIns="0" wrap="square" tIns="34250">
            <a:noAutofit/>
          </a:bodyPr>
          <a:lstStyle>
            <a:lvl1pPr indent="-361950" lvl="0" marL="457200" marR="0" rtl="0" algn="l">
              <a:lnSpc>
                <a:spcPct val="90000"/>
              </a:lnSpc>
              <a:spcBef>
                <a:spcPts val="1100"/>
              </a:spcBef>
              <a:spcAft>
                <a:spcPts val="0"/>
              </a:spcAft>
              <a:buClr>
                <a:schemeClr val="accent2"/>
              </a:buClr>
              <a:buSzPts val="2100"/>
              <a:buFont typeface="Barlow"/>
              <a:buChar char="▪"/>
              <a:defRPr i="0" sz="2800" u="none" cap="none" strike="noStrike">
                <a:solidFill>
                  <a:srgbClr val="3A3838"/>
                </a:solidFill>
                <a:latin typeface="Barlow"/>
                <a:ea typeface="Barlow"/>
                <a:cs typeface="Barlow"/>
                <a:sym typeface="Barlow"/>
              </a:defRPr>
            </a:lvl1pPr>
            <a:lvl2pPr indent="-349250" lvl="1" marL="914400" marR="0" rtl="0" algn="l">
              <a:lnSpc>
                <a:spcPct val="90000"/>
              </a:lnSpc>
              <a:spcBef>
                <a:spcPts val="500"/>
              </a:spcBef>
              <a:spcAft>
                <a:spcPts val="0"/>
              </a:spcAft>
              <a:buClr>
                <a:schemeClr val="accent2"/>
              </a:buClr>
              <a:buSzPts val="1900"/>
              <a:buFont typeface="Barlow"/>
              <a:buChar char="▪"/>
              <a:defRPr i="0" sz="2400" u="none" cap="none" strike="noStrike">
                <a:solidFill>
                  <a:srgbClr val="3A3838"/>
                </a:solidFill>
                <a:latin typeface="Barlow"/>
                <a:ea typeface="Barlow"/>
                <a:cs typeface="Barlow"/>
                <a:sym typeface="Barlow"/>
              </a:defRPr>
            </a:lvl2pPr>
            <a:lvl3pPr indent="-323850" lvl="2" marL="1371600" marR="0" rtl="0" algn="l">
              <a:lnSpc>
                <a:spcPct val="90000"/>
              </a:lnSpc>
              <a:spcBef>
                <a:spcPts val="500"/>
              </a:spcBef>
              <a:spcAft>
                <a:spcPts val="0"/>
              </a:spcAft>
              <a:buClr>
                <a:schemeClr val="accent2"/>
              </a:buClr>
              <a:buSzPts val="1500"/>
              <a:buFont typeface="Barlow"/>
              <a:buChar char="▪"/>
              <a:defRPr i="0" sz="2000" u="none" cap="none" strike="noStrike">
                <a:solidFill>
                  <a:srgbClr val="3A3838"/>
                </a:solidFill>
                <a:latin typeface="Barlow"/>
                <a:ea typeface="Barlow"/>
                <a:cs typeface="Barlow"/>
                <a:sym typeface="Barlow"/>
              </a:defRPr>
            </a:lvl3pPr>
            <a:lvl4pPr indent="-323850" lvl="3" marL="1828800" marR="0" rtl="0" algn="l">
              <a:lnSpc>
                <a:spcPct val="90000"/>
              </a:lnSpc>
              <a:spcBef>
                <a:spcPts val="500"/>
              </a:spcBef>
              <a:spcAft>
                <a:spcPts val="0"/>
              </a:spcAft>
              <a:buClr>
                <a:schemeClr val="accent2"/>
              </a:buClr>
              <a:buSzPts val="1500"/>
              <a:buFont typeface="Barlow"/>
              <a:buChar char="▪"/>
              <a:defRPr i="0" sz="1900" u="none" cap="none" strike="noStrike">
                <a:solidFill>
                  <a:srgbClr val="3A3838"/>
                </a:solidFill>
                <a:latin typeface="Barlow"/>
                <a:ea typeface="Barlow"/>
                <a:cs typeface="Barlow"/>
                <a:sym typeface="Barlow"/>
              </a:defRPr>
            </a:lvl4pPr>
            <a:lvl5pPr indent="-298450" lvl="4" marL="2286000" marR="0" rtl="0" algn="l">
              <a:lnSpc>
                <a:spcPct val="90000"/>
              </a:lnSpc>
              <a:spcBef>
                <a:spcPts val="500"/>
              </a:spcBef>
              <a:spcAft>
                <a:spcPts val="0"/>
              </a:spcAft>
              <a:buClr>
                <a:schemeClr val="accent2"/>
              </a:buClr>
              <a:buSzPts val="1100"/>
              <a:buFont typeface="Barlow"/>
              <a:buChar char="▪"/>
              <a:defRPr i="0" sz="1500" u="none" cap="none" strike="noStrike">
                <a:solidFill>
                  <a:srgbClr val="3A3838"/>
                </a:solidFill>
                <a:latin typeface="Barlow"/>
                <a:ea typeface="Barlow"/>
                <a:cs typeface="Barlow"/>
                <a:sym typeface="Barlow"/>
              </a:defRPr>
            </a:lvl5pPr>
            <a:lvl6pPr indent="-298450" lvl="5" marL="2743200" marR="0" rtl="0" algn="l">
              <a:lnSpc>
                <a:spcPct val="90000"/>
              </a:lnSpc>
              <a:spcBef>
                <a:spcPts val="500"/>
              </a:spcBef>
              <a:spcAft>
                <a:spcPts val="0"/>
              </a:spcAft>
              <a:buClr>
                <a:schemeClr val="accent2"/>
              </a:buClr>
              <a:buSzPts val="1100"/>
              <a:buFont typeface="Barlow"/>
              <a:buChar char="▪"/>
              <a:defRPr i="0" sz="1500" u="none" cap="none" strike="noStrike">
                <a:solidFill>
                  <a:schemeClr val="dk1"/>
                </a:solidFill>
                <a:latin typeface="Barlow"/>
                <a:ea typeface="Barlow"/>
                <a:cs typeface="Barlow"/>
                <a:sym typeface="Barlow"/>
              </a:defRPr>
            </a:lvl6pPr>
            <a:lvl7pPr indent="-298450" lvl="6" marL="3200400" marR="0" rtl="0" algn="l">
              <a:lnSpc>
                <a:spcPct val="90000"/>
              </a:lnSpc>
              <a:spcBef>
                <a:spcPts val="500"/>
              </a:spcBef>
              <a:spcAft>
                <a:spcPts val="0"/>
              </a:spcAft>
              <a:buClr>
                <a:schemeClr val="accent2"/>
              </a:buClr>
              <a:buSzPts val="1100"/>
              <a:buFont typeface="Barlow"/>
              <a:buChar char="▪"/>
              <a:defRPr i="0" sz="1500" u="none" cap="none" strike="noStrike">
                <a:solidFill>
                  <a:schemeClr val="dk1"/>
                </a:solidFill>
                <a:latin typeface="Barlow"/>
                <a:ea typeface="Barlow"/>
                <a:cs typeface="Barlow"/>
                <a:sym typeface="Barlow"/>
              </a:defRPr>
            </a:lvl7pPr>
            <a:lvl8pPr indent="-298450" lvl="7" marL="3657600" marR="0" rtl="0" algn="l">
              <a:lnSpc>
                <a:spcPct val="90000"/>
              </a:lnSpc>
              <a:spcBef>
                <a:spcPts val="500"/>
              </a:spcBef>
              <a:spcAft>
                <a:spcPts val="0"/>
              </a:spcAft>
              <a:buClr>
                <a:schemeClr val="accent2"/>
              </a:buClr>
              <a:buSzPts val="1100"/>
              <a:buFont typeface="Barlow"/>
              <a:buChar char="▪"/>
              <a:defRPr i="0" sz="1500" u="none" cap="none" strike="noStrike">
                <a:solidFill>
                  <a:schemeClr val="dk1"/>
                </a:solidFill>
                <a:latin typeface="Barlow"/>
                <a:ea typeface="Barlow"/>
                <a:cs typeface="Barlow"/>
                <a:sym typeface="Barlow"/>
              </a:defRPr>
            </a:lvl8pPr>
            <a:lvl9pPr indent="-298450" lvl="8" marL="4114800" marR="0" rtl="0" algn="l">
              <a:lnSpc>
                <a:spcPct val="90000"/>
              </a:lnSpc>
              <a:spcBef>
                <a:spcPts val="500"/>
              </a:spcBef>
              <a:spcAft>
                <a:spcPts val="0"/>
              </a:spcAft>
              <a:buClr>
                <a:schemeClr val="accent2"/>
              </a:buClr>
              <a:buSzPts val="1100"/>
              <a:buFont typeface="Barlow"/>
              <a:buChar char="▪"/>
              <a:defRPr i="0" sz="1500" u="none" cap="none" strike="noStrike">
                <a:solidFill>
                  <a:schemeClr val="dk1"/>
                </a:solidFill>
                <a:latin typeface="Barlow"/>
                <a:ea typeface="Barlow"/>
                <a:cs typeface="Barlow"/>
                <a:sym typeface="Barlow"/>
              </a:defRPr>
            </a:lvl9pPr>
          </a:lstStyle>
          <a:p/>
        </p:txBody>
      </p:sp>
      <p:sp>
        <p:nvSpPr>
          <p:cNvPr id="593" name="Google Shape;593;p97"/>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rgbClr val="3A3838"/>
                </a:solidFill>
                <a:latin typeface="Barlow"/>
                <a:ea typeface="Barlow"/>
                <a:cs typeface="Barlow"/>
                <a:sym typeface="Barlow"/>
              </a:defRPr>
            </a:lvl1pPr>
            <a:lvl2pPr lvl="1" rtl="0">
              <a:buNone/>
              <a:defRPr sz="1700">
                <a:solidFill>
                  <a:srgbClr val="3A3838"/>
                </a:solidFill>
                <a:latin typeface="Barlow"/>
                <a:ea typeface="Barlow"/>
                <a:cs typeface="Barlow"/>
                <a:sym typeface="Barlow"/>
              </a:defRPr>
            </a:lvl2pPr>
            <a:lvl3pPr lvl="2" rtl="0">
              <a:buNone/>
              <a:defRPr sz="1700">
                <a:solidFill>
                  <a:srgbClr val="3A3838"/>
                </a:solidFill>
                <a:latin typeface="Barlow"/>
                <a:ea typeface="Barlow"/>
                <a:cs typeface="Barlow"/>
                <a:sym typeface="Barlow"/>
              </a:defRPr>
            </a:lvl3pPr>
            <a:lvl4pPr lvl="3" rtl="0">
              <a:buNone/>
              <a:defRPr sz="1700">
                <a:solidFill>
                  <a:srgbClr val="3A3838"/>
                </a:solidFill>
                <a:latin typeface="Barlow"/>
                <a:ea typeface="Barlow"/>
                <a:cs typeface="Barlow"/>
                <a:sym typeface="Barlow"/>
              </a:defRPr>
            </a:lvl4pPr>
            <a:lvl5pPr lvl="4" rtl="0">
              <a:buNone/>
              <a:defRPr sz="1700">
                <a:solidFill>
                  <a:srgbClr val="3A3838"/>
                </a:solidFill>
                <a:latin typeface="Barlow"/>
                <a:ea typeface="Barlow"/>
                <a:cs typeface="Barlow"/>
                <a:sym typeface="Barlow"/>
              </a:defRPr>
            </a:lvl5pPr>
            <a:lvl6pPr lvl="5" rtl="0">
              <a:buNone/>
              <a:defRPr sz="1700">
                <a:solidFill>
                  <a:srgbClr val="3A3838"/>
                </a:solidFill>
                <a:latin typeface="Barlow"/>
                <a:ea typeface="Barlow"/>
                <a:cs typeface="Barlow"/>
                <a:sym typeface="Barlow"/>
              </a:defRPr>
            </a:lvl6pPr>
            <a:lvl7pPr lvl="6" rtl="0">
              <a:buNone/>
              <a:defRPr sz="1700">
                <a:solidFill>
                  <a:srgbClr val="3A3838"/>
                </a:solidFill>
                <a:latin typeface="Barlow"/>
                <a:ea typeface="Barlow"/>
                <a:cs typeface="Barlow"/>
                <a:sym typeface="Barlow"/>
              </a:defRPr>
            </a:lvl7pPr>
            <a:lvl8pPr lvl="7" rtl="0">
              <a:buNone/>
              <a:defRPr sz="1700">
                <a:solidFill>
                  <a:srgbClr val="3A3838"/>
                </a:solidFill>
                <a:latin typeface="Barlow"/>
                <a:ea typeface="Barlow"/>
                <a:cs typeface="Barlow"/>
                <a:sym typeface="Barlow"/>
              </a:defRPr>
            </a:lvl8pPr>
            <a:lvl9pPr lvl="8" rtl="0">
              <a:buNone/>
              <a:defRPr sz="1700">
                <a:solidFill>
                  <a:srgbClr val="3A3838"/>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OBJECT_2_1_1_1_2_1_1">
    <p:spTree>
      <p:nvGrpSpPr>
        <p:cNvPr id="594" name="Shape 594"/>
        <p:cNvGrpSpPr/>
        <p:nvPr/>
      </p:nvGrpSpPr>
      <p:grpSpPr>
        <a:xfrm>
          <a:off x="0" y="0"/>
          <a:ext cx="0" cy="0"/>
          <a:chOff x="0" y="0"/>
          <a:chExt cx="0" cy="0"/>
        </a:xfrm>
      </p:grpSpPr>
      <p:sp>
        <p:nvSpPr>
          <p:cNvPr id="595" name="Google Shape;595;p9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96" name="Google Shape;596;p9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597" name="Google Shape;597;p98"/>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98" name="Google Shape;598;p98"/>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99" name="Google Shape;599;p98"/>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00" name="Google Shape;600;p98"/>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01" name="Google Shape;601;p98"/>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02" name="Google Shape;602;p9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9">
  <p:cSld name="OBJECT_11">
    <p:spTree>
      <p:nvGrpSpPr>
        <p:cNvPr id="603" name="Shape 603"/>
        <p:cNvGrpSpPr/>
        <p:nvPr/>
      </p:nvGrpSpPr>
      <p:grpSpPr>
        <a:xfrm>
          <a:off x="0" y="0"/>
          <a:ext cx="0" cy="0"/>
          <a:chOff x="0" y="0"/>
          <a:chExt cx="0" cy="0"/>
        </a:xfrm>
      </p:grpSpPr>
      <p:sp>
        <p:nvSpPr>
          <p:cNvPr id="604" name="Google Shape;604;p9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05" name="Google Shape;605;p99"/>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rtl="0" algn="l">
              <a:lnSpc>
                <a:spcPct val="90000"/>
              </a:lnSpc>
              <a:spcBef>
                <a:spcPts val="1100"/>
              </a:spcBef>
              <a:spcAft>
                <a:spcPts val="0"/>
              </a:spcAft>
              <a:buClr>
                <a:schemeClr val="accent2"/>
              </a:buClr>
              <a:buSzPts val="2800"/>
              <a:buFont typeface="Noto Sans Symbols"/>
              <a:buChar char="▪"/>
              <a:defRPr/>
            </a:lvl1pPr>
            <a:lvl2pPr indent="-381000" lvl="1" marL="914400" rtl="0" algn="l">
              <a:lnSpc>
                <a:spcPct val="90000"/>
              </a:lnSpc>
              <a:spcBef>
                <a:spcPts val="500"/>
              </a:spcBef>
              <a:spcAft>
                <a:spcPts val="0"/>
              </a:spcAft>
              <a:buClr>
                <a:schemeClr val="accent2"/>
              </a:buClr>
              <a:buSzPts val="2400"/>
              <a:buFont typeface="Barlow"/>
              <a:buChar char="▪"/>
              <a:defRPr sz="2400">
                <a:latin typeface="Barlow"/>
                <a:ea typeface="Barlow"/>
                <a:cs typeface="Barlow"/>
                <a:sym typeface="Barlow"/>
              </a:defRPr>
            </a:lvl2pPr>
            <a:lvl3pPr indent="-355600" lvl="2" marL="1371600" rtl="0" algn="l">
              <a:lnSpc>
                <a:spcPct val="90000"/>
              </a:lnSpc>
              <a:spcBef>
                <a:spcPts val="500"/>
              </a:spcBef>
              <a:spcAft>
                <a:spcPts val="0"/>
              </a:spcAft>
              <a:buClr>
                <a:schemeClr val="accent2"/>
              </a:buClr>
              <a:buSzPts val="2000"/>
              <a:buFont typeface="Barlow"/>
              <a:buChar char="▪"/>
              <a:defRPr sz="2000">
                <a:latin typeface="Barlow"/>
                <a:ea typeface="Barlow"/>
                <a:cs typeface="Barlow"/>
                <a:sym typeface="Barlow"/>
              </a:defRPr>
            </a:lvl3pPr>
            <a:lvl4pPr indent="-349250" lvl="3" marL="1828800" rtl="0" algn="l">
              <a:lnSpc>
                <a:spcPct val="90000"/>
              </a:lnSpc>
              <a:spcBef>
                <a:spcPts val="500"/>
              </a:spcBef>
              <a:spcAft>
                <a:spcPts val="0"/>
              </a:spcAft>
              <a:buClr>
                <a:schemeClr val="accent2"/>
              </a:buClr>
              <a:buSzPts val="1900"/>
              <a:buFont typeface="Barlow"/>
              <a:buChar char="▪"/>
              <a:defRPr sz="1900">
                <a:latin typeface="Barlow"/>
                <a:ea typeface="Barlow"/>
                <a:cs typeface="Barlow"/>
                <a:sym typeface="Barlow"/>
              </a:defRPr>
            </a:lvl4pPr>
            <a:lvl5pPr indent="-323850" lvl="4" marL="2286000" rtl="0" algn="l">
              <a:lnSpc>
                <a:spcPct val="90000"/>
              </a:lnSpc>
              <a:spcBef>
                <a:spcPts val="500"/>
              </a:spcBef>
              <a:spcAft>
                <a:spcPts val="0"/>
              </a:spcAft>
              <a:buClr>
                <a:schemeClr val="accent2"/>
              </a:buClr>
              <a:buSzPts val="1500"/>
              <a:buFont typeface="Barlow"/>
              <a:buChar char="▪"/>
              <a:defRPr sz="1600">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6pPr>
            <a:lvl7pPr indent="-349250" lvl="6" marL="32004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7pPr>
            <a:lvl8pPr indent="-349250" lvl="7" marL="36576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8pPr>
            <a:lvl9pPr indent="-349250" lvl="8" marL="41148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9pPr>
          </a:lstStyle>
          <a:p/>
        </p:txBody>
      </p:sp>
      <p:sp>
        <p:nvSpPr>
          <p:cNvPr id="606" name="Google Shape;606;p99"/>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14 Content D - Card Right">
    <p:spTree>
      <p:nvGrpSpPr>
        <p:cNvPr id="607" name="Shape 607"/>
        <p:cNvGrpSpPr/>
        <p:nvPr/>
      </p:nvGrpSpPr>
      <p:grpSpPr>
        <a:xfrm>
          <a:off x="0" y="0"/>
          <a:ext cx="0" cy="0"/>
          <a:chOff x="0" y="0"/>
          <a:chExt cx="0" cy="0"/>
        </a:xfrm>
      </p:grpSpPr>
      <p:sp>
        <p:nvSpPr>
          <p:cNvPr id="608" name="Google Shape;608;p10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09" name="Google Shape;609;p100"/>
          <p:cNvSpPr txBox="1"/>
          <p:nvPr>
            <p:ph idx="1" type="body"/>
          </p:nvPr>
        </p:nvSpPr>
        <p:spPr>
          <a:xfrm>
            <a:off x="762008"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10" name="Google Shape;610;p100"/>
          <p:cNvSpPr txBox="1"/>
          <p:nvPr>
            <p:ph idx="2" type="body"/>
          </p:nvPr>
        </p:nvSpPr>
        <p:spPr>
          <a:xfrm>
            <a:off x="6166330" y="1988833"/>
            <a:ext cx="52455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11" name="Google Shape;611;p100"/>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612" name="Google Shape;612;p100"/>
          <p:cNvSpPr txBox="1"/>
          <p:nvPr>
            <p:ph idx="12" type="sldNum"/>
          </p:nvPr>
        </p:nvSpPr>
        <p:spPr>
          <a:xfrm>
            <a:off x="1086929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613" name="Shape 613"/>
        <p:cNvGrpSpPr/>
        <p:nvPr/>
      </p:nvGrpSpPr>
      <p:grpSpPr>
        <a:xfrm>
          <a:off x="0" y="0"/>
          <a:ext cx="0" cy="0"/>
          <a:chOff x="0" y="0"/>
          <a:chExt cx="0" cy="0"/>
        </a:xfrm>
      </p:grpSpPr>
      <p:sp>
        <p:nvSpPr>
          <p:cNvPr id="614" name="Google Shape;614;p10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15" name="Google Shape;615;p101"/>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2">
  <p:cSld name="1_Title and Content">
    <p:spTree>
      <p:nvGrpSpPr>
        <p:cNvPr id="616" name="Shape 616"/>
        <p:cNvGrpSpPr/>
        <p:nvPr/>
      </p:nvGrpSpPr>
      <p:grpSpPr>
        <a:xfrm>
          <a:off x="0" y="0"/>
          <a:ext cx="0" cy="0"/>
          <a:chOff x="0" y="0"/>
          <a:chExt cx="0" cy="0"/>
        </a:xfrm>
      </p:grpSpPr>
      <p:sp>
        <p:nvSpPr>
          <p:cNvPr id="617" name="Google Shape;617;p102"/>
          <p:cNvSpPr txBox="1"/>
          <p:nvPr>
            <p:ph type="title"/>
          </p:nvPr>
        </p:nvSpPr>
        <p:spPr>
          <a:xfrm>
            <a:off x="460979" y="365126"/>
            <a:ext cx="112602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18" name="Google Shape;618;p102"/>
          <p:cNvSpPr txBox="1"/>
          <p:nvPr>
            <p:ph idx="1" type="body"/>
          </p:nvPr>
        </p:nvSpPr>
        <p:spPr>
          <a:xfrm>
            <a:off x="460547" y="1567543"/>
            <a:ext cx="11260200" cy="4311300"/>
          </a:xfrm>
          <a:prstGeom prst="rect">
            <a:avLst/>
          </a:prstGeom>
          <a:noFill/>
          <a:ln>
            <a:noFill/>
          </a:ln>
        </p:spPr>
        <p:txBody>
          <a:bodyPr anchorCtr="0" anchor="t" bIns="45700" lIns="91425" spcFirstLastPara="1" rIns="91425" wrap="square" tIns="45700">
            <a:normAutofit/>
          </a:bodyPr>
          <a:lstStyle>
            <a:lvl1pPr indent="-323850" lvl="0" marL="457200" rtl="0" algn="l">
              <a:lnSpc>
                <a:spcPct val="100000"/>
              </a:lnSpc>
              <a:spcBef>
                <a:spcPts val="0"/>
              </a:spcBef>
              <a:spcAft>
                <a:spcPts val="0"/>
              </a:spcAft>
              <a:buSzPts val="15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619" name="Google Shape;619;p102"/>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theme" Target="../theme/theme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23.xml"/><Relationship Id="rId3" Type="http://schemas.openxmlformats.org/officeDocument/2006/relationships/slideLayout" Target="../slideLayouts/slideLayout324.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7" Type="http://schemas.openxmlformats.org/officeDocument/2006/relationships/slideLayout" Target="../slideLayouts/slideLayout328.xml"/><Relationship Id="rId8" Type="http://schemas.openxmlformats.org/officeDocument/2006/relationships/slideLayout" Target="../slideLayouts/slideLayout329.xml"/><Relationship Id="rId31" Type="http://schemas.openxmlformats.org/officeDocument/2006/relationships/slideLayout" Target="../slideLayouts/slideLayout352.xml"/><Relationship Id="rId30" Type="http://schemas.openxmlformats.org/officeDocument/2006/relationships/slideLayout" Target="../slideLayouts/slideLayout351.xml"/><Relationship Id="rId33" Type="http://schemas.openxmlformats.org/officeDocument/2006/relationships/slideLayout" Target="../slideLayouts/slideLayout354.xml"/><Relationship Id="rId32" Type="http://schemas.openxmlformats.org/officeDocument/2006/relationships/slideLayout" Target="../slideLayouts/slideLayout353.xml"/><Relationship Id="rId35" Type="http://schemas.openxmlformats.org/officeDocument/2006/relationships/slideLayout" Target="../slideLayouts/slideLayout356.xml"/><Relationship Id="rId34" Type="http://schemas.openxmlformats.org/officeDocument/2006/relationships/slideLayout" Target="../slideLayouts/slideLayout355.xml"/><Relationship Id="rId36" Type="http://schemas.openxmlformats.org/officeDocument/2006/relationships/theme" Target="../theme/theme16.xml"/><Relationship Id="rId20" Type="http://schemas.openxmlformats.org/officeDocument/2006/relationships/slideLayout" Target="../slideLayouts/slideLayout341.xml"/><Relationship Id="rId22" Type="http://schemas.openxmlformats.org/officeDocument/2006/relationships/slideLayout" Target="../slideLayouts/slideLayout343.xml"/><Relationship Id="rId21" Type="http://schemas.openxmlformats.org/officeDocument/2006/relationships/slideLayout" Target="../slideLayouts/slideLayout342.xml"/><Relationship Id="rId24" Type="http://schemas.openxmlformats.org/officeDocument/2006/relationships/slideLayout" Target="../slideLayouts/slideLayout345.xml"/><Relationship Id="rId23" Type="http://schemas.openxmlformats.org/officeDocument/2006/relationships/slideLayout" Target="../slideLayouts/slideLayout344.xml"/><Relationship Id="rId26" Type="http://schemas.openxmlformats.org/officeDocument/2006/relationships/slideLayout" Target="../slideLayouts/slideLayout347.xml"/><Relationship Id="rId25" Type="http://schemas.openxmlformats.org/officeDocument/2006/relationships/slideLayout" Target="../slideLayouts/slideLayout346.xml"/><Relationship Id="rId28" Type="http://schemas.openxmlformats.org/officeDocument/2006/relationships/slideLayout" Target="../slideLayouts/slideLayout349.xml"/><Relationship Id="rId27" Type="http://schemas.openxmlformats.org/officeDocument/2006/relationships/slideLayout" Target="../slideLayouts/slideLayout348.xml"/><Relationship Id="rId29" Type="http://schemas.openxmlformats.org/officeDocument/2006/relationships/slideLayout" Target="../slideLayouts/slideLayout350.xml"/><Relationship Id="rId11" Type="http://schemas.openxmlformats.org/officeDocument/2006/relationships/slideLayout" Target="../slideLayouts/slideLayout332.xml"/><Relationship Id="rId10" Type="http://schemas.openxmlformats.org/officeDocument/2006/relationships/slideLayout" Target="../slideLayouts/slideLayout331.xml"/><Relationship Id="rId13" Type="http://schemas.openxmlformats.org/officeDocument/2006/relationships/slideLayout" Target="../slideLayouts/slideLayout334.xml"/><Relationship Id="rId12" Type="http://schemas.openxmlformats.org/officeDocument/2006/relationships/slideLayout" Target="../slideLayouts/slideLayout333.xml"/><Relationship Id="rId15" Type="http://schemas.openxmlformats.org/officeDocument/2006/relationships/slideLayout" Target="../slideLayouts/slideLayout336.xml"/><Relationship Id="rId14" Type="http://schemas.openxmlformats.org/officeDocument/2006/relationships/slideLayout" Target="../slideLayouts/slideLayout335.xml"/><Relationship Id="rId17" Type="http://schemas.openxmlformats.org/officeDocument/2006/relationships/slideLayout" Target="../slideLayouts/slideLayout338.xml"/><Relationship Id="rId16" Type="http://schemas.openxmlformats.org/officeDocument/2006/relationships/slideLayout" Target="../slideLayouts/slideLayout337.xml"/><Relationship Id="rId19" Type="http://schemas.openxmlformats.org/officeDocument/2006/relationships/slideLayout" Target="../slideLayouts/slideLayout340.xml"/><Relationship Id="rId18" Type="http://schemas.openxmlformats.org/officeDocument/2006/relationships/slideLayout" Target="../slideLayouts/slideLayout339.xml"/></Relationships>
</file>

<file path=ppt/slideMasters/_rels/slideMaster11.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57.xml"/><Relationship Id="rId3" Type="http://schemas.openxmlformats.org/officeDocument/2006/relationships/slideLayout" Target="../slideLayouts/slideLayout358.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5" Type="http://schemas.openxmlformats.org/officeDocument/2006/relationships/slideLayout" Target="../slideLayouts/slideLayout360.xml"/><Relationship Id="rId6" Type="http://schemas.openxmlformats.org/officeDocument/2006/relationships/slideLayout" Target="../slideLayouts/slideLayout361.xml"/><Relationship Id="rId7" Type="http://schemas.openxmlformats.org/officeDocument/2006/relationships/slideLayout" Target="../slideLayouts/slideLayout362.xml"/><Relationship Id="rId8" Type="http://schemas.openxmlformats.org/officeDocument/2006/relationships/slideLayout" Target="../slideLayouts/slideLayout363.xml"/><Relationship Id="rId31" Type="http://schemas.openxmlformats.org/officeDocument/2006/relationships/slideLayout" Target="../slideLayouts/slideLayout386.xml"/><Relationship Id="rId30" Type="http://schemas.openxmlformats.org/officeDocument/2006/relationships/slideLayout" Target="../slideLayouts/slideLayout385.xml"/><Relationship Id="rId33" Type="http://schemas.openxmlformats.org/officeDocument/2006/relationships/slideLayout" Target="../slideLayouts/slideLayout388.xml"/><Relationship Id="rId32" Type="http://schemas.openxmlformats.org/officeDocument/2006/relationships/slideLayout" Target="../slideLayouts/slideLayout387.xml"/><Relationship Id="rId34" Type="http://schemas.openxmlformats.org/officeDocument/2006/relationships/theme" Target="../theme/theme25.xml"/><Relationship Id="rId20" Type="http://schemas.openxmlformats.org/officeDocument/2006/relationships/slideLayout" Target="../slideLayouts/slideLayout375.xml"/><Relationship Id="rId22" Type="http://schemas.openxmlformats.org/officeDocument/2006/relationships/slideLayout" Target="../slideLayouts/slideLayout377.xml"/><Relationship Id="rId21" Type="http://schemas.openxmlformats.org/officeDocument/2006/relationships/slideLayout" Target="../slideLayouts/slideLayout376.xml"/><Relationship Id="rId24" Type="http://schemas.openxmlformats.org/officeDocument/2006/relationships/slideLayout" Target="../slideLayouts/slideLayout379.xml"/><Relationship Id="rId23" Type="http://schemas.openxmlformats.org/officeDocument/2006/relationships/slideLayout" Target="../slideLayouts/slideLayout378.xml"/><Relationship Id="rId26" Type="http://schemas.openxmlformats.org/officeDocument/2006/relationships/slideLayout" Target="../slideLayouts/slideLayout381.xml"/><Relationship Id="rId25" Type="http://schemas.openxmlformats.org/officeDocument/2006/relationships/slideLayout" Target="../slideLayouts/slideLayout380.xml"/><Relationship Id="rId28" Type="http://schemas.openxmlformats.org/officeDocument/2006/relationships/slideLayout" Target="../slideLayouts/slideLayout383.xml"/><Relationship Id="rId27" Type="http://schemas.openxmlformats.org/officeDocument/2006/relationships/slideLayout" Target="../slideLayouts/slideLayout382.xml"/><Relationship Id="rId29" Type="http://schemas.openxmlformats.org/officeDocument/2006/relationships/slideLayout" Target="../slideLayouts/slideLayout384.xml"/><Relationship Id="rId11" Type="http://schemas.openxmlformats.org/officeDocument/2006/relationships/slideLayout" Target="../slideLayouts/slideLayout366.xml"/><Relationship Id="rId10" Type="http://schemas.openxmlformats.org/officeDocument/2006/relationships/slideLayout" Target="../slideLayouts/slideLayout365.xml"/><Relationship Id="rId13" Type="http://schemas.openxmlformats.org/officeDocument/2006/relationships/slideLayout" Target="../slideLayouts/slideLayout368.xml"/><Relationship Id="rId12" Type="http://schemas.openxmlformats.org/officeDocument/2006/relationships/slideLayout" Target="../slideLayouts/slideLayout367.xml"/><Relationship Id="rId15" Type="http://schemas.openxmlformats.org/officeDocument/2006/relationships/slideLayout" Target="../slideLayouts/slideLayout370.xml"/><Relationship Id="rId14" Type="http://schemas.openxmlformats.org/officeDocument/2006/relationships/slideLayout" Target="../slideLayouts/slideLayout369.xml"/><Relationship Id="rId17" Type="http://schemas.openxmlformats.org/officeDocument/2006/relationships/slideLayout" Target="../slideLayouts/slideLayout372.xml"/><Relationship Id="rId16" Type="http://schemas.openxmlformats.org/officeDocument/2006/relationships/slideLayout" Target="../slideLayouts/slideLayout371.xml"/><Relationship Id="rId19" Type="http://schemas.openxmlformats.org/officeDocument/2006/relationships/slideLayout" Target="../slideLayouts/slideLayout374.xml"/><Relationship Id="rId18" Type="http://schemas.openxmlformats.org/officeDocument/2006/relationships/slideLayout" Target="../slideLayouts/slideLayout373.xml"/></Relationships>
</file>

<file path=ppt/slideMasters/_rels/slideMaster12.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89.xml"/><Relationship Id="rId3" Type="http://schemas.openxmlformats.org/officeDocument/2006/relationships/slideLayout" Target="../slideLayouts/slideLayout390.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5" Type="http://schemas.openxmlformats.org/officeDocument/2006/relationships/slideLayout" Target="../slideLayouts/slideLayout392.xml"/><Relationship Id="rId6" Type="http://schemas.openxmlformats.org/officeDocument/2006/relationships/slideLayout" Target="../slideLayouts/slideLayout393.xml"/><Relationship Id="rId7" Type="http://schemas.openxmlformats.org/officeDocument/2006/relationships/slideLayout" Target="../slideLayouts/slideLayout394.xml"/><Relationship Id="rId8" Type="http://schemas.openxmlformats.org/officeDocument/2006/relationships/slideLayout" Target="../slideLayouts/slideLayout395.xml"/><Relationship Id="rId20" Type="http://schemas.openxmlformats.org/officeDocument/2006/relationships/slideLayout" Target="../slideLayouts/slideLayout407.xml"/><Relationship Id="rId22" Type="http://schemas.openxmlformats.org/officeDocument/2006/relationships/slideLayout" Target="../slideLayouts/slideLayout409.xml"/><Relationship Id="rId21" Type="http://schemas.openxmlformats.org/officeDocument/2006/relationships/slideLayout" Target="../slideLayouts/slideLayout408.xml"/><Relationship Id="rId24" Type="http://schemas.openxmlformats.org/officeDocument/2006/relationships/slideLayout" Target="../slideLayouts/slideLayout411.xml"/><Relationship Id="rId23" Type="http://schemas.openxmlformats.org/officeDocument/2006/relationships/slideLayout" Target="../slideLayouts/slideLayout410.xml"/><Relationship Id="rId26" Type="http://schemas.openxmlformats.org/officeDocument/2006/relationships/slideLayout" Target="../slideLayouts/slideLayout413.xml"/><Relationship Id="rId25" Type="http://schemas.openxmlformats.org/officeDocument/2006/relationships/slideLayout" Target="../slideLayouts/slideLayout412.xml"/><Relationship Id="rId27" Type="http://schemas.openxmlformats.org/officeDocument/2006/relationships/theme" Target="../theme/theme17.xml"/><Relationship Id="rId11" Type="http://schemas.openxmlformats.org/officeDocument/2006/relationships/slideLayout" Target="../slideLayouts/slideLayout398.xml"/><Relationship Id="rId10" Type="http://schemas.openxmlformats.org/officeDocument/2006/relationships/slideLayout" Target="../slideLayouts/slideLayout397.xml"/><Relationship Id="rId13" Type="http://schemas.openxmlformats.org/officeDocument/2006/relationships/slideLayout" Target="../slideLayouts/slideLayout400.xml"/><Relationship Id="rId12" Type="http://schemas.openxmlformats.org/officeDocument/2006/relationships/slideLayout" Target="../slideLayouts/slideLayout399.xml"/><Relationship Id="rId15" Type="http://schemas.openxmlformats.org/officeDocument/2006/relationships/slideLayout" Target="../slideLayouts/slideLayout402.xml"/><Relationship Id="rId14" Type="http://schemas.openxmlformats.org/officeDocument/2006/relationships/slideLayout" Target="../slideLayouts/slideLayout401.xml"/><Relationship Id="rId17" Type="http://schemas.openxmlformats.org/officeDocument/2006/relationships/slideLayout" Target="../slideLayouts/slideLayout404.xml"/><Relationship Id="rId16" Type="http://schemas.openxmlformats.org/officeDocument/2006/relationships/slideLayout" Target="../slideLayouts/slideLayout403.xml"/><Relationship Id="rId19" Type="http://schemas.openxmlformats.org/officeDocument/2006/relationships/slideLayout" Target="../slideLayouts/slideLayout406.xml"/><Relationship Id="rId18" Type="http://schemas.openxmlformats.org/officeDocument/2006/relationships/slideLayout" Target="../slideLayouts/slideLayout405.xml"/></Relationships>
</file>

<file path=ppt/slideMasters/_rels/slideMaster13.xml.rels><?xml version="1.0" encoding="UTF-8" standalone="yes"?><Relationships xmlns="http://schemas.openxmlformats.org/package/2006/relationships"><Relationship Id="rId40" Type="http://schemas.openxmlformats.org/officeDocument/2006/relationships/slideLayout" Target="../slideLayouts/slideLayout452.xml"/><Relationship Id="rId41" Type="http://schemas.openxmlformats.org/officeDocument/2006/relationships/theme" Target="../theme/theme10.xml"/><Relationship Id="rId1" Type="http://schemas.openxmlformats.org/officeDocument/2006/relationships/image" Target="../media/image55.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31" Type="http://schemas.openxmlformats.org/officeDocument/2006/relationships/slideLayout" Target="../slideLayouts/slideLayout443.xml"/><Relationship Id="rId30" Type="http://schemas.openxmlformats.org/officeDocument/2006/relationships/slideLayout" Target="../slideLayouts/slideLayout442.xml"/><Relationship Id="rId33" Type="http://schemas.openxmlformats.org/officeDocument/2006/relationships/slideLayout" Target="../slideLayouts/slideLayout445.xml"/><Relationship Id="rId32" Type="http://schemas.openxmlformats.org/officeDocument/2006/relationships/slideLayout" Target="../slideLayouts/slideLayout444.xml"/><Relationship Id="rId35" Type="http://schemas.openxmlformats.org/officeDocument/2006/relationships/slideLayout" Target="../slideLayouts/slideLayout447.xml"/><Relationship Id="rId34" Type="http://schemas.openxmlformats.org/officeDocument/2006/relationships/slideLayout" Target="../slideLayouts/slideLayout446.xml"/><Relationship Id="rId37" Type="http://schemas.openxmlformats.org/officeDocument/2006/relationships/slideLayout" Target="../slideLayouts/slideLayout449.xml"/><Relationship Id="rId36" Type="http://schemas.openxmlformats.org/officeDocument/2006/relationships/slideLayout" Target="../slideLayouts/slideLayout448.xml"/><Relationship Id="rId39" Type="http://schemas.openxmlformats.org/officeDocument/2006/relationships/slideLayout" Target="../slideLayouts/slideLayout451.xml"/><Relationship Id="rId38" Type="http://schemas.openxmlformats.org/officeDocument/2006/relationships/slideLayout" Target="../slideLayouts/slideLayout450.xml"/><Relationship Id="rId20" Type="http://schemas.openxmlformats.org/officeDocument/2006/relationships/slideLayout" Target="../slideLayouts/slideLayout432.xml"/><Relationship Id="rId22" Type="http://schemas.openxmlformats.org/officeDocument/2006/relationships/slideLayout" Target="../slideLayouts/slideLayout434.xml"/><Relationship Id="rId21" Type="http://schemas.openxmlformats.org/officeDocument/2006/relationships/slideLayout" Target="../slideLayouts/slideLayout433.xml"/><Relationship Id="rId24" Type="http://schemas.openxmlformats.org/officeDocument/2006/relationships/slideLayout" Target="../slideLayouts/slideLayout436.xml"/><Relationship Id="rId23" Type="http://schemas.openxmlformats.org/officeDocument/2006/relationships/slideLayout" Target="../slideLayouts/slideLayout435.xml"/><Relationship Id="rId26" Type="http://schemas.openxmlformats.org/officeDocument/2006/relationships/slideLayout" Target="../slideLayouts/slideLayout438.xml"/><Relationship Id="rId25" Type="http://schemas.openxmlformats.org/officeDocument/2006/relationships/slideLayout" Target="../slideLayouts/slideLayout437.xml"/><Relationship Id="rId28" Type="http://schemas.openxmlformats.org/officeDocument/2006/relationships/slideLayout" Target="../slideLayouts/slideLayout440.xml"/><Relationship Id="rId27" Type="http://schemas.openxmlformats.org/officeDocument/2006/relationships/slideLayout" Target="../slideLayouts/slideLayout439.xml"/><Relationship Id="rId29" Type="http://schemas.openxmlformats.org/officeDocument/2006/relationships/slideLayout" Target="../slideLayouts/slideLayout441.xml"/><Relationship Id="rId11" Type="http://schemas.openxmlformats.org/officeDocument/2006/relationships/slideLayout" Target="../slideLayouts/slideLayout423.xml"/><Relationship Id="rId10" Type="http://schemas.openxmlformats.org/officeDocument/2006/relationships/slideLayout" Target="../slideLayouts/slideLayout422.xml"/><Relationship Id="rId13" Type="http://schemas.openxmlformats.org/officeDocument/2006/relationships/slideLayout" Target="../slideLayouts/slideLayout425.xml"/><Relationship Id="rId12" Type="http://schemas.openxmlformats.org/officeDocument/2006/relationships/slideLayout" Target="../slideLayouts/slideLayout424.xml"/><Relationship Id="rId15" Type="http://schemas.openxmlformats.org/officeDocument/2006/relationships/slideLayout" Target="../slideLayouts/slideLayout427.xml"/><Relationship Id="rId14" Type="http://schemas.openxmlformats.org/officeDocument/2006/relationships/slideLayout" Target="../slideLayouts/slideLayout426.xml"/><Relationship Id="rId17" Type="http://schemas.openxmlformats.org/officeDocument/2006/relationships/slideLayout" Target="../slideLayouts/slideLayout429.xml"/><Relationship Id="rId16" Type="http://schemas.openxmlformats.org/officeDocument/2006/relationships/slideLayout" Target="../slideLayouts/slideLayout428.xml"/><Relationship Id="rId19" Type="http://schemas.openxmlformats.org/officeDocument/2006/relationships/slideLayout" Target="../slideLayouts/slideLayout431.xml"/><Relationship Id="rId18" Type="http://schemas.openxmlformats.org/officeDocument/2006/relationships/slideLayout" Target="../slideLayouts/slideLayout430.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53.xml"/><Relationship Id="rId3" Type="http://schemas.openxmlformats.org/officeDocument/2006/relationships/slideLayout" Target="../slideLayouts/slideLayout454.xml"/><Relationship Id="rId4" Type="http://schemas.openxmlformats.org/officeDocument/2006/relationships/slideLayout" Target="../slideLayouts/slideLayout455.xml"/><Relationship Id="rId9" Type="http://schemas.openxmlformats.org/officeDocument/2006/relationships/slideLayout" Target="../slideLayouts/slideLayout460.xml"/><Relationship Id="rId5" Type="http://schemas.openxmlformats.org/officeDocument/2006/relationships/slideLayout" Target="../slideLayouts/slideLayout456.xml"/><Relationship Id="rId6" Type="http://schemas.openxmlformats.org/officeDocument/2006/relationships/slideLayout" Target="../slideLayouts/slideLayout457.xml"/><Relationship Id="rId7" Type="http://schemas.openxmlformats.org/officeDocument/2006/relationships/slideLayout" Target="../slideLayouts/slideLayout458.xml"/><Relationship Id="rId8" Type="http://schemas.openxmlformats.org/officeDocument/2006/relationships/slideLayout" Target="../slideLayouts/slideLayout459.xml"/><Relationship Id="rId31" Type="http://schemas.openxmlformats.org/officeDocument/2006/relationships/slideLayout" Target="../slideLayouts/slideLayout482.xml"/><Relationship Id="rId30" Type="http://schemas.openxmlformats.org/officeDocument/2006/relationships/slideLayout" Target="../slideLayouts/slideLayout481.xml"/><Relationship Id="rId33" Type="http://schemas.openxmlformats.org/officeDocument/2006/relationships/slideLayout" Target="../slideLayouts/slideLayout484.xml"/><Relationship Id="rId32" Type="http://schemas.openxmlformats.org/officeDocument/2006/relationships/slideLayout" Target="../slideLayouts/slideLayout483.xml"/><Relationship Id="rId34" Type="http://schemas.openxmlformats.org/officeDocument/2006/relationships/theme" Target="../theme/theme3.xml"/><Relationship Id="rId20" Type="http://schemas.openxmlformats.org/officeDocument/2006/relationships/slideLayout" Target="../slideLayouts/slideLayout471.xml"/><Relationship Id="rId22" Type="http://schemas.openxmlformats.org/officeDocument/2006/relationships/slideLayout" Target="../slideLayouts/slideLayout473.xml"/><Relationship Id="rId21" Type="http://schemas.openxmlformats.org/officeDocument/2006/relationships/slideLayout" Target="../slideLayouts/slideLayout472.xml"/><Relationship Id="rId24" Type="http://schemas.openxmlformats.org/officeDocument/2006/relationships/slideLayout" Target="../slideLayouts/slideLayout475.xml"/><Relationship Id="rId23" Type="http://schemas.openxmlformats.org/officeDocument/2006/relationships/slideLayout" Target="../slideLayouts/slideLayout474.xml"/><Relationship Id="rId26" Type="http://schemas.openxmlformats.org/officeDocument/2006/relationships/slideLayout" Target="../slideLayouts/slideLayout477.xml"/><Relationship Id="rId25" Type="http://schemas.openxmlformats.org/officeDocument/2006/relationships/slideLayout" Target="../slideLayouts/slideLayout476.xml"/><Relationship Id="rId28" Type="http://schemas.openxmlformats.org/officeDocument/2006/relationships/slideLayout" Target="../slideLayouts/slideLayout479.xml"/><Relationship Id="rId27" Type="http://schemas.openxmlformats.org/officeDocument/2006/relationships/slideLayout" Target="../slideLayouts/slideLayout478.xml"/><Relationship Id="rId29" Type="http://schemas.openxmlformats.org/officeDocument/2006/relationships/slideLayout" Target="../slideLayouts/slideLayout480.xml"/><Relationship Id="rId11" Type="http://schemas.openxmlformats.org/officeDocument/2006/relationships/slideLayout" Target="../slideLayouts/slideLayout462.xml"/><Relationship Id="rId10" Type="http://schemas.openxmlformats.org/officeDocument/2006/relationships/slideLayout" Target="../slideLayouts/slideLayout461.xml"/><Relationship Id="rId13" Type="http://schemas.openxmlformats.org/officeDocument/2006/relationships/slideLayout" Target="../slideLayouts/slideLayout464.xml"/><Relationship Id="rId12" Type="http://schemas.openxmlformats.org/officeDocument/2006/relationships/slideLayout" Target="../slideLayouts/slideLayout463.xml"/><Relationship Id="rId15" Type="http://schemas.openxmlformats.org/officeDocument/2006/relationships/slideLayout" Target="../slideLayouts/slideLayout466.xml"/><Relationship Id="rId14" Type="http://schemas.openxmlformats.org/officeDocument/2006/relationships/slideLayout" Target="../slideLayouts/slideLayout465.xml"/><Relationship Id="rId17" Type="http://schemas.openxmlformats.org/officeDocument/2006/relationships/slideLayout" Target="../slideLayouts/slideLayout468.xml"/><Relationship Id="rId16" Type="http://schemas.openxmlformats.org/officeDocument/2006/relationships/slideLayout" Target="../slideLayouts/slideLayout467.xml"/><Relationship Id="rId19" Type="http://schemas.openxmlformats.org/officeDocument/2006/relationships/slideLayout" Target="../slideLayouts/slideLayout470.xml"/><Relationship Id="rId18" Type="http://schemas.openxmlformats.org/officeDocument/2006/relationships/slideLayout" Target="../slideLayouts/slideLayout469.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85.xml"/><Relationship Id="rId3" Type="http://schemas.openxmlformats.org/officeDocument/2006/relationships/slideLayout" Target="../slideLayouts/slideLayout486.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5" Type="http://schemas.openxmlformats.org/officeDocument/2006/relationships/slideLayout" Target="../slideLayouts/slideLayout488.xml"/><Relationship Id="rId6" Type="http://schemas.openxmlformats.org/officeDocument/2006/relationships/slideLayout" Target="../slideLayouts/slideLayout489.xml"/><Relationship Id="rId7" Type="http://schemas.openxmlformats.org/officeDocument/2006/relationships/slideLayout" Target="../slideLayouts/slideLayout490.xml"/><Relationship Id="rId8" Type="http://schemas.openxmlformats.org/officeDocument/2006/relationships/slideLayout" Target="../slideLayouts/slideLayout491.xml"/><Relationship Id="rId31" Type="http://schemas.openxmlformats.org/officeDocument/2006/relationships/slideLayout" Target="../slideLayouts/slideLayout514.xml"/><Relationship Id="rId30" Type="http://schemas.openxmlformats.org/officeDocument/2006/relationships/slideLayout" Target="../slideLayouts/slideLayout513.xml"/><Relationship Id="rId33" Type="http://schemas.openxmlformats.org/officeDocument/2006/relationships/slideLayout" Target="../slideLayouts/slideLayout516.xml"/><Relationship Id="rId32" Type="http://schemas.openxmlformats.org/officeDocument/2006/relationships/slideLayout" Target="../slideLayouts/slideLayout515.xml"/><Relationship Id="rId35" Type="http://schemas.openxmlformats.org/officeDocument/2006/relationships/slideLayout" Target="../slideLayouts/slideLayout518.xml"/><Relationship Id="rId34" Type="http://schemas.openxmlformats.org/officeDocument/2006/relationships/slideLayout" Target="../slideLayouts/slideLayout517.xml"/><Relationship Id="rId37" Type="http://schemas.openxmlformats.org/officeDocument/2006/relationships/theme" Target="../theme/theme7.xml"/><Relationship Id="rId36" Type="http://schemas.openxmlformats.org/officeDocument/2006/relationships/slideLayout" Target="../slideLayouts/slideLayout519.xml"/><Relationship Id="rId20" Type="http://schemas.openxmlformats.org/officeDocument/2006/relationships/slideLayout" Target="../slideLayouts/slideLayout503.xml"/><Relationship Id="rId22" Type="http://schemas.openxmlformats.org/officeDocument/2006/relationships/slideLayout" Target="../slideLayouts/slideLayout505.xml"/><Relationship Id="rId21" Type="http://schemas.openxmlformats.org/officeDocument/2006/relationships/slideLayout" Target="../slideLayouts/slideLayout504.xml"/><Relationship Id="rId24" Type="http://schemas.openxmlformats.org/officeDocument/2006/relationships/slideLayout" Target="../slideLayouts/slideLayout507.xml"/><Relationship Id="rId23" Type="http://schemas.openxmlformats.org/officeDocument/2006/relationships/slideLayout" Target="../slideLayouts/slideLayout506.xml"/><Relationship Id="rId26" Type="http://schemas.openxmlformats.org/officeDocument/2006/relationships/slideLayout" Target="../slideLayouts/slideLayout509.xml"/><Relationship Id="rId25" Type="http://schemas.openxmlformats.org/officeDocument/2006/relationships/slideLayout" Target="../slideLayouts/slideLayout508.xml"/><Relationship Id="rId28" Type="http://schemas.openxmlformats.org/officeDocument/2006/relationships/slideLayout" Target="../slideLayouts/slideLayout511.xml"/><Relationship Id="rId27" Type="http://schemas.openxmlformats.org/officeDocument/2006/relationships/slideLayout" Target="../slideLayouts/slideLayout510.xml"/><Relationship Id="rId29" Type="http://schemas.openxmlformats.org/officeDocument/2006/relationships/slideLayout" Target="../slideLayouts/slideLayout512.xml"/><Relationship Id="rId11" Type="http://schemas.openxmlformats.org/officeDocument/2006/relationships/slideLayout" Target="../slideLayouts/slideLayout494.xml"/><Relationship Id="rId10" Type="http://schemas.openxmlformats.org/officeDocument/2006/relationships/slideLayout" Target="../slideLayouts/slideLayout493.xml"/><Relationship Id="rId13" Type="http://schemas.openxmlformats.org/officeDocument/2006/relationships/slideLayout" Target="../slideLayouts/slideLayout496.xml"/><Relationship Id="rId12" Type="http://schemas.openxmlformats.org/officeDocument/2006/relationships/slideLayout" Target="../slideLayouts/slideLayout495.xml"/><Relationship Id="rId15" Type="http://schemas.openxmlformats.org/officeDocument/2006/relationships/slideLayout" Target="../slideLayouts/slideLayout498.xml"/><Relationship Id="rId14" Type="http://schemas.openxmlformats.org/officeDocument/2006/relationships/slideLayout" Target="../slideLayouts/slideLayout497.xml"/><Relationship Id="rId17" Type="http://schemas.openxmlformats.org/officeDocument/2006/relationships/slideLayout" Target="../slideLayouts/slideLayout500.xml"/><Relationship Id="rId16" Type="http://schemas.openxmlformats.org/officeDocument/2006/relationships/slideLayout" Target="../slideLayouts/slideLayout499.xml"/><Relationship Id="rId19" Type="http://schemas.openxmlformats.org/officeDocument/2006/relationships/slideLayout" Target="../slideLayouts/slideLayout502.xml"/><Relationship Id="rId18" Type="http://schemas.openxmlformats.org/officeDocument/2006/relationships/slideLayout" Target="../slideLayouts/slideLayout50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9" Type="http://schemas.openxmlformats.org/officeDocument/2006/relationships/slideLayout" Target="../slideLayouts/slideLayout527.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31" Type="http://schemas.openxmlformats.org/officeDocument/2006/relationships/slideLayout" Target="../slideLayouts/slideLayout549.xml"/><Relationship Id="rId30" Type="http://schemas.openxmlformats.org/officeDocument/2006/relationships/slideLayout" Target="../slideLayouts/slideLayout548.xml"/><Relationship Id="rId33" Type="http://schemas.openxmlformats.org/officeDocument/2006/relationships/slideLayout" Target="../slideLayouts/slideLayout551.xml"/><Relationship Id="rId32" Type="http://schemas.openxmlformats.org/officeDocument/2006/relationships/slideLayout" Target="../slideLayouts/slideLayout550.xml"/><Relationship Id="rId35" Type="http://schemas.openxmlformats.org/officeDocument/2006/relationships/theme" Target="../theme/theme19.xml"/><Relationship Id="rId34" Type="http://schemas.openxmlformats.org/officeDocument/2006/relationships/slideLayout" Target="../slideLayouts/slideLayout552.xml"/><Relationship Id="rId20" Type="http://schemas.openxmlformats.org/officeDocument/2006/relationships/slideLayout" Target="../slideLayouts/slideLayout538.xml"/><Relationship Id="rId22" Type="http://schemas.openxmlformats.org/officeDocument/2006/relationships/slideLayout" Target="../slideLayouts/slideLayout540.xml"/><Relationship Id="rId21" Type="http://schemas.openxmlformats.org/officeDocument/2006/relationships/slideLayout" Target="../slideLayouts/slideLayout539.xml"/><Relationship Id="rId24" Type="http://schemas.openxmlformats.org/officeDocument/2006/relationships/slideLayout" Target="../slideLayouts/slideLayout542.xml"/><Relationship Id="rId23" Type="http://schemas.openxmlformats.org/officeDocument/2006/relationships/slideLayout" Target="../slideLayouts/slideLayout541.xml"/><Relationship Id="rId26" Type="http://schemas.openxmlformats.org/officeDocument/2006/relationships/slideLayout" Target="../slideLayouts/slideLayout544.xml"/><Relationship Id="rId25" Type="http://schemas.openxmlformats.org/officeDocument/2006/relationships/slideLayout" Target="../slideLayouts/slideLayout543.xml"/><Relationship Id="rId28" Type="http://schemas.openxmlformats.org/officeDocument/2006/relationships/slideLayout" Target="../slideLayouts/slideLayout546.xml"/><Relationship Id="rId27" Type="http://schemas.openxmlformats.org/officeDocument/2006/relationships/slideLayout" Target="../slideLayouts/slideLayout545.xml"/><Relationship Id="rId29" Type="http://schemas.openxmlformats.org/officeDocument/2006/relationships/slideLayout" Target="../slideLayouts/slideLayout547.xml"/><Relationship Id="rId11" Type="http://schemas.openxmlformats.org/officeDocument/2006/relationships/slideLayout" Target="../slideLayouts/slideLayout529.xml"/><Relationship Id="rId10" Type="http://schemas.openxmlformats.org/officeDocument/2006/relationships/slideLayout" Target="../slideLayouts/slideLayout528.xml"/><Relationship Id="rId13" Type="http://schemas.openxmlformats.org/officeDocument/2006/relationships/slideLayout" Target="../slideLayouts/slideLayout531.xml"/><Relationship Id="rId12" Type="http://schemas.openxmlformats.org/officeDocument/2006/relationships/slideLayout" Target="../slideLayouts/slideLayout530.xml"/><Relationship Id="rId15" Type="http://schemas.openxmlformats.org/officeDocument/2006/relationships/slideLayout" Target="../slideLayouts/slideLayout533.xml"/><Relationship Id="rId14" Type="http://schemas.openxmlformats.org/officeDocument/2006/relationships/slideLayout" Target="../slideLayouts/slideLayout532.xml"/><Relationship Id="rId17" Type="http://schemas.openxmlformats.org/officeDocument/2006/relationships/slideLayout" Target="../slideLayouts/slideLayout535.xml"/><Relationship Id="rId16" Type="http://schemas.openxmlformats.org/officeDocument/2006/relationships/slideLayout" Target="../slideLayouts/slideLayout534.xml"/><Relationship Id="rId19" Type="http://schemas.openxmlformats.org/officeDocument/2006/relationships/slideLayout" Target="../slideLayouts/slideLayout537.xml"/><Relationship Id="rId18" Type="http://schemas.openxmlformats.org/officeDocument/2006/relationships/slideLayout" Target="../slideLayouts/slideLayout536.xml"/></Relationships>
</file>

<file path=ppt/slideMasters/_rels/slideMaster17.xml.rels><?xml version="1.0" encoding="UTF-8" standalone="yes"?><Relationships xmlns="http://schemas.openxmlformats.org/package/2006/relationships"><Relationship Id="rId40" Type="http://schemas.openxmlformats.org/officeDocument/2006/relationships/slideLayout" Target="../slideLayouts/slideLayout591.xml"/><Relationship Id="rId42" Type="http://schemas.openxmlformats.org/officeDocument/2006/relationships/slideLayout" Target="../slideLayouts/slideLayout593.xml"/><Relationship Id="rId41" Type="http://schemas.openxmlformats.org/officeDocument/2006/relationships/slideLayout" Target="../slideLayouts/slideLayout592.xml"/><Relationship Id="rId44" Type="http://schemas.openxmlformats.org/officeDocument/2006/relationships/theme" Target="../theme/theme9.xml"/><Relationship Id="rId43" Type="http://schemas.openxmlformats.org/officeDocument/2006/relationships/slideLayout" Target="../slideLayouts/slideLayout594.xml"/><Relationship Id="rId1" Type="http://schemas.openxmlformats.org/officeDocument/2006/relationships/image" Target="../media/image55.png"/><Relationship Id="rId2" Type="http://schemas.openxmlformats.org/officeDocument/2006/relationships/slideLayout" Target="../slideLayouts/slideLayout553.xml"/><Relationship Id="rId3" Type="http://schemas.openxmlformats.org/officeDocument/2006/relationships/slideLayout" Target="../slideLayouts/slideLayout554.xml"/><Relationship Id="rId4" Type="http://schemas.openxmlformats.org/officeDocument/2006/relationships/slideLayout" Target="../slideLayouts/slideLayout555.xml"/><Relationship Id="rId9" Type="http://schemas.openxmlformats.org/officeDocument/2006/relationships/slideLayout" Target="../slideLayouts/slideLayout560.xml"/><Relationship Id="rId5" Type="http://schemas.openxmlformats.org/officeDocument/2006/relationships/slideLayout" Target="../slideLayouts/slideLayout556.xml"/><Relationship Id="rId6" Type="http://schemas.openxmlformats.org/officeDocument/2006/relationships/slideLayout" Target="../slideLayouts/slideLayout557.xml"/><Relationship Id="rId7" Type="http://schemas.openxmlformats.org/officeDocument/2006/relationships/slideLayout" Target="../slideLayouts/slideLayout558.xml"/><Relationship Id="rId8" Type="http://schemas.openxmlformats.org/officeDocument/2006/relationships/slideLayout" Target="../slideLayouts/slideLayout559.xml"/><Relationship Id="rId31" Type="http://schemas.openxmlformats.org/officeDocument/2006/relationships/slideLayout" Target="../slideLayouts/slideLayout582.xml"/><Relationship Id="rId30" Type="http://schemas.openxmlformats.org/officeDocument/2006/relationships/slideLayout" Target="../slideLayouts/slideLayout581.xml"/><Relationship Id="rId33" Type="http://schemas.openxmlformats.org/officeDocument/2006/relationships/slideLayout" Target="../slideLayouts/slideLayout584.xml"/><Relationship Id="rId32" Type="http://schemas.openxmlformats.org/officeDocument/2006/relationships/slideLayout" Target="../slideLayouts/slideLayout583.xml"/><Relationship Id="rId35" Type="http://schemas.openxmlformats.org/officeDocument/2006/relationships/slideLayout" Target="../slideLayouts/slideLayout586.xml"/><Relationship Id="rId34" Type="http://schemas.openxmlformats.org/officeDocument/2006/relationships/slideLayout" Target="../slideLayouts/slideLayout585.xml"/><Relationship Id="rId37" Type="http://schemas.openxmlformats.org/officeDocument/2006/relationships/slideLayout" Target="../slideLayouts/slideLayout588.xml"/><Relationship Id="rId36" Type="http://schemas.openxmlformats.org/officeDocument/2006/relationships/slideLayout" Target="../slideLayouts/slideLayout587.xml"/><Relationship Id="rId39" Type="http://schemas.openxmlformats.org/officeDocument/2006/relationships/slideLayout" Target="../slideLayouts/slideLayout590.xml"/><Relationship Id="rId38" Type="http://schemas.openxmlformats.org/officeDocument/2006/relationships/slideLayout" Target="../slideLayouts/slideLayout589.xml"/><Relationship Id="rId20" Type="http://schemas.openxmlformats.org/officeDocument/2006/relationships/slideLayout" Target="../slideLayouts/slideLayout571.xml"/><Relationship Id="rId22" Type="http://schemas.openxmlformats.org/officeDocument/2006/relationships/slideLayout" Target="../slideLayouts/slideLayout573.xml"/><Relationship Id="rId21" Type="http://schemas.openxmlformats.org/officeDocument/2006/relationships/slideLayout" Target="../slideLayouts/slideLayout572.xml"/><Relationship Id="rId24" Type="http://schemas.openxmlformats.org/officeDocument/2006/relationships/slideLayout" Target="../slideLayouts/slideLayout575.xml"/><Relationship Id="rId23" Type="http://schemas.openxmlformats.org/officeDocument/2006/relationships/slideLayout" Target="../slideLayouts/slideLayout574.xml"/><Relationship Id="rId26" Type="http://schemas.openxmlformats.org/officeDocument/2006/relationships/slideLayout" Target="../slideLayouts/slideLayout577.xml"/><Relationship Id="rId25" Type="http://schemas.openxmlformats.org/officeDocument/2006/relationships/slideLayout" Target="../slideLayouts/slideLayout576.xml"/><Relationship Id="rId28" Type="http://schemas.openxmlformats.org/officeDocument/2006/relationships/slideLayout" Target="../slideLayouts/slideLayout579.xml"/><Relationship Id="rId27" Type="http://schemas.openxmlformats.org/officeDocument/2006/relationships/slideLayout" Target="../slideLayouts/slideLayout578.xml"/><Relationship Id="rId29" Type="http://schemas.openxmlformats.org/officeDocument/2006/relationships/slideLayout" Target="../slideLayouts/slideLayout580.xml"/><Relationship Id="rId11" Type="http://schemas.openxmlformats.org/officeDocument/2006/relationships/slideLayout" Target="../slideLayouts/slideLayout562.xml"/><Relationship Id="rId10" Type="http://schemas.openxmlformats.org/officeDocument/2006/relationships/slideLayout" Target="../slideLayouts/slideLayout561.xml"/><Relationship Id="rId13" Type="http://schemas.openxmlformats.org/officeDocument/2006/relationships/slideLayout" Target="../slideLayouts/slideLayout564.xml"/><Relationship Id="rId12" Type="http://schemas.openxmlformats.org/officeDocument/2006/relationships/slideLayout" Target="../slideLayouts/slideLayout563.xml"/><Relationship Id="rId15" Type="http://schemas.openxmlformats.org/officeDocument/2006/relationships/slideLayout" Target="../slideLayouts/slideLayout566.xml"/><Relationship Id="rId14" Type="http://schemas.openxmlformats.org/officeDocument/2006/relationships/slideLayout" Target="../slideLayouts/slideLayout565.xml"/><Relationship Id="rId17" Type="http://schemas.openxmlformats.org/officeDocument/2006/relationships/slideLayout" Target="../slideLayouts/slideLayout568.xml"/><Relationship Id="rId16" Type="http://schemas.openxmlformats.org/officeDocument/2006/relationships/slideLayout" Target="../slideLayouts/slideLayout567.xml"/><Relationship Id="rId19" Type="http://schemas.openxmlformats.org/officeDocument/2006/relationships/slideLayout" Target="../slideLayouts/slideLayout570.xml"/><Relationship Id="rId18" Type="http://schemas.openxmlformats.org/officeDocument/2006/relationships/slideLayout" Target="../slideLayouts/slideLayout56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595.xml"/><Relationship Id="rId3" Type="http://schemas.openxmlformats.org/officeDocument/2006/relationships/slideLayout" Target="../slideLayouts/slideLayout596.xml"/><Relationship Id="rId4" Type="http://schemas.openxmlformats.org/officeDocument/2006/relationships/slideLayout" Target="../slideLayouts/slideLayout597.xml"/><Relationship Id="rId9" Type="http://schemas.openxmlformats.org/officeDocument/2006/relationships/slideLayout" Target="../slideLayouts/slideLayout602.xml"/><Relationship Id="rId5" Type="http://schemas.openxmlformats.org/officeDocument/2006/relationships/slideLayout" Target="../slideLayouts/slideLayout598.xml"/><Relationship Id="rId6" Type="http://schemas.openxmlformats.org/officeDocument/2006/relationships/slideLayout" Target="../slideLayouts/slideLayout599.xml"/><Relationship Id="rId7" Type="http://schemas.openxmlformats.org/officeDocument/2006/relationships/slideLayout" Target="../slideLayouts/slideLayout600.xml"/><Relationship Id="rId8" Type="http://schemas.openxmlformats.org/officeDocument/2006/relationships/slideLayout" Target="../slideLayouts/slideLayout601.xml"/><Relationship Id="rId31" Type="http://schemas.openxmlformats.org/officeDocument/2006/relationships/slideLayout" Target="../slideLayouts/slideLayout624.xml"/><Relationship Id="rId30" Type="http://schemas.openxmlformats.org/officeDocument/2006/relationships/slideLayout" Target="../slideLayouts/slideLayout623.xml"/><Relationship Id="rId33" Type="http://schemas.openxmlformats.org/officeDocument/2006/relationships/slideLayout" Target="../slideLayouts/slideLayout626.xml"/><Relationship Id="rId32" Type="http://schemas.openxmlformats.org/officeDocument/2006/relationships/slideLayout" Target="../slideLayouts/slideLayout625.xml"/><Relationship Id="rId35" Type="http://schemas.openxmlformats.org/officeDocument/2006/relationships/theme" Target="../theme/theme12.xml"/><Relationship Id="rId34" Type="http://schemas.openxmlformats.org/officeDocument/2006/relationships/slideLayout" Target="../slideLayouts/slideLayout627.xml"/><Relationship Id="rId20" Type="http://schemas.openxmlformats.org/officeDocument/2006/relationships/slideLayout" Target="../slideLayouts/slideLayout613.xml"/><Relationship Id="rId22" Type="http://schemas.openxmlformats.org/officeDocument/2006/relationships/slideLayout" Target="../slideLayouts/slideLayout615.xml"/><Relationship Id="rId21" Type="http://schemas.openxmlformats.org/officeDocument/2006/relationships/slideLayout" Target="../slideLayouts/slideLayout614.xml"/><Relationship Id="rId24" Type="http://schemas.openxmlformats.org/officeDocument/2006/relationships/slideLayout" Target="../slideLayouts/slideLayout617.xml"/><Relationship Id="rId23" Type="http://schemas.openxmlformats.org/officeDocument/2006/relationships/slideLayout" Target="../slideLayouts/slideLayout616.xml"/><Relationship Id="rId26" Type="http://schemas.openxmlformats.org/officeDocument/2006/relationships/slideLayout" Target="../slideLayouts/slideLayout619.xml"/><Relationship Id="rId25" Type="http://schemas.openxmlformats.org/officeDocument/2006/relationships/slideLayout" Target="../slideLayouts/slideLayout618.xml"/><Relationship Id="rId28" Type="http://schemas.openxmlformats.org/officeDocument/2006/relationships/slideLayout" Target="../slideLayouts/slideLayout621.xml"/><Relationship Id="rId27" Type="http://schemas.openxmlformats.org/officeDocument/2006/relationships/slideLayout" Target="../slideLayouts/slideLayout620.xml"/><Relationship Id="rId29" Type="http://schemas.openxmlformats.org/officeDocument/2006/relationships/slideLayout" Target="../slideLayouts/slideLayout622.xml"/><Relationship Id="rId11" Type="http://schemas.openxmlformats.org/officeDocument/2006/relationships/slideLayout" Target="../slideLayouts/slideLayout604.xml"/><Relationship Id="rId10" Type="http://schemas.openxmlformats.org/officeDocument/2006/relationships/slideLayout" Target="../slideLayouts/slideLayout603.xml"/><Relationship Id="rId13" Type="http://schemas.openxmlformats.org/officeDocument/2006/relationships/slideLayout" Target="../slideLayouts/slideLayout606.xml"/><Relationship Id="rId12" Type="http://schemas.openxmlformats.org/officeDocument/2006/relationships/slideLayout" Target="../slideLayouts/slideLayout605.xml"/><Relationship Id="rId15" Type="http://schemas.openxmlformats.org/officeDocument/2006/relationships/slideLayout" Target="../slideLayouts/slideLayout608.xml"/><Relationship Id="rId14" Type="http://schemas.openxmlformats.org/officeDocument/2006/relationships/slideLayout" Target="../slideLayouts/slideLayout607.xml"/><Relationship Id="rId17" Type="http://schemas.openxmlformats.org/officeDocument/2006/relationships/slideLayout" Target="../slideLayouts/slideLayout610.xml"/><Relationship Id="rId16" Type="http://schemas.openxmlformats.org/officeDocument/2006/relationships/slideLayout" Target="../slideLayouts/slideLayout609.xml"/><Relationship Id="rId19" Type="http://schemas.openxmlformats.org/officeDocument/2006/relationships/slideLayout" Target="../slideLayouts/slideLayout612.xml"/><Relationship Id="rId18" Type="http://schemas.openxmlformats.org/officeDocument/2006/relationships/slideLayout" Target="../slideLayouts/slideLayout611.xml"/></Relationships>
</file>

<file path=ppt/slideMasters/_rels/slideMaster19.xml.rels><?xml version="1.0" encoding="UTF-8" standalone="yes"?><Relationships xmlns="http://schemas.openxmlformats.org/package/2006/relationships"><Relationship Id="rId40" Type="http://schemas.openxmlformats.org/officeDocument/2006/relationships/theme" Target="../theme/theme13.xml"/><Relationship Id="rId1" Type="http://schemas.openxmlformats.org/officeDocument/2006/relationships/image" Target="../media/image55.png"/><Relationship Id="rId2" Type="http://schemas.openxmlformats.org/officeDocument/2006/relationships/slideLayout" Target="../slideLayouts/slideLayout628.xml"/><Relationship Id="rId3" Type="http://schemas.openxmlformats.org/officeDocument/2006/relationships/slideLayout" Target="../slideLayouts/slideLayout629.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5" Type="http://schemas.openxmlformats.org/officeDocument/2006/relationships/slideLayout" Target="../slideLayouts/slideLayout631.xml"/><Relationship Id="rId6" Type="http://schemas.openxmlformats.org/officeDocument/2006/relationships/slideLayout" Target="../slideLayouts/slideLayout632.xml"/><Relationship Id="rId7" Type="http://schemas.openxmlformats.org/officeDocument/2006/relationships/slideLayout" Target="../slideLayouts/slideLayout633.xml"/><Relationship Id="rId8" Type="http://schemas.openxmlformats.org/officeDocument/2006/relationships/slideLayout" Target="../slideLayouts/slideLayout634.xml"/><Relationship Id="rId31" Type="http://schemas.openxmlformats.org/officeDocument/2006/relationships/slideLayout" Target="../slideLayouts/slideLayout657.xml"/><Relationship Id="rId30" Type="http://schemas.openxmlformats.org/officeDocument/2006/relationships/slideLayout" Target="../slideLayouts/slideLayout656.xml"/><Relationship Id="rId33" Type="http://schemas.openxmlformats.org/officeDocument/2006/relationships/slideLayout" Target="../slideLayouts/slideLayout659.xml"/><Relationship Id="rId32" Type="http://schemas.openxmlformats.org/officeDocument/2006/relationships/slideLayout" Target="../slideLayouts/slideLayout658.xml"/><Relationship Id="rId35" Type="http://schemas.openxmlformats.org/officeDocument/2006/relationships/slideLayout" Target="../slideLayouts/slideLayout661.xml"/><Relationship Id="rId34" Type="http://schemas.openxmlformats.org/officeDocument/2006/relationships/slideLayout" Target="../slideLayouts/slideLayout660.xml"/><Relationship Id="rId37" Type="http://schemas.openxmlformats.org/officeDocument/2006/relationships/slideLayout" Target="../slideLayouts/slideLayout663.xml"/><Relationship Id="rId36" Type="http://schemas.openxmlformats.org/officeDocument/2006/relationships/slideLayout" Target="../slideLayouts/slideLayout662.xml"/><Relationship Id="rId39" Type="http://schemas.openxmlformats.org/officeDocument/2006/relationships/slideLayout" Target="../slideLayouts/slideLayout665.xml"/><Relationship Id="rId38" Type="http://schemas.openxmlformats.org/officeDocument/2006/relationships/slideLayout" Target="../slideLayouts/slideLayout664.xml"/><Relationship Id="rId20" Type="http://schemas.openxmlformats.org/officeDocument/2006/relationships/slideLayout" Target="../slideLayouts/slideLayout646.xml"/><Relationship Id="rId22" Type="http://schemas.openxmlformats.org/officeDocument/2006/relationships/slideLayout" Target="../slideLayouts/slideLayout648.xml"/><Relationship Id="rId21" Type="http://schemas.openxmlformats.org/officeDocument/2006/relationships/slideLayout" Target="../slideLayouts/slideLayout647.xml"/><Relationship Id="rId24" Type="http://schemas.openxmlformats.org/officeDocument/2006/relationships/slideLayout" Target="../slideLayouts/slideLayout650.xml"/><Relationship Id="rId23" Type="http://schemas.openxmlformats.org/officeDocument/2006/relationships/slideLayout" Target="../slideLayouts/slideLayout649.xml"/><Relationship Id="rId26" Type="http://schemas.openxmlformats.org/officeDocument/2006/relationships/slideLayout" Target="../slideLayouts/slideLayout652.xml"/><Relationship Id="rId25" Type="http://schemas.openxmlformats.org/officeDocument/2006/relationships/slideLayout" Target="../slideLayouts/slideLayout651.xml"/><Relationship Id="rId28" Type="http://schemas.openxmlformats.org/officeDocument/2006/relationships/slideLayout" Target="../slideLayouts/slideLayout654.xml"/><Relationship Id="rId27" Type="http://schemas.openxmlformats.org/officeDocument/2006/relationships/slideLayout" Target="../slideLayouts/slideLayout653.xml"/><Relationship Id="rId29" Type="http://schemas.openxmlformats.org/officeDocument/2006/relationships/slideLayout" Target="../slideLayouts/slideLayout655.xml"/><Relationship Id="rId11" Type="http://schemas.openxmlformats.org/officeDocument/2006/relationships/slideLayout" Target="../slideLayouts/slideLayout637.xml"/><Relationship Id="rId10" Type="http://schemas.openxmlformats.org/officeDocument/2006/relationships/slideLayout" Target="../slideLayouts/slideLayout636.xml"/><Relationship Id="rId13" Type="http://schemas.openxmlformats.org/officeDocument/2006/relationships/slideLayout" Target="../slideLayouts/slideLayout639.xml"/><Relationship Id="rId12" Type="http://schemas.openxmlformats.org/officeDocument/2006/relationships/slideLayout" Target="../slideLayouts/slideLayout638.xml"/><Relationship Id="rId15" Type="http://schemas.openxmlformats.org/officeDocument/2006/relationships/slideLayout" Target="../slideLayouts/slideLayout641.xml"/><Relationship Id="rId14" Type="http://schemas.openxmlformats.org/officeDocument/2006/relationships/slideLayout" Target="../slideLayouts/slideLayout640.xml"/><Relationship Id="rId17" Type="http://schemas.openxmlformats.org/officeDocument/2006/relationships/slideLayout" Target="../slideLayouts/slideLayout643.xml"/><Relationship Id="rId16" Type="http://schemas.openxmlformats.org/officeDocument/2006/relationships/slideLayout" Target="../slideLayouts/slideLayout642.xml"/><Relationship Id="rId19" Type="http://schemas.openxmlformats.org/officeDocument/2006/relationships/slideLayout" Target="../slideLayouts/slideLayout645.xml"/><Relationship Id="rId18" Type="http://schemas.openxmlformats.org/officeDocument/2006/relationships/slideLayout" Target="../slideLayouts/slideLayout644.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34" Type="http://schemas.openxmlformats.org/officeDocument/2006/relationships/theme" Target="../theme/theme24.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0.xml.rels><?xml version="1.0" encoding="UTF-8" standalone="yes"?><Relationships xmlns="http://schemas.openxmlformats.org/package/2006/relationships"><Relationship Id="rId40" Type="http://schemas.openxmlformats.org/officeDocument/2006/relationships/slideLayout" Target="../slideLayouts/slideLayout704.xml"/><Relationship Id="rId42" Type="http://schemas.openxmlformats.org/officeDocument/2006/relationships/slideLayout" Target="../slideLayouts/slideLayout706.xml"/><Relationship Id="rId41" Type="http://schemas.openxmlformats.org/officeDocument/2006/relationships/slideLayout" Target="../slideLayouts/slideLayout705.xml"/><Relationship Id="rId44" Type="http://schemas.openxmlformats.org/officeDocument/2006/relationships/slideLayout" Target="../slideLayouts/slideLayout708.xml"/><Relationship Id="rId43" Type="http://schemas.openxmlformats.org/officeDocument/2006/relationships/slideLayout" Target="../slideLayouts/slideLayout707.xml"/><Relationship Id="rId46" Type="http://schemas.openxmlformats.org/officeDocument/2006/relationships/slideLayout" Target="../slideLayouts/slideLayout710.xml"/><Relationship Id="rId45" Type="http://schemas.openxmlformats.org/officeDocument/2006/relationships/slideLayout" Target="../slideLayouts/slideLayout709.xml"/><Relationship Id="rId1" Type="http://schemas.openxmlformats.org/officeDocument/2006/relationships/image" Target="../media/image55.png"/><Relationship Id="rId2" Type="http://schemas.openxmlformats.org/officeDocument/2006/relationships/slideLayout" Target="../slideLayouts/slideLayout666.xml"/><Relationship Id="rId3" Type="http://schemas.openxmlformats.org/officeDocument/2006/relationships/slideLayout" Target="../slideLayouts/slideLayout667.xml"/><Relationship Id="rId4" Type="http://schemas.openxmlformats.org/officeDocument/2006/relationships/slideLayout" Target="../slideLayouts/slideLayout668.xml"/><Relationship Id="rId9" Type="http://schemas.openxmlformats.org/officeDocument/2006/relationships/slideLayout" Target="../slideLayouts/slideLayout673.xml"/><Relationship Id="rId48" Type="http://schemas.openxmlformats.org/officeDocument/2006/relationships/slideLayout" Target="../slideLayouts/slideLayout712.xml"/><Relationship Id="rId47" Type="http://schemas.openxmlformats.org/officeDocument/2006/relationships/slideLayout" Target="../slideLayouts/slideLayout711.xml"/><Relationship Id="rId49" Type="http://schemas.openxmlformats.org/officeDocument/2006/relationships/slideLayout" Target="../slideLayouts/slideLayout713.xml"/><Relationship Id="rId5" Type="http://schemas.openxmlformats.org/officeDocument/2006/relationships/slideLayout" Target="../slideLayouts/slideLayout669.xml"/><Relationship Id="rId6" Type="http://schemas.openxmlformats.org/officeDocument/2006/relationships/slideLayout" Target="../slideLayouts/slideLayout670.xml"/><Relationship Id="rId7" Type="http://schemas.openxmlformats.org/officeDocument/2006/relationships/slideLayout" Target="../slideLayouts/slideLayout671.xml"/><Relationship Id="rId8" Type="http://schemas.openxmlformats.org/officeDocument/2006/relationships/slideLayout" Target="../slideLayouts/slideLayout672.xml"/><Relationship Id="rId31" Type="http://schemas.openxmlformats.org/officeDocument/2006/relationships/slideLayout" Target="../slideLayouts/slideLayout695.xml"/><Relationship Id="rId30" Type="http://schemas.openxmlformats.org/officeDocument/2006/relationships/slideLayout" Target="../slideLayouts/slideLayout694.xml"/><Relationship Id="rId33" Type="http://schemas.openxmlformats.org/officeDocument/2006/relationships/slideLayout" Target="../slideLayouts/slideLayout697.xml"/><Relationship Id="rId32" Type="http://schemas.openxmlformats.org/officeDocument/2006/relationships/slideLayout" Target="../slideLayouts/slideLayout696.xml"/><Relationship Id="rId35" Type="http://schemas.openxmlformats.org/officeDocument/2006/relationships/slideLayout" Target="../slideLayouts/slideLayout699.xml"/><Relationship Id="rId34" Type="http://schemas.openxmlformats.org/officeDocument/2006/relationships/slideLayout" Target="../slideLayouts/slideLayout698.xml"/><Relationship Id="rId37" Type="http://schemas.openxmlformats.org/officeDocument/2006/relationships/slideLayout" Target="../slideLayouts/slideLayout701.xml"/><Relationship Id="rId36" Type="http://schemas.openxmlformats.org/officeDocument/2006/relationships/slideLayout" Target="../slideLayouts/slideLayout700.xml"/><Relationship Id="rId39" Type="http://schemas.openxmlformats.org/officeDocument/2006/relationships/slideLayout" Target="../slideLayouts/slideLayout703.xml"/><Relationship Id="rId38" Type="http://schemas.openxmlformats.org/officeDocument/2006/relationships/slideLayout" Target="../slideLayouts/slideLayout702.xml"/><Relationship Id="rId20" Type="http://schemas.openxmlformats.org/officeDocument/2006/relationships/slideLayout" Target="../slideLayouts/slideLayout684.xml"/><Relationship Id="rId22" Type="http://schemas.openxmlformats.org/officeDocument/2006/relationships/slideLayout" Target="../slideLayouts/slideLayout686.xml"/><Relationship Id="rId21" Type="http://schemas.openxmlformats.org/officeDocument/2006/relationships/slideLayout" Target="../slideLayouts/slideLayout685.xml"/><Relationship Id="rId24" Type="http://schemas.openxmlformats.org/officeDocument/2006/relationships/slideLayout" Target="../slideLayouts/slideLayout688.xml"/><Relationship Id="rId23" Type="http://schemas.openxmlformats.org/officeDocument/2006/relationships/slideLayout" Target="../slideLayouts/slideLayout687.xml"/><Relationship Id="rId26" Type="http://schemas.openxmlformats.org/officeDocument/2006/relationships/slideLayout" Target="../slideLayouts/slideLayout690.xml"/><Relationship Id="rId25" Type="http://schemas.openxmlformats.org/officeDocument/2006/relationships/slideLayout" Target="../slideLayouts/slideLayout689.xml"/><Relationship Id="rId28" Type="http://schemas.openxmlformats.org/officeDocument/2006/relationships/slideLayout" Target="../slideLayouts/slideLayout692.xml"/><Relationship Id="rId27" Type="http://schemas.openxmlformats.org/officeDocument/2006/relationships/slideLayout" Target="../slideLayouts/slideLayout691.xml"/><Relationship Id="rId29" Type="http://schemas.openxmlformats.org/officeDocument/2006/relationships/slideLayout" Target="../slideLayouts/slideLayout693.xml"/><Relationship Id="rId51" Type="http://schemas.openxmlformats.org/officeDocument/2006/relationships/slideLayout" Target="../slideLayouts/slideLayout715.xml"/><Relationship Id="rId50" Type="http://schemas.openxmlformats.org/officeDocument/2006/relationships/slideLayout" Target="../slideLayouts/slideLayout714.xml"/><Relationship Id="rId53" Type="http://schemas.openxmlformats.org/officeDocument/2006/relationships/slideLayout" Target="../slideLayouts/slideLayout717.xml"/><Relationship Id="rId52" Type="http://schemas.openxmlformats.org/officeDocument/2006/relationships/slideLayout" Target="../slideLayouts/slideLayout716.xml"/><Relationship Id="rId11" Type="http://schemas.openxmlformats.org/officeDocument/2006/relationships/slideLayout" Target="../slideLayouts/slideLayout675.xml"/><Relationship Id="rId55" Type="http://schemas.openxmlformats.org/officeDocument/2006/relationships/theme" Target="../theme/theme5.xml"/><Relationship Id="rId10" Type="http://schemas.openxmlformats.org/officeDocument/2006/relationships/slideLayout" Target="../slideLayouts/slideLayout674.xml"/><Relationship Id="rId54" Type="http://schemas.openxmlformats.org/officeDocument/2006/relationships/slideLayout" Target="../slideLayouts/slideLayout718.xml"/><Relationship Id="rId13" Type="http://schemas.openxmlformats.org/officeDocument/2006/relationships/slideLayout" Target="../slideLayouts/slideLayout677.xml"/><Relationship Id="rId12" Type="http://schemas.openxmlformats.org/officeDocument/2006/relationships/slideLayout" Target="../slideLayouts/slideLayout676.xml"/><Relationship Id="rId15" Type="http://schemas.openxmlformats.org/officeDocument/2006/relationships/slideLayout" Target="../slideLayouts/slideLayout679.xml"/><Relationship Id="rId14" Type="http://schemas.openxmlformats.org/officeDocument/2006/relationships/slideLayout" Target="../slideLayouts/slideLayout678.xml"/><Relationship Id="rId17" Type="http://schemas.openxmlformats.org/officeDocument/2006/relationships/slideLayout" Target="../slideLayouts/slideLayout681.xml"/><Relationship Id="rId16" Type="http://schemas.openxmlformats.org/officeDocument/2006/relationships/slideLayout" Target="../slideLayouts/slideLayout680.xml"/><Relationship Id="rId19" Type="http://schemas.openxmlformats.org/officeDocument/2006/relationships/slideLayout" Target="../slideLayouts/slideLayout683.xml"/><Relationship Id="rId18" Type="http://schemas.openxmlformats.org/officeDocument/2006/relationships/slideLayout" Target="../slideLayouts/slideLayout682.xml"/></Relationships>
</file>

<file path=ppt/slideMasters/_rels/slideMaster21.xml.rels><?xml version="1.0" encoding="UTF-8" standalone="yes"?><Relationships xmlns="http://schemas.openxmlformats.org/package/2006/relationships"><Relationship Id="rId40" Type="http://schemas.openxmlformats.org/officeDocument/2006/relationships/slideLayout" Target="../slideLayouts/slideLayout758.xml"/><Relationship Id="rId42" Type="http://schemas.openxmlformats.org/officeDocument/2006/relationships/slideLayout" Target="../slideLayouts/slideLayout760.xml"/><Relationship Id="rId41" Type="http://schemas.openxmlformats.org/officeDocument/2006/relationships/slideLayout" Target="../slideLayouts/slideLayout759.xml"/><Relationship Id="rId44" Type="http://schemas.openxmlformats.org/officeDocument/2006/relationships/slideLayout" Target="../slideLayouts/slideLayout762.xml"/><Relationship Id="rId43" Type="http://schemas.openxmlformats.org/officeDocument/2006/relationships/slideLayout" Target="../slideLayouts/slideLayout761.xml"/><Relationship Id="rId46" Type="http://schemas.openxmlformats.org/officeDocument/2006/relationships/slideLayout" Target="../slideLayouts/slideLayout764.xml"/><Relationship Id="rId45" Type="http://schemas.openxmlformats.org/officeDocument/2006/relationships/slideLayout" Target="../slideLayouts/slideLayout763.xml"/><Relationship Id="rId1" Type="http://schemas.openxmlformats.org/officeDocument/2006/relationships/slideLayout" Target="../slideLayouts/slideLayout719.xml"/><Relationship Id="rId2" Type="http://schemas.openxmlformats.org/officeDocument/2006/relationships/slideLayout" Target="../slideLayouts/slideLayout720.xml"/><Relationship Id="rId3" Type="http://schemas.openxmlformats.org/officeDocument/2006/relationships/slideLayout" Target="../slideLayouts/slideLayout721.xml"/><Relationship Id="rId4" Type="http://schemas.openxmlformats.org/officeDocument/2006/relationships/slideLayout" Target="../slideLayouts/slideLayout722.xml"/><Relationship Id="rId9" Type="http://schemas.openxmlformats.org/officeDocument/2006/relationships/slideLayout" Target="../slideLayouts/slideLayout727.xml"/><Relationship Id="rId48" Type="http://schemas.openxmlformats.org/officeDocument/2006/relationships/slideLayout" Target="../slideLayouts/slideLayout766.xml"/><Relationship Id="rId47" Type="http://schemas.openxmlformats.org/officeDocument/2006/relationships/slideLayout" Target="../slideLayouts/slideLayout765.xml"/><Relationship Id="rId49" Type="http://schemas.openxmlformats.org/officeDocument/2006/relationships/slideLayout" Target="../slideLayouts/slideLayout767.xml"/><Relationship Id="rId5" Type="http://schemas.openxmlformats.org/officeDocument/2006/relationships/slideLayout" Target="../slideLayouts/slideLayout723.xml"/><Relationship Id="rId6" Type="http://schemas.openxmlformats.org/officeDocument/2006/relationships/slideLayout" Target="../slideLayouts/slideLayout724.xml"/><Relationship Id="rId7" Type="http://schemas.openxmlformats.org/officeDocument/2006/relationships/slideLayout" Target="../slideLayouts/slideLayout725.xml"/><Relationship Id="rId8" Type="http://schemas.openxmlformats.org/officeDocument/2006/relationships/slideLayout" Target="../slideLayouts/slideLayout726.xml"/><Relationship Id="rId72" Type="http://schemas.openxmlformats.org/officeDocument/2006/relationships/theme" Target="../theme/theme18.xml"/><Relationship Id="rId31" Type="http://schemas.openxmlformats.org/officeDocument/2006/relationships/slideLayout" Target="../slideLayouts/slideLayout749.xml"/><Relationship Id="rId30" Type="http://schemas.openxmlformats.org/officeDocument/2006/relationships/slideLayout" Target="../slideLayouts/slideLayout748.xml"/><Relationship Id="rId33" Type="http://schemas.openxmlformats.org/officeDocument/2006/relationships/slideLayout" Target="../slideLayouts/slideLayout751.xml"/><Relationship Id="rId32" Type="http://schemas.openxmlformats.org/officeDocument/2006/relationships/slideLayout" Target="../slideLayouts/slideLayout750.xml"/><Relationship Id="rId35" Type="http://schemas.openxmlformats.org/officeDocument/2006/relationships/slideLayout" Target="../slideLayouts/slideLayout753.xml"/><Relationship Id="rId34" Type="http://schemas.openxmlformats.org/officeDocument/2006/relationships/slideLayout" Target="../slideLayouts/slideLayout752.xml"/><Relationship Id="rId71" Type="http://schemas.openxmlformats.org/officeDocument/2006/relationships/slideLayout" Target="../slideLayouts/slideLayout789.xml"/><Relationship Id="rId70" Type="http://schemas.openxmlformats.org/officeDocument/2006/relationships/slideLayout" Target="../slideLayouts/slideLayout788.xml"/><Relationship Id="rId37" Type="http://schemas.openxmlformats.org/officeDocument/2006/relationships/slideLayout" Target="../slideLayouts/slideLayout755.xml"/><Relationship Id="rId36" Type="http://schemas.openxmlformats.org/officeDocument/2006/relationships/slideLayout" Target="../slideLayouts/slideLayout754.xml"/><Relationship Id="rId39" Type="http://schemas.openxmlformats.org/officeDocument/2006/relationships/slideLayout" Target="../slideLayouts/slideLayout757.xml"/><Relationship Id="rId38" Type="http://schemas.openxmlformats.org/officeDocument/2006/relationships/slideLayout" Target="../slideLayouts/slideLayout756.xml"/><Relationship Id="rId62" Type="http://schemas.openxmlformats.org/officeDocument/2006/relationships/slideLayout" Target="../slideLayouts/slideLayout780.xml"/><Relationship Id="rId61" Type="http://schemas.openxmlformats.org/officeDocument/2006/relationships/slideLayout" Target="../slideLayouts/slideLayout779.xml"/><Relationship Id="rId20" Type="http://schemas.openxmlformats.org/officeDocument/2006/relationships/slideLayout" Target="../slideLayouts/slideLayout738.xml"/><Relationship Id="rId64" Type="http://schemas.openxmlformats.org/officeDocument/2006/relationships/slideLayout" Target="../slideLayouts/slideLayout782.xml"/><Relationship Id="rId63" Type="http://schemas.openxmlformats.org/officeDocument/2006/relationships/slideLayout" Target="../slideLayouts/slideLayout781.xml"/><Relationship Id="rId22" Type="http://schemas.openxmlformats.org/officeDocument/2006/relationships/slideLayout" Target="../slideLayouts/slideLayout740.xml"/><Relationship Id="rId66" Type="http://schemas.openxmlformats.org/officeDocument/2006/relationships/slideLayout" Target="../slideLayouts/slideLayout784.xml"/><Relationship Id="rId21" Type="http://schemas.openxmlformats.org/officeDocument/2006/relationships/slideLayout" Target="../slideLayouts/slideLayout739.xml"/><Relationship Id="rId65" Type="http://schemas.openxmlformats.org/officeDocument/2006/relationships/slideLayout" Target="../slideLayouts/slideLayout783.xml"/><Relationship Id="rId24" Type="http://schemas.openxmlformats.org/officeDocument/2006/relationships/slideLayout" Target="../slideLayouts/slideLayout742.xml"/><Relationship Id="rId68" Type="http://schemas.openxmlformats.org/officeDocument/2006/relationships/slideLayout" Target="../slideLayouts/slideLayout786.xml"/><Relationship Id="rId23" Type="http://schemas.openxmlformats.org/officeDocument/2006/relationships/slideLayout" Target="../slideLayouts/slideLayout741.xml"/><Relationship Id="rId67" Type="http://schemas.openxmlformats.org/officeDocument/2006/relationships/slideLayout" Target="../slideLayouts/slideLayout785.xml"/><Relationship Id="rId60" Type="http://schemas.openxmlformats.org/officeDocument/2006/relationships/slideLayout" Target="../slideLayouts/slideLayout778.xml"/><Relationship Id="rId26" Type="http://schemas.openxmlformats.org/officeDocument/2006/relationships/slideLayout" Target="../slideLayouts/slideLayout744.xml"/><Relationship Id="rId25" Type="http://schemas.openxmlformats.org/officeDocument/2006/relationships/slideLayout" Target="../slideLayouts/slideLayout743.xml"/><Relationship Id="rId69" Type="http://schemas.openxmlformats.org/officeDocument/2006/relationships/slideLayout" Target="../slideLayouts/slideLayout787.xml"/><Relationship Id="rId28" Type="http://schemas.openxmlformats.org/officeDocument/2006/relationships/slideLayout" Target="../slideLayouts/slideLayout746.xml"/><Relationship Id="rId27" Type="http://schemas.openxmlformats.org/officeDocument/2006/relationships/slideLayout" Target="../slideLayouts/slideLayout745.xml"/><Relationship Id="rId29" Type="http://schemas.openxmlformats.org/officeDocument/2006/relationships/slideLayout" Target="../slideLayouts/slideLayout747.xml"/><Relationship Id="rId51" Type="http://schemas.openxmlformats.org/officeDocument/2006/relationships/slideLayout" Target="../slideLayouts/slideLayout769.xml"/><Relationship Id="rId50" Type="http://schemas.openxmlformats.org/officeDocument/2006/relationships/slideLayout" Target="../slideLayouts/slideLayout768.xml"/><Relationship Id="rId53" Type="http://schemas.openxmlformats.org/officeDocument/2006/relationships/slideLayout" Target="../slideLayouts/slideLayout771.xml"/><Relationship Id="rId52" Type="http://schemas.openxmlformats.org/officeDocument/2006/relationships/slideLayout" Target="../slideLayouts/slideLayout770.xml"/><Relationship Id="rId11" Type="http://schemas.openxmlformats.org/officeDocument/2006/relationships/slideLayout" Target="../slideLayouts/slideLayout729.xml"/><Relationship Id="rId55" Type="http://schemas.openxmlformats.org/officeDocument/2006/relationships/slideLayout" Target="../slideLayouts/slideLayout773.xml"/><Relationship Id="rId10" Type="http://schemas.openxmlformats.org/officeDocument/2006/relationships/slideLayout" Target="../slideLayouts/slideLayout728.xml"/><Relationship Id="rId54" Type="http://schemas.openxmlformats.org/officeDocument/2006/relationships/slideLayout" Target="../slideLayouts/slideLayout772.xml"/><Relationship Id="rId13" Type="http://schemas.openxmlformats.org/officeDocument/2006/relationships/slideLayout" Target="../slideLayouts/slideLayout731.xml"/><Relationship Id="rId57" Type="http://schemas.openxmlformats.org/officeDocument/2006/relationships/slideLayout" Target="../slideLayouts/slideLayout775.xml"/><Relationship Id="rId12" Type="http://schemas.openxmlformats.org/officeDocument/2006/relationships/slideLayout" Target="../slideLayouts/slideLayout730.xml"/><Relationship Id="rId56" Type="http://schemas.openxmlformats.org/officeDocument/2006/relationships/slideLayout" Target="../slideLayouts/slideLayout774.xml"/><Relationship Id="rId15" Type="http://schemas.openxmlformats.org/officeDocument/2006/relationships/slideLayout" Target="../slideLayouts/slideLayout733.xml"/><Relationship Id="rId59" Type="http://schemas.openxmlformats.org/officeDocument/2006/relationships/slideLayout" Target="../slideLayouts/slideLayout777.xml"/><Relationship Id="rId14" Type="http://schemas.openxmlformats.org/officeDocument/2006/relationships/slideLayout" Target="../slideLayouts/slideLayout732.xml"/><Relationship Id="rId58" Type="http://schemas.openxmlformats.org/officeDocument/2006/relationships/slideLayout" Target="../slideLayouts/slideLayout776.xml"/><Relationship Id="rId17" Type="http://schemas.openxmlformats.org/officeDocument/2006/relationships/slideLayout" Target="../slideLayouts/slideLayout735.xml"/><Relationship Id="rId16" Type="http://schemas.openxmlformats.org/officeDocument/2006/relationships/slideLayout" Target="../slideLayouts/slideLayout734.xml"/><Relationship Id="rId19" Type="http://schemas.openxmlformats.org/officeDocument/2006/relationships/slideLayout" Target="../slideLayouts/slideLayout737.xml"/><Relationship Id="rId18" Type="http://schemas.openxmlformats.org/officeDocument/2006/relationships/slideLayout" Target="../slideLayouts/slideLayout736.xml"/></Relationships>
</file>

<file path=ppt/slideMasters/_rels/slideMaster22.xml.rels><?xml version="1.0" encoding="UTF-8" standalone="yes"?><Relationships xmlns="http://schemas.openxmlformats.org/package/2006/relationships"><Relationship Id="rId40" Type="http://schemas.openxmlformats.org/officeDocument/2006/relationships/slideLayout" Target="../slideLayouts/slideLayout829.xml"/><Relationship Id="rId42" Type="http://schemas.openxmlformats.org/officeDocument/2006/relationships/slideLayout" Target="../slideLayouts/slideLayout831.xml"/><Relationship Id="rId41" Type="http://schemas.openxmlformats.org/officeDocument/2006/relationships/slideLayout" Target="../slideLayouts/slideLayout830.xml"/><Relationship Id="rId44" Type="http://schemas.openxmlformats.org/officeDocument/2006/relationships/theme" Target="../theme/theme26.xml"/><Relationship Id="rId43" Type="http://schemas.openxmlformats.org/officeDocument/2006/relationships/slideLayout" Target="../slideLayouts/slideLayout832.xml"/><Relationship Id="rId1" Type="http://schemas.openxmlformats.org/officeDocument/2006/relationships/slideLayout" Target="../slideLayouts/slideLayout790.xml"/><Relationship Id="rId2" Type="http://schemas.openxmlformats.org/officeDocument/2006/relationships/slideLayout" Target="../slideLayouts/slideLayout791.xml"/><Relationship Id="rId3" Type="http://schemas.openxmlformats.org/officeDocument/2006/relationships/slideLayout" Target="../slideLayouts/slideLayout792.xml"/><Relationship Id="rId4" Type="http://schemas.openxmlformats.org/officeDocument/2006/relationships/slideLayout" Target="../slideLayouts/slideLayout793.xml"/><Relationship Id="rId9" Type="http://schemas.openxmlformats.org/officeDocument/2006/relationships/slideLayout" Target="../slideLayouts/slideLayout798.xml"/><Relationship Id="rId5" Type="http://schemas.openxmlformats.org/officeDocument/2006/relationships/slideLayout" Target="../slideLayouts/slideLayout794.xml"/><Relationship Id="rId6" Type="http://schemas.openxmlformats.org/officeDocument/2006/relationships/slideLayout" Target="../slideLayouts/slideLayout795.xml"/><Relationship Id="rId7" Type="http://schemas.openxmlformats.org/officeDocument/2006/relationships/slideLayout" Target="../slideLayouts/slideLayout796.xml"/><Relationship Id="rId8" Type="http://schemas.openxmlformats.org/officeDocument/2006/relationships/slideLayout" Target="../slideLayouts/slideLayout797.xml"/><Relationship Id="rId31" Type="http://schemas.openxmlformats.org/officeDocument/2006/relationships/slideLayout" Target="../slideLayouts/slideLayout820.xml"/><Relationship Id="rId30" Type="http://schemas.openxmlformats.org/officeDocument/2006/relationships/slideLayout" Target="../slideLayouts/slideLayout819.xml"/><Relationship Id="rId33" Type="http://schemas.openxmlformats.org/officeDocument/2006/relationships/slideLayout" Target="../slideLayouts/slideLayout822.xml"/><Relationship Id="rId32" Type="http://schemas.openxmlformats.org/officeDocument/2006/relationships/slideLayout" Target="../slideLayouts/slideLayout821.xml"/><Relationship Id="rId35" Type="http://schemas.openxmlformats.org/officeDocument/2006/relationships/slideLayout" Target="../slideLayouts/slideLayout824.xml"/><Relationship Id="rId34" Type="http://schemas.openxmlformats.org/officeDocument/2006/relationships/slideLayout" Target="../slideLayouts/slideLayout823.xml"/><Relationship Id="rId37" Type="http://schemas.openxmlformats.org/officeDocument/2006/relationships/slideLayout" Target="../slideLayouts/slideLayout826.xml"/><Relationship Id="rId36" Type="http://schemas.openxmlformats.org/officeDocument/2006/relationships/slideLayout" Target="../slideLayouts/slideLayout825.xml"/><Relationship Id="rId39" Type="http://schemas.openxmlformats.org/officeDocument/2006/relationships/slideLayout" Target="../slideLayouts/slideLayout828.xml"/><Relationship Id="rId38" Type="http://schemas.openxmlformats.org/officeDocument/2006/relationships/slideLayout" Target="../slideLayouts/slideLayout827.xml"/><Relationship Id="rId20" Type="http://schemas.openxmlformats.org/officeDocument/2006/relationships/slideLayout" Target="../slideLayouts/slideLayout809.xml"/><Relationship Id="rId22" Type="http://schemas.openxmlformats.org/officeDocument/2006/relationships/slideLayout" Target="../slideLayouts/slideLayout811.xml"/><Relationship Id="rId21" Type="http://schemas.openxmlformats.org/officeDocument/2006/relationships/slideLayout" Target="../slideLayouts/slideLayout810.xml"/><Relationship Id="rId24" Type="http://schemas.openxmlformats.org/officeDocument/2006/relationships/slideLayout" Target="../slideLayouts/slideLayout813.xml"/><Relationship Id="rId23" Type="http://schemas.openxmlformats.org/officeDocument/2006/relationships/slideLayout" Target="../slideLayouts/slideLayout812.xml"/><Relationship Id="rId26" Type="http://schemas.openxmlformats.org/officeDocument/2006/relationships/slideLayout" Target="../slideLayouts/slideLayout815.xml"/><Relationship Id="rId25" Type="http://schemas.openxmlformats.org/officeDocument/2006/relationships/slideLayout" Target="../slideLayouts/slideLayout814.xml"/><Relationship Id="rId28" Type="http://schemas.openxmlformats.org/officeDocument/2006/relationships/slideLayout" Target="../slideLayouts/slideLayout817.xml"/><Relationship Id="rId27" Type="http://schemas.openxmlformats.org/officeDocument/2006/relationships/slideLayout" Target="../slideLayouts/slideLayout816.xml"/><Relationship Id="rId29" Type="http://schemas.openxmlformats.org/officeDocument/2006/relationships/slideLayout" Target="../slideLayouts/slideLayout818.xml"/><Relationship Id="rId11" Type="http://schemas.openxmlformats.org/officeDocument/2006/relationships/slideLayout" Target="../slideLayouts/slideLayout800.xml"/><Relationship Id="rId10" Type="http://schemas.openxmlformats.org/officeDocument/2006/relationships/slideLayout" Target="../slideLayouts/slideLayout799.xml"/><Relationship Id="rId13" Type="http://schemas.openxmlformats.org/officeDocument/2006/relationships/slideLayout" Target="../slideLayouts/slideLayout802.xml"/><Relationship Id="rId12" Type="http://schemas.openxmlformats.org/officeDocument/2006/relationships/slideLayout" Target="../slideLayouts/slideLayout801.xml"/><Relationship Id="rId15" Type="http://schemas.openxmlformats.org/officeDocument/2006/relationships/slideLayout" Target="../slideLayouts/slideLayout804.xml"/><Relationship Id="rId14" Type="http://schemas.openxmlformats.org/officeDocument/2006/relationships/slideLayout" Target="../slideLayouts/slideLayout803.xml"/><Relationship Id="rId17" Type="http://schemas.openxmlformats.org/officeDocument/2006/relationships/slideLayout" Target="../slideLayouts/slideLayout806.xml"/><Relationship Id="rId16" Type="http://schemas.openxmlformats.org/officeDocument/2006/relationships/slideLayout" Target="../slideLayouts/slideLayout805.xml"/><Relationship Id="rId19" Type="http://schemas.openxmlformats.org/officeDocument/2006/relationships/slideLayout" Target="../slideLayouts/slideLayout808.xml"/><Relationship Id="rId18" Type="http://schemas.openxmlformats.org/officeDocument/2006/relationships/slideLayout" Target="../slideLayouts/slideLayout80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833.xml"/><Relationship Id="rId3" Type="http://schemas.openxmlformats.org/officeDocument/2006/relationships/slideLayout" Target="../slideLayouts/slideLayout834.xml"/><Relationship Id="rId4" Type="http://schemas.openxmlformats.org/officeDocument/2006/relationships/slideLayout" Target="../slideLayouts/slideLayout835.xml"/><Relationship Id="rId9" Type="http://schemas.openxmlformats.org/officeDocument/2006/relationships/slideLayout" Target="../slideLayouts/slideLayout840.xml"/><Relationship Id="rId5" Type="http://schemas.openxmlformats.org/officeDocument/2006/relationships/slideLayout" Target="../slideLayouts/slideLayout836.xml"/><Relationship Id="rId6" Type="http://schemas.openxmlformats.org/officeDocument/2006/relationships/slideLayout" Target="../slideLayouts/slideLayout837.xml"/><Relationship Id="rId7" Type="http://schemas.openxmlformats.org/officeDocument/2006/relationships/slideLayout" Target="../slideLayouts/slideLayout838.xml"/><Relationship Id="rId8" Type="http://schemas.openxmlformats.org/officeDocument/2006/relationships/slideLayout" Target="../slideLayouts/slideLayout839.xml"/><Relationship Id="rId31" Type="http://schemas.openxmlformats.org/officeDocument/2006/relationships/slideLayout" Target="../slideLayouts/slideLayout862.xml"/><Relationship Id="rId30" Type="http://schemas.openxmlformats.org/officeDocument/2006/relationships/slideLayout" Target="../slideLayouts/slideLayout861.xml"/><Relationship Id="rId33" Type="http://schemas.openxmlformats.org/officeDocument/2006/relationships/slideLayout" Target="../slideLayouts/slideLayout864.xml"/><Relationship Id="rId32" Type="http://schemas.openxmlformats.org/officeDocument/2006/relationships/slideLayout" Target="../slideLayouts/slideLayout863.xml"/><Relationship Id="rId35" Type="http://schemas.openxmlformats.org/officeDocument/2006/relationships/slideLayout" Target="../slideLayouts/slideLayout866.xml"/><Relationship Id="rId34" Type="http://schemas.openxmlformats.org/officeDocument/2006/relationships/slideLayout" Target="../slideLayouts/slideLayout865.xml"/><Relationship Id="rId37" Type="http://schemas.openxmlformats.org/officeDocument/2006/relationships/slideLayout" Target="../slideLayouts/slideLayout868.xml"/><Relationship Id="rId36" Type="http://schemas.openxmlformats.org/officeDocument/2006/relationships/slideLayout" Target="../slideLayouts/slideLayout867.xml"/><Relationship Id="rId38" Type="http://schemas.openxmlformats.org/officeDocument/2006/relationships/theme" Target="../theme/theme20.xml"/><Relationship Id="rId20" Type="http://schemas.openxmlformats.org/officeDocument/2006/relationships/slideLayout" Target="../slideLayouts/slideLayout851.xml"/><Relationship Id="rId22" Type="http://schemas.openxmlformats.org/officeDocument/2006/relationships/slideLayout" Target="../slideLayouts/slideLayout853.xml"/><Relationship Id="rId21" Type="http://schemas.openxmlformats.org/officeDocument/2006/relationships/slideLayout" Target="../slideLayouts/slideLayout852.xml"/><Relationship Id="rId24" Type="http://schemas.openxmlformats.org/officeDocument/2006/relationships/slideLayout" Target="../slideLayouts/slideLayout855.xml"/><Relationship Id="rId23" Type="http://schemas.openxmlformats.org/officeDocument/2006/relationships/slideLayout" Target="../slideLayouts/slideLayout854.xml"/><Relationship Id="rId26" Type="http://schemas.openxmlformats.org/officeDocument/2006/relationships/slideLayout" Target="../slideLayouts/slideLayout857.xml"/><Relationship Id="rId25" Type="http://schemas.openxmlformats.org/officeDocument/2006/relationships/slideLayout" Target="../slideLayouts/slideLayout856.xml"/><Relationship Id="rId28" Type="http://schemas.openxmlformats.org/officeDocument/2006/relationships/slideLayout" Target="../slideLayouts/slideLayout859.xml"/><Relationship Id="rId27" Type="http://schemas.openxmlformats.org/officeDocument/2006/relationships/slideLayout" Target="../slideLayouts/slideLayout858.xml"/><Relationship Id="rId29" Type="http://schemas.openxmlformats.org/officeDocument/2006/relationships/slideLayout" Target="../slideLayouts/slideLayout860.xml"/><Relationship Id="rId11" Type="http://schemas.openxmlformats.org/officeDocument/2006/relationships/slideLayout" Target="../slideLayouts/slideLayout842.xml"/><Relationship Id="rId10" Type="http://schemas.openxmlformats.org/officeDocument/2006/relationships/slideLayout" Target="../slideLayouts/slideLayout841.xml"/><Relationship Id="rId13" Type="http://schemas.openxmlformats.org/officeDocument/2006/relationships/slideLayout" Target="../slideLayouts/slideLayout844.xml"/><Relationship Id="rId12" Type="http://schemas.openxmlformats.org/officeDocument/2006/relationships/slideLayout" Target="../slideLayouts/slideLayout843.xml"/><Relationship Id="rId15" Type="http://schemas.openxmlformats.org/officeDocument/2006/relationships/slideLayout" Target="../slideLayouts/slideLayout846.xml"/><Relationship Id="rId14" Type="http://schemas.openxmlformats.org/officeDocument/2006/relationships/slideLayout" Target="../slideLayouts/slideLayout845.xml"/><Relationship Id="rId17" Type="http://schemas.openxmlformats.org/officeDocument/2006/relationships/slideLayout" Target="../slideLayouts/slideLayout848.xml"/><Relationship Id="rId16" Type="http://schemas.openxmlformats.org/officeDocument/2006/relationships/slideLayout" Target="../slideLayouts/slideLayout847.xml"/><Relationship Id="rId19" Type="http://schemas.openxmlformats.org/officeDocument/2006/relationships/slideLayout" Target="../slideLayouts/slideLayout850.xml"/><Relationship Id="rId18" Type="http://schemas.openxmlformats.org/officeDocument/2006/relationships/slideLayout" Target="../slideLayouts/slideLayout84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869.xml"/><Relationship Id="rId2" Type="http://schemas.openxmlformats.org/officeDocument/2006/relationships/slideLayout" Target="../slideLayouts/slideLayout870.xml"/><Relationship Id="rId3" Type="http://schemas.openxmlformats.org/officeDocument/2006/relationships/slideLayout" Target="../slideLayouts/slideLayout871.xml"/><Relationship Id="rId4" Type="http://schemas.openxmlformats.org/officeDocument/2006/relationships/slideLayout" Target="../slideLayouts/slideLayout872.xml"/><Relationship Id="rId9" Type="http://schemas.openxmlformats.org/officeDocument/2006/relationships/slideLayout" Target="../slideLayouts/slideLayout877.xml"/><Relationship Id="rId5" Type="http://schemas.openxmlformats.org/officeDocument/2006/relationships/slideLayout" Target="../slideLayouts/slideLayout873.xml"/><Relationship Id="rId6" Type="http://schemas.openxmlformats.org/officeDocument/2006/relationships/slideLayout" Target="../slideLayouts/slideLayout874.xml"/><Relationship Id="rId7" Type="http://schemas.openxmlformats.org/officeDocument/2006/relationships/slideLayout" Target="../slideLayouts/slideLayout875.xml"/><Relationship Id="rId8" Type="http://schemas.openxmlformats.org/officeDocument/2006/relationships/slideLayout" Target="../slideLayouts/slideLayout876.xml"/><Relationship Id="rId11" Type="http://schemas.openxmlformats.org/officeDocument/2006/relationships/theme" Target="../theme/theme21.xml"/><Relationship Id="rId10" Type="http://schemas.openxmlformats.org/officeDocument/2006/relationships/slideLayout" Target="../slideLayouts/slideLayout878.xml"/></Relationships>
</file>

<file path=ppt/slideMasters/_rels/slideMaster25.xml.rels><?xml version="1.0" encoding="UTF-8" standalone="yes"?><Relationships xmlns="http://schemas.openxmlformats.org/package/2006/relationships"><Relationship Id="rId40" Type="http://schemas.openxmlformats.org/officeDocument/2006/relationships/theme" Target="../theme/theme4.xml"/><Relationship Id="rId1" Type="http://schemas.openxmlformats.org/officeDocument/2006/relationships/image" Target="../media/image55.png"/><Relationship Id="rId2" Type="http://schemas.openxmlformats.org/officeDocument/2006/relationships/slideLayout" Target="../slideLayouts/slideLayout879.xml"/><Relationship Id="rId3" Type="http://schemas.openxmlformats.org/officeDocument/2006/relationships/slideLayout" Target="../slideLayouts/slideLayout880.xml"/><Relationship Id="rId4" Type="http://schemas.openxmlformats.org/officeDocument/2006/relationships/slideLayout" Target="../slideLayouts/slideLayout881.xml"/><Relationship Id="rId9" Type="http://schemas.openxmlformats.org/officeDocument/2006/relationships/slideLayout" Target="../slideLayouts/slideLayout886.xml"/><Relationship Id="rId5" Type="http://schemas.openxmlformats.org/officeDocument/2006/relationships/slideLayout" Target="../slideLayouts/slideLayout882.xml"/><Relationship Id="rId6" Type="http://schemas.openxmlformats.org/officeDocument/2006/relationships/slideLayout" Target="../slideLayouts/slideLayout883.xml"/><Relationship Id="rId7" Type="http://schemas.openxmlformats.org/officeDocument/2006/relationships/slideLayout" Target="../slideLayouts/slideLayout884.xml"/><Relationship Id="rId8" Type="http://schemas.openxmlformats.org/officeDocument/2006/relationships/slideLayout" Target="../slideLayouts/slideLayout885.xml"/><Relationship Id="rId31" Type="http://schemas.openxmlformats.org/officeDocument/2006/relationships/slideLayout" Target="../slideLayouts/slideLayout908.xml"/><Relationship Id="rId30" Type="http://schemas.openxmlformats.org/officeDocument/2006/relationships/slideLayout" Target="../slideLayouts/slideLayout907.xml"/><Relationship Id="rId33" Type="http://schemas.openxmlformats.org/officeDocument/2006/relationships/slideLayout" Target="../slideLayouts/slideLayout910.xml"/><Relationship Id="rId32" Type="http://schemas.openxmlformats.org/officeDocument/2006/relationships/slideLayout" Target="../slideLayouts/slideLayout909.xml"/><Relationship Id="rId35" Type="http://schemas.openxmlformats.org/officeDocument/2006/relationships/slideLayout" Target="../slideLayouts/slideLayout912.xml"/><Relationship Id="rId34" Type="http://schemas.openxmlformats.org/officeDocument/2006/relationships/slideLayout" Target="../slideLayouts/slideLayout911.xml"/><Relationship Id="rId37" Type="http://schemas.openxmlformats.org/officeDocument/2006/relationships/slideLayout" Target="../slideLayouts/slideLayout914.xml"/><Relationship Id="rId36" Type="http://schemas.openxmlformats.org/officeDocument/2006/relationships/slideLayout" Target="../slideLayouts/slideLayout913.xml"/><Relationship Id="rId39" Type="http://schemas.openxmlformats.org/officeDocument/2006/relationships/slideLayout" Target="../slideLayouts/slideLayout916.xml"/><Relationship Id="rId38" Type="http://schemas.openxmlformats.org/officeDocument/2006/relationships/slideLayout" Target="../slideLayouts/slideLayout915.xml"/><Relationship Id="rId20" Type="http://schemas.openxmlformats.org/officeDocument/2006/relationships/slideLayout" Target="../slideLayouts/slideLayout897.xml"/><Relationship Id="rId22" Type="http://schemas.openxmlformats.org/officeDocument/2006/relationships/slideLayout" Target="../slideLayouts/slideLayout899.xml"/><Relationship Id="rId21" Type="http://schemas.openxmlformats.org/officeDocument/2006/relationships/slideLayout" Target="../slideLayouts/slideLayout898.xml"/><Relationship Id="rId24" Type="http://schemas.openxmlformats.org/officeDocument/2006/relationships/slideLayout" Target="../slideLayouts/slideLayout901.xml"/><Relationship Id="rId23" Type="http://schemas.openxmlformats.org/officeDocument/2006/relationships/slideLayout" Target="../slideLayouts/slideLayout900.xml"/><Relationship Id="rId26" Type="http://schemas.openxmlformats.org/officeDocument/2006/relationships/slideLayout" Target="../slideLayouts/slideLayout903.xml"/><Relationship Id="rId25" Type="http://schemas.openxmlformats.org/officeDocument/2006/relationships/slideLayout" Target="../slideLayouts/slideLayout902.xml"/><Relationship Id="rId28" Type="http://schemas.openxmlformats.org/officeDocument/2006/relationships/slideLayout" Target="../slideLayouts/slideLayout905.xml"/><Relationship Id="rId27" Type="http://schemas.openxmlformats.org/officeDocument/2006/relationships/slideLayout" Target="../slideLayouts/slideLayout904.xml"/><Relationship Id="rId29" Type="http://schemas.openxmlformats.org/officeDocument/2006/relationships/slideLayout" Target="../slideLayouts/slideLayout906.xml"/><Relationship Id="rId11" Type="http://schemas.openxmlformats.org/officeDocument/2006/relationships/slideLayout" Target="../slideLayouts/slideLayout888.xml"/><Relationship Id="rId10" Type="http://schemas.openxmlformats.org/officeDocument/2006/relationships/slideLayout" Target="../slideLayouts/slideLayout887.xml"/><Relationship Id="rId13" Type="http://schemas.openxmlformats.org/officeDocument/2006/relationships/slideLayout" Target="../slideLayouts/slideLayout890.xml"/><Relationship Id="rId12" Type="http://schemas.openxmlformats.org/officeDocument/2006/relationships/slideLayout" Target="../slideLayouts/slideLayout889.xml"/><Relationship Id="rId15" Type="http://schemas.openxmlformats.org/officeDocument/2006/relationships/slideLayout" Target="../slideLayouts/slideLayout892.xml"/><Relationship Id="rId14" Type="http://schemas.openxmlformats.org/officeDocument/2006/relationships/slideLayout" Target="../slideLayouts/slideLayout891.xml"/><Relationship Id="rId17" Type="http://schemas.openxmlformats.org/officeDocument/2006/relationships/slideLayout" Target="../slideLayouts/slideLayout894.xml"/><Relationship Id="rId16" Type="http://schemas.openxmlformats.org/officeDocument/2006/relationships/slideLayout" Target="../slideLayouts/slideLayout893.xml"/><Relationship Id="rId19" Type="http://schemas.openxmlformats.org/officeDocument/2006/relationships/slideLayout" Target="../slideLayouts/slideLayout896.xml"/><Relationship Id="rId18" Type="http://schemas.openxmlformats.org/officeDocument/2006/relationships/slideLayout" Target="../slideLayouts/slideLayout895.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71.xml"/><Relationship Id="rId42" Type="http://schemas.openxmlformats.org/officeDocument/2006/relationships/slideLayout" Target="../slideLayouts/slideLayout73.xml"/><Relationship Id="rId41" Type="http://schemas.openxmlformats.org/officeDocument/2006/relationships/slideLayout" Target="../slideLayouts/slideLayout72.xml"/><Relationship Id="rId44" Type="http://schemas.openxmlformats.org/officeDocument/2006/relationships/slideLayout" Target="../slideLayouts/slideLayout75.xml"/><Relationship Id="rId43" Type="http://schemas.openxmlformats.org/officeDocument/2006/relationships/slideLayout" Target="../slideLayouts/slideLayout74.xml"/><Relationship Id="rId46" Type="http://schemas.openxmlformats.org/officeDocument/2006/relationships/slideLayout" Target="../slideLayouts/slideLayout77.xml"/><Relationship Id="rId45" Type="http://schemas.openxmlformats.org/officeDocument/2006/relationships/slideLayout" Target="../slideLayouts/slideLayout76.xml"/><Relationship Id="rId1" Type="http://schemas.openxmlformats.org/officeDocument/2006/relationships/image" Target="../media/image55.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48" Type="http://schemas.openxmlformats.org/officeDocument/2006/relationships/slideLayout" Target="../slideLayouts/slideLayout79.xml"/><Relationship Id="rId47" Type="http://schemas.openxmlformats.org/officeDocument/2006/relationships/slideLayout" Target="../slideLayouts/slideLayout78.xml"/><Relationship Id="rId49" Type="http://schemas.openxmlformats.org/officeDocument/2006/relationships/slideLayout" Target="../slideLayouts/slideLayout8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73" Type="http://schemas.openxmlformats.org/officeDocument/2006/relationships/slideLayout" Target="../slideLayouts/slideLayout104.xml"/><Relationship Id="rId72" Type="http://schemas.openxmlformats.org/officeDocument/2006/relationships/slideLayout" Target="../slideLayouts/slideLayout103.xml"/><Relationship Id="rId31" Type="http://schemas.openxmlformats.org/officeDocument/2006/relationships/slideLayout" Target="../slideLayouts/slideLayout62.xml"/><Relationship Id="rId75" Type="http://schemas.openxmlformats.org/officeDocument/2006/relationships/slideLayout" Target="../slideLayouts/slideLayout106.xml"/><Relationship Id="rId30" Type="http://schemas.openxmlformats.org/officeDocument/2006/relationships/slideLayout" Target="../slideLayouts/slideLayout61.xml"/><Relationship Id="rId74" Type="http://schemas.openxmlformats.org/officeDocument/2006/relationships/slideLayout" Target="../slideLayouts/slideLayout105.xml"/><Relationship Id="rId33" Type="http://schemas.openxmlformats.org/officeDocument/2006/relationships/slideLayout" Target="../slideLayouts/slideLayout64.xml"/><Relationship Id="rId32" Type="http://schemas.openxmlformats.org/officeDocument/2006/relationships/slideLayout" Target="../slideLayouts/slideLayout63.xml"/><Relationship Id="rId76" Type="http://schemas.openxmlformats.org/officeDocument/2006/relationships/theme" Target="../theme/theme22.xml"/><Relationship Id="rId35" Type="http://schemas.openxmlformats.org/officeDocument/2006/relationships/slideLayout" Target="../slideLayouts/slideLayout66.xml"/><Relationship Id="rId34" Type="http://schemas.openxmlformats.org/officeDocument/2006/relationships/slideLayout" Target="../slideLayouts/slideLayout65.xml"/><Relationship Id="rId71" Type="http://schemas.openxmlformats.org/officeDocument/2006/relationships/slideLayout" Target="../slideLayouts/slideLayout102.xml"/><Relationship Id="rId70" Type="http://schemas.openxmlformats.org/officeDocument/2006/relationships/slideLayout" Target="../slideLayouts/slideLayout101.xml"/><Relationship Id="rId37" Type="http://schemas.openxmlformats.org/officeDocument/2006/relationships/slideLayout" Target="../slideLayouts/slideLayout68.xml"/><Relationship Id="rId36" Type="http://schemas.openxmlformats.org/officeDocument/2006/relationships/slideLayout" Target="../slideLayouts/slideLayout67.xml"/><Relationship Id="rId39" Type="http://schemas.openxmlformats.org/officeDocument/2006/relationships/slideLayout" Target="../slideLayouts/slideLayout70.xml"/><Relationship Id="rId38" Type="http://schemas.openxmlformats.org/officeDocument/2006/relationships/slideLayout" Target="../slideLayouts/slideLayout69.xml"/><Relationship Id="rId62" Type="http://schemas.openxmlformats.org/officeDocument/2006/relationships/slideLayout" Target="../slideLayouts/slideLayout93.xml"/><Relationship Id="rId61" Type="http://schemas.openxmlformats.org/officeDocument/2006/relationships/slideLayout" Target="../slideLayouts/slideLayout92.xml"/><Relationship Id="rId20" Type="http://schemas.openxmlformats.org/officeDocument/2006/relationships/slideLayout" Target="../slideLayouts/slideLayout51.xml"/><Relationship Id="rId64" Type="http://schemas.openxmlformats.org/officeDocument/2006/relationships/slideLayout" Target="../slideLayouts/slideLayout95.xml"/><Relationship Id="rId63" Type="http://schemas.openxmlformats.org/officeDocument/2006/relationships/slideLayout" Target="../slideLayouts/slideLayout94.xml"/><Relationship Id="rId22" Type="http://schemas.openxmlformats.org/officeDocument/2006/relationships/slideLayout" Target="../slideLayouts/slideLayout53.xml"/><Relationship Id="rId66" Type="http://schemas.openxmlformats.org/officeDocument/2006/relationships/slideLayout" Target="../slideLayouts/slideLayout97.xml"/><Relationship Id="rId21" Type="http://schemas.openxmlformats.org/officeDocument/2006/relationships/slideLayout" Target="../slideLayouts/slideLayout52.xml"/><Relationship Id="rId65" Type="http://schemas.openxmlformats.org/officeDocument/2006/relationships/slideLayout" Target="../slideLayouts/slideLayout96.xml"/><Relationship Id="rId24" Type="http://schemas.openxmlformats.org/officeDocument/2006/relationships/slideLayout" Target="../slideLayouts/slideLayout55.xml"/><Relationship Id="rId68" Type="http://schemas.openxmlformats.org/officeDocument/2006/relationships/slideLayout" Target="../slideLayouts/slideLayout99.xml"/><Relationship Id="rId23" Type="http://schemas.openxmlformats.org/officeDocument/2006/relationships/slideLayout" Target="../slideLayouts/slideLayout54.xml"/><Relationship Id="rId67" Type="http://schemas.openxmlformats.org/officeDocument/2006/relationships/slideLayout" Target="../slideLayouts/slideLayout98.xml"/><Relationship Id="rId60" Type="http://schemas.openxmlformats.org/officeDocument/2006/relationships/slideLayout" Target="../slideLayouts/slideLayout91.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69" Type="http://schemas.openxmlformats.org/officeDocument/2006/relationships/slideLayout" Target="../slideLayouts/slideLayout100.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29" Type="http://schemas.openxmlformats.org/officeDocument/2006/relationships/slideLayout" Target="../slideLayouts/slideLayout60.xml"/><Relationship Id="rId51" Type="http://schemas.openxmlformats.org/officeDocument/2006/relationships/slideLayout" Target="../slideLayouts/slideLayout82.xml"/><Relationship Id="rId50" Type="http://schemas.openxmlformats.org/officeDocument/2006/relationships/slideLayout" Target="../slideLayouts/slideLayout81.xml"/><Relationship Id="rId53" Type="http://schemas.openxmlformats.org/officeDocument/2006/relationships/slideLayout" Target="../slideLayouts/slideLayout84.xml"/><Relationship Id="rId52" Type="http://schemas.openxmlformats.org/officeDocument/2006/relationships/slideLayout" Target="../slideLayouts/slideLayout83.xml"/><Relationship Id="rId11" Type="http://schemas.openxmlformats.org/officeDocument/2006/relationships/slideLayout" Target="../slideLayouts/slideLayout42.xml"/><Relationship Id="rId55" Type="http://schemas.openxmlformats.org/officeDocument/2006/relationships/slideLayout" Target="../slideLayouts/slideLayout86.xml"/><Relationship Id="rId10" Type="http://schemas.openxmlformats.org/officeDocument/2006/relationships/slideLayout" Target="../slideLayouts/slideLayout41.xml"/><Relationship Id="rId54" Type="http://schemas.openxmlformats.org/officeDocument/2006/relationships/slideLayout" Target="../slideLayouts/slideLayout85.xml"/><Relationship Id="rId13" Type="http://schemas.openxmlformats.org/officeDocument/2006/relationships/slideLayout" Target="../slideLayouts/slideLayout44.xml"/><Relationship Id="rId57" Type="http://schemas.openxmlformats.org/officeDocument/2006/relationships/slideLayout" Target="../slideLayouts/slideLayout88.xml"/><Relationship Id="rId12" Type="http://schemas.openxmlformats.org/officeDocument/2006/relationships/slideLayout" Target="../slideLayouts/slideLayout43.xml"/><Relationship Id="rId56" Type="http://schemas.openxmlformats.org/officeDocument/2006/relationships/slideLayout" Target="../slideLayouts/slideLayout87.xml"/><Relationship Id="rId15" Type="http://schemas.openxmlformats.org/officeDocument/2006/relationships/slideLayout" Target="../slideLayouts/slideLayout46.xml"/><Relationship Id="rId59" Type="http://schemas.openxmlformats.org/officeDocument/2006/relationships/slideLayout" Target="../slideLayouts/slideLayout90.xml"/><Relationship Id="rId14" Type="http://schemas.openxmlformats.org/officeDocument/2006/relationships/slideLayout" Target="../slideLayouts/slideLayout45.xml"/><Relationship Id="rId58" Type="http://schemas.openxmlformats.org/officeDocument/2006/relationships/slideLayout" Target="../slideLayouts/slideLayout89.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45.xml"/><Relationship Id="rId42" Type="http://schemas.openxmlformats.org/officeDocument/2006/relationships/slideLayout" Target="../slideLayouts/slideLayout147.xml"/><Relationship Id="rId41" Type="http://schemas.openxmlformats.org/officeDocument/2006/relationships/slideLayout" Target="../slideLayouts/slideLayout146.xml"/><Relationship Id="rId44" Type="http://schemas.openxmlformats.org/officeDocument/2006/relationships/theme" Target="../theme/theme15.xml"/><Relationship Id="rId43" Type="http://schemas.openxmlformats.org/officeDocument/2006/relationships/slideLayout" Target="../slideLayouts/slideLayout148.xml"/><Relationship Id="rId1" Type="http://schemas.openxmlformats.org/officeDocument/2006/relationships/image" Target="../media/image55.png"/><Relationship Id="rId2" Type="http://schemas.openxmlformats.org/officeDocument/2006/relationships/slideLayout" Target="../slideLayouts/slideLayout107.xml"/><Relationship Id="rId3" Type="http://schemas.openxmlformats.org/officeDocument/2006/relationships/slideLayout" Target="../slideLayouts/slideLayout108.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31" Type="http://schemas.openxmlformats.org/officeDocument/2006/relationships/slideLayout" Target="../slideLayouts/slideLayout136.xml"/><Relationship Id="rId30" Type="http://schemas.openxmlformats.org/officeDocument/2006/relationships/slideLayout" Target="../slideLayouts/slideLayout135.xml"/><Relationship Id="rId33" Type="http://schemas.openxmlformats.org/officeDocument/2006/relationships/slideLayout" Target="../slideLayouts/slideLayout138.xml"/><Relationship Id="rId32" Type="http://schemas.openxmlformats.org/officeDocument/2006/relationships/slideLayout" Target="../slideLayouts/slideLayout137.xml"/><Relationship Id="rId35" Type="http://schemas.openxmlformats.org/officeDocument/2006/relationships/slideLayout" Target="../slideLayouts/slideLayout140.xml"/><Relationship Id="rId34" Type="http://schemas.openxmlformats.org/officeDocument/2006/relationships/slideLayout" Target="../slideLayouts/slideLayout139.xml"/><Relationship Id="rId37" Type="http://schemas.openxmlformats.org/officeDocument/2006/relationships/slideLayout" Target="../slideLayouts/slideLayout142.xml"/><Relationship Id="rId36" Type="http://schemas.openxmlformats.org/officeDocument/2006/relationships/slideLayout" Target="../slideLayouts/slideLayout141.xml"/><Relationship Id="rId39" Type="http://schemas.openxmlformats.org/officeDocument/2006/relationships/slideLayout" Target="../slideLayouts/slideLayout144.xml"/><Relationship Id="rId38" Type="http://schemas.openxmlformats.org/officeDocument/2006/relationships/slideLayout" Target="../slideLayouts/slideLayout143.xml"/><Relationship Id="rId20" Type="http://schemas.openxmlformats.org/officeDocument/2006/relationships/slideLayout" Target="../slideLayouts/slideLayout125.xml"/><Relationship Id="rId22" Type="http://schemas.openxmlformats.org/officeDocument/2006/relationships/slideLayout" Target="../slideLayouts/slideLayout127.xml"/><Relationship Id="rId21" Type="http://schemas.openxmlformats.org/officeDocument/2006/relationships/slideLayout" Target="../slideLayouts/slideLayout126.xml"/><Relationship Id="rId24" Type="http://schemas.openxmlformats.org/officeDocument/2006/relationships/slideLayout" Target="../slideLayouts/slideLayout129.xml"/><Relationship Id="rId23" Type="http://schemas.openxmlformats.org/officeDocument/2006/relationships/slideLayout" Target="../slideLayouts/slideLayout128.xml"/><Relationship Id="rId26" Type="http://schemas.openxmlformats.org/officeDocument/2006/relationships/slideLayout" Target="../slideLayouts/slideLayout131.xml"/><Relationship Id="rId25" Type="http://schemas.openxmlformats.org/officeDocument/2006/relationships/slideLayout" Target="../slideLayouts/slideLayout130.xml"/><Relationship Id="rId28" Type="http://schemas.openxmlformats.org/officeDocument/2006/relationships/slideLayout" Target="../slideLayouts/slideLayout133.xml"/><Relationship Id="rId27" Type="http://schemas.openxmlformats.org/officeDocument/2006/relationships/slideLayout" Target="../slideLayouts/slideLayout132.xml"/><Relationship Id="rId29" Type="http://schemas.openxmlformats.org/officeDocument/2006/relationships/slideLayout" Target="../slideLayouts/slideLayout134.xml"/><Relationship Id="rId11" Type="http://schemas.openxmlformats.org/officeDocument/2006/relationships/slideLayout" Target="../slideLayouts/slideLayout116.xml"/><Relationship Id="rId10" Type="http://schemas.openxmlformats.org/officeDocument/2006/relationships/slideLayout" Target="../slideLayouts/slideLayout115.xml"/><Relationship Id="rId13" Type="http://schemas.openxmlformats.org/officeDocument/2006/relationships/slideLayout" Target="../slideLayouts/slideLayout118.xml"/><Relationship Id="rId12" Type="http://schemas.openxmlformats.org/officeDocument/2006/relationships/slideLayout" Target="../slideLayouts/slideLayout117.xml"/><Relationship Id="rId15" Type="http://schemas.openxmlformats.org/officeDocument/2006/relationships/slideLayout" Target="../slideLayouts/slideLayout120.xml"/><Relationship Id="rId14" Type="http://schemas.openxmlformats.org/officeDocument/2006/relationships/slideLayout" Target="../slideLayouts/slideLayout119.xml"/><Relationship Id="rId17" Type="http://schemas.openxmlformats.org/officeDocument/2006/relationships/slideLayout" Target="../slideLayouts/slideLayout122.xml"/><Relationship Id="rId16" Type="http://schemas.openxmlformats.org/officeDocument/2006/relationships/slideLayout" Target="../slideLayouts/slideLayout121.xml"/><Relationship Id="rId19" Type="http://schemas.openxmlformats.org/officeDocument/2006/relationships/slideLayout" Target="../slideLayouts/slideLayout124.xml"/><Relationship Id="rId18"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31" Type="http://schemas.openxmlformats.org/officeDocument/2006/relationships/slideLayout" Target="../slideLayouts/slideLayout178.xml"/><Relationship Id="rId30" Type="http://schemas.openxmlformats.org/officeDocument/2006/relationships/slideLayout" Target="../slideLayouts/slideLayout177.xml"/><Relationship Id="rId33" Type="http://schemas.openxmlformats.org/officeDocument/2006/relationships/slideLayout" Target="../slideLayouts/slideLayout180.xml"/><Relationship Id="rId32" Type="http://schemas.openxmlformats.org/officeDocument/2006/relationships/slideLayout" Target="../slideLayouts/slideLayout179.xml"/><Relationship Id="rId34" Type="http://schemas.openxmlformats.org/officeDocument/2006/relationships/theme" Target="../theme/theme1.xml"/><Relationship Id="rId20" Type="http://schemas.openxmlformats.org/officeDocument/2006/relationships/slideLayout" Target="../slideLayouts/slideLayout167.xml"/><Relationship Id="rId22" Type="http://schemas.openxmlformats.org/officeDocument/2006/relationships/slideLayout" Target="../slideLayouts/slideLayout169.xml"/><Relationship Id="rId21" Type="http://schemas.openxmlformats.org/officeDocument/2006/relationships/slideLayout" Target="../slideLayouts/slideLayout168.xml"/><Relationship Id="rId24" Type="http://schemas.openxmlformats.org/officeDocument/2006/relationships/slideLayout" Target="../slideLayouts/slideLayout171.xml"/><Relationship Id="rId23" Type="http://schemas.openxmlformats.org/officeDocument/2006/relationships/slideLayout" Target="../slideLayouts/slideLayout170.xml"/><Relationship Id="rId26" Type="http://schemas.openxmlformats.org/officeDocument/2006/relationships/slideLayout" Target="../slideLayouts/slideLayout173.xml"/><Relationship Id="rId25" Type="http://schemas.openxmlformats.org/officeDocument/2006/relationships/slideLayout" Target="../slideLayouts/slideLayout172.xml"/><Relationship Id="rId28" Type="http://schemas.openxmlformats.org/officeDocument/2006/relationships/slideLayout" Target="../slideLayouts/slideLayout175.xml"/><Relationship Id="rId27" Type="http://schemas.openxmlformats.org/officeDocument/2006/relationships/slideLayout" Target="../slideLayouts/slideLayout174.xml"/><Relationship Id="rId29" Type="http://schemas.openxmlformats.org/officeDocument/2006/relationships/slideLayout" Target="../slideLayouts/slideLayout176.xml"/><Relationship Id="rId11" Type="http://schemas.openxmlformats.org/officeDocument/2006/relationships/slideLayout" Target="../slideLayouts/slideLayout158.xml"/><Relationship Id="rId10" Type="http://schemas.openxmlformats.org/officeDocument/2006/relationships/slideLayout" Target="../slideLayouts/slideLayout157.xml"/><Relationship Id="rId13" Type="http://schemas.openxmlformats.org/officeDocument/2006/relationships/slideLayout" Target="../slideLayouts/slideLayout160.xml"/><Relationship Id="rId12" Type="http://schemas.openxmlformats.org/officeDocument/2006/relationships/slideLayout" Target="../slideLayouts/slideLayout159.xml"/><Relationship Id="rId15" Type="http://schemas.openxmlformats.org/officeDocument/2006/relationships/slideLayout" Target="../slideLayouts/slideLayout162.xml"/><Relationship Id="rId14" Type="http://schemas.openxmlformats.org/officeDocument/2006/relationships/slideLayout" Target="../slideLayouts/slideLayout161.xml"/><Relationship Id="rId17" Type="http://schemas.openxmlformats.org/officeDocument/2006/relationships/slideLayout" Target="../slideLayouts/slideLayout164.xml"/><Relationship Id="rId16" Type="http://schemas.openxmlformats.org/officeDocument/2006/relationships/slideLayout" Target="../slideLayouts/slideLayout163.xml"/><Relationship Id="rId19" Type="http://schemas.openxmlformats.org/officeDocument/2006/relationships/slideLayout" Target="../slideLayouts/slideLayout166.xml"/><Relationship Id="rId18" Type="http://schemas.openxmlformats.org/officeDocument/2006/relationships/slideLayout" Target="../slideLayouts/slideLayout16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31" Type="http://schemas.openxmlformats.org/officeDocument/2006/relationships/slideLayout" Target="../slideLayouts/slideLayout210.xml"/><Relationship Id="rId30" Type="http://schemas.openxmlformats.org/officeDocument/2006/relationships/slideLayout" Target="../slideLayouts/slideLayout209.xml"/><Relationship Id="rId32" Type="http://schemas.openxmlformats.org/officeDocument/2006/relationships/theme" Target="../theme/theme2.xml"/><Relationship Id="rId20" Type="http://schemas.openxmlformats.org/officeDocument/2006/relationships/slideLayout" Target="../slideLayouts/slideLayout199.xml"/><Relationship Id="rId22" Type="http://schemas.openxmlformats.org/officeDocument/2006/relationships/slideLayout" Target="../slideLayouts/slideLayout201.xml"/><Relationship Id="rId21" Type="http://schemas.openxmlformats.org/officeDocument/2006/relationships/slideLayout" Target="../slideLayouts/slideLayout200.xml"/><Relationship Id="rId24" Type="http://schemas.openxmlformats.org/officeDocument/2006/relationships/slideLayout" Target="../slideLayouts/slideLayout203.xml"/><Relationship Id="rId23" Type="http://schemas.openxmlformats.org/officeDocument/2006/relationships/slideLayout" Target="../slideLayouts/slideLayout202.xml"/><Relationship Id="rId26" Type="http://schemas.openxmlformats.org/officeDocument/2006/relationships/slideLayout" Target="../slideLayouts/slideLayout205.xml"/><Relationship Id="rId25" Type="http://schemas.openxmlformats.org/officeDocument/2006/relationships/slideLayout" Target="../slideLayouts/slideLayout204.xml"/><Relationship Id="rId28" Type="http://schemas.openxmlformats.org/officeDocument/2006/relationships/slideLayout" Target="../slideLayouts/slideLayout207.xml"/><Relationship Id="rId27" Type="http://schemas.openxmlformats.org/officeDocument/2006/relationships/slideLayout" Target="../slideLayouts/slideLayout206.xml"/><Relationship Id="rId29" Type="http://schemas.openxmlformats.org/officeDocument/2006/relationships/slideLayout" Target="../slideLayouts/slideLayout208.xml"/><Relationship Id="rId11" Type="http://schemas.openxmlformats.org/officeDocument/2006/relationships/slideLayout" Target="../slideLayouts/slideLayout190.xml"/><Relationship Id="rId10" Type="http://schemas.openxmlformats.org/officeDocument/2006/relationships/slideLayout" Target="../slideLayouts/slideLayout189.xml"/><Relationship Id="rId13" Type="http://schemas.openxmlformats.org/officeDocument/2006/relationships/slideLayout" Target="../slideLayouts/slideLayout192.xml"/><Relationship Id="rId12" Type="http://schemas.openxmlformats.org/officeDocument/2006/relationships/slideLayout" Target="../slideLayouts/slideLayout191.xml"/><Relationship Id="rId15" Type="http://schemas.openxmlformats.org/officeDocument/2006/relationships/slideLayout" Target="../slideLayouts/slideLayout194.xml"/><Relationship Id="rId14" Type="http://schemas.openxmlformats.org/officeDocument/2006/relationships/slideLayout" Target="../slideLayouts/slideLayout193.xml"/><Relationship Id="rId17" Type="http://schemas.openxmlformats.org/officeDocument/2006/relationships/slideLayout" Target="../slideLayouts/slideLayout196.xml"/><Relationship Id="rId16" Type="http://schemas.openxmlformats.org/officeDocument/2006/relationships/slideLayout" Target="../slideLayouts/slideLayout195.xml"/><Relationship Id="rId19" Type="http://schemas.openxmlformats.org/officeDocument/2006/relationships/slideLayout" Target="../slideLayouts/slideLayout198.xml"/><Relationship Id="rId18" Type="http://schemas.openxmlformats.org/officeDocument/2006/relationships/slideLayout" Target="../slideLayouts/slideLayout197.xml"/></Relationships>
</file>

<file path=ppt/slideMasters/_rels/slideMaster7.xml.rels><?xml version="1.0" encoding="UTF-8" standalone="yes"?><Relationships xmlns="http://schemas.openxmlformats.org/package/2006/relationships"><Relationship Id="rId40" Type="http://schemas.openxmlformats.org/officeDocument/2006/relationships/theme" Target="../theme/theme23.xml"/><Relationship Id="rId1" Type="http://schemas.openxmlformats.org/officeDocument/2006/relationships/image" Target="../media/image55.png"/><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31" Type="http://schemas.openxmlformats.org/officeDocument/2006/relationships/slideLayout" Target="../slideLayouts/slideLayout240.xml"/><Relationship Id="rId30" Type="http://schemas.openxmlformats.org/officeDocument/2006/relationships/slideLayout" Target="../slideLayouts/slideLayout239.xml"/><Relationship Id="rId33" Type="http://schemas.openxmlformats.org/officeDocument/2006/relationships/slideLayout" Target="../slideLayouts/slideLayout242.xml"/><Relationship Id="rId32" Type="http://schemas.openxmlformats.org/officeDocument/2006/relationships/slideLayout" Target="../slideLayouts/slideLayout241.xml"/><Relationship Id="rId35" Type="http://schemas.openxmlformats.org/officeDocument/2006/relationships/slideLayout" Target="../slideLayouts/slideLayout244.xml"/><Relationship Id="rId34" Type="http://schemas.openxmlformats.org/officeDocument/2006/relationships/slideLayout" Target="../slideLayouts/slideLayout243.xml"/><Relationship Id="rId37" Type="http://schemas.openxmlformats.org/officeDocument/2006/relationships/slideLayout" Target="../slideLayouts/slideLayout246.xml"/><Relationship Id="rId36" Type="http://schemas.openxmlformats.org/officeDocument/2006/relationships/slideLayout" Target="../slideLayouts/slideLayout245.xml"/><Relationship Id="rId39" Type="http://schemas.openxmlformats.org/officeDocument/2006/relationships/slideLayout" Target="../slideLayouts/slideLayout248.xml"/><Relationship Id="rId38" Type="http://schemas.openxmlformats.org/officeDocument/2006/relationships/slideLayout" Target="../slideLayouts/slideLayout247.xml"/><Relationship Id="rId20" Type="http://schemas.openxmlformats.org/officeDocument/2006/relationships/slideLayout" Target="../slideLayouts/slideLayout229.xml"/><Relationship Id="rId22" Type="http://schemas.openxmlformats.org/officeDocument/2006/relationships/slideLayout" Target="../slideLayouts/slideLayout231.xml"/><Relationship Id="rId21" Type="http://schemas.openxmlformats.org/officeDocument/2006/relationships/slideLayout" Target="../slideLayouts/slideLayout230.xml"/><Relationship Id="rId24" Type="http://schemas.openxmlformats.org/officeDocument/2006/relationships/slideLayout" Target="../slideLayouts/slideLayout233.xml"/><Relationship Id="rId23" Type="http://schemas.openxmlformats.org/officeDocument/2006/relationships/slideLayout" Target="../slideLayouts/slideLayout232.xml"/><Relationship Id="rId26" Type="http://schemas.openxmlformats.org/officeDocument/2006/relationships/slideLayout" Target="../slideLayouts/slideLayout235.xml"/><Relationship Id="rId25" Type="http://schemas.openxmlformats.org/officeDocument/2006/relationships/slideLayout" Target="../slideLayouts/slideLayout234.xml"/><Relationship Id="rId28" Type="http://schemas.openxmlformats.org/officeDocument/2006/relationships/slideLayout" Target="../slideLayouts/slideLayout237.xml"/><Relationship Id="rId27" Type="http://schemas.openxmlformats.org/officeDocument/2006/relationships/slideLayout" Target="../slideLayouts/slideLayout236.xml"/><Relationship Id="rId29" Type="http://schemas.openxmlformats.org/officeDocument/2006/relationships/slideLayout" Target="../slideLayouts/slideLayout238.xml"/><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3" Type="http://schemas.openxmlformats.org/officeDocument/2006/relationships/slideLayout" Target="../slideLayouts/slideLayout222.xml"/><Relationship Id="rId12" Type="http://schemas.openxmlformats.org/officeDocument/2006/relationships/slideLayout" Target="../slideLayouts/slideLayout221.xml"/><Relationship Id="rId15" Type="http://schemas.openxmlformats.org/officeDocument/2006/relationships/slideLayout" Target="../slideLayouts/slideLayout224.xml"/><Relationship Id="rId14" Type="http://schemas.openxmlformats.org/officeDocument/2006/relationships/slideLayout" Target="../slideLayouts/slideLayout223.xml"/><Relationship Id="rId17" Type="http://schemas.openxmlformats.org/officeDocument/2006/relationships/slideLayout" Target="../slideLayouts/slideLayout226.xml"/><Relationship Id="rId16" Type="http://schemas.openxmlformats.org/officeDocument/2006/relationships/slideLayout" Target="../slideLayouts/slideLayout225.xml"/><Relationship Id="rId19" Type="http://schemas.openxmlformats.org/officeDocument/2006/relationships/slideLayout" Target="../slideLayouts/slideLayout228.xml"/><Relationship Id="rId18" Type="http://schemas.openxmlformats.org/officeDocument/2006/relationships/slideLayout" Target="../slideLayouts/slideLayout227.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287.xml"/><Relationship Id="rId41" Type="http://schemas.openxmlformats.org/officeDocument/2006/relationships/theme" Target="../theme/theme6.xml"/><Relationship Id="rId1" Type="http://schemas.openxmlformats.org/officeDocument/2006/relationships/image" Target="../media/image55.png"/><Relationship Id="rId2" Type="http://schemas.openxmlformats.org/officeDocument/2006/relationships/slideLayout" Target="../slideLayouts/slideLayout249.xml"/><Relationship Id="rId3" Type="http://schemas.openxmlformats.org/officeDocument/2006/relationships/slideLayout" Target="../slideLayouts/slideLayout250.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5" Type="http://schemas.openxmlformats.org/officeDocument/2006/relationships/slideLayout" Target="../slideLayouts/slideLayout252.xml"/><Relationship Id="rId6" Type="http://schemas.openxmlformats.org/officeDocument/2006/relationships/slideLayout" Target="../slideLayouts/slideLayout253.xml"/><Relationship Id="rId7" Type="http://schemas.openxmlformats.org/officeDocument/2006/relationships/slideLayout" Target="../slideLayouts/slideLayout254.xml"/><Relationship Id="rId8" Type="http://schemas.openxmlformats.org/officeDocument/2006/relationships/slideLayout" Target="../slideLayouts/slideLayout255.xml"/><Relationship Id="rId31" Type="http://schemas.openxmlformats.org/officeDocument/2006/relationships/slideLayout" Target="../slideLayouts/slideLayout278.xml"/><Relationship Id="rId30" Type="http://schemas.openxmlformats.org/officeDocument/2006/relationships/slideLayout" Target="../slideLayouts/slideLayout277.xml"/><Relationship Id="rId33" Type="http://schemas.openxmlformats.org/officeDocument/2006/relationships/slideLayout" Target="../slideLayouts/slideLayout280.xml"/><Relationship Id="rId32" Type="http://schemas.openxmlformats.org/officeDocument/2006/relationships/slideLayout" Target="../slideLayouts/slideLayout279.xml"/><Relationship Id="rId35" Type="http://schemas.openxmlformats.org/officeDocument/2006/relationships/slideLayout" Target="../slideLayouts/slideLayout282.xml"/><Relationship Id="rId34" Type="http://schemas.openxmlformats.org/officeDocument/2006/relationships/slideLayout" Target="../slideLayouts/slideLayout281.xml"/><Relationship Id="rId37" Type="http://schemas.openxmlformats.org/officeDocument/2006/relationships/slideLayout" Target="../slideLayouts/slideLayout284.xml"/><Relationship Id="rId36" Type="http://schemas.openxmlformats.org/officeDocument/2006/relationships/slideLayout" Target="../slideLayouts/slideLayout283.xml"/><Relationship Id="rId39" Type="http://schemas.openxmlformats.org/officeDocument/2006/relationships/slideLayout" Target="../slideLayouts/slideLayout286.xml"/><Relationship Id="rId38" Type="http://schemas.openxmlformats.org/officeDocument/2006/relationships/slideLayout" Target="../slideLayouts/slideLayout285.xml"/><Relationship Id="rId20" Type="http://schemas.openxmlformats.org/officeDocument/2006/relationships/slideLayout" Target="../slideLayouts/slideLayout267.xml"/><Relationship Id="rId22" Type="http://schemas.openxmlformats.org/officeDocument/2006/relationships/slideLayout" Target="../slideLayouts/slideLayout269.xml"/><Relationship Id="rId21" Type="http://schemas.openxmlformats.org/officeDocument/2006/relationships/slideLayout" Target="../slideLayouts/slideLayout268.xml"/><Relationship Id="rId24" Type="http://schemas.openxmlformats.org/officeDocument/2006/relationships/slideLayout" Target="../slideLayouts/slideLayout271.xml"/><Relationship Id="rId23" Type="http://schemas.openxmlformats.org/officeDocument/2006/relationships/slideLayout" Target="../slideLayouts/slideLayout270.xml"/><Relationship Id="rId26" Type="http://schemas.openxmlformats.org/officeDocument/2006/relationships/slideLayout" Target="../slideLayouts/slideLayout273.xml"/><Relationship Id="rId25" Type="http://schemas.openxmlformats.org/officeDocument/2006/relationships/slideLayout" Target="../slideLayouts/slideLayout272.xml"/><Relationship Id="rId28" Type="http://schemas.openxmlformats.org/officeDocument/2006/relationships/slideLayout" Target="../slideLayouts/slideLayout275.xml"/><Relationship Id="rId27" Type="http://schemas.openxmlformats.org/officeDocument/2006/relationships/slideLayout" Target="../slideLayouts/slideLayout274.xml"/><Relationship Id="rId29" Type="http://schemas.openxmlformats.org/officeDocument/2006/relationships/slideLayout" Target="../slideLayouts/slideLayout276.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3" Type="http://schemas.openxmlformats.org/officeDocument/2006/relationships/slideLayout" Target="../slideLayouts/slideLayout260.xml"/><Relationship Id="rId12" Type="http://schemas.openxmlformats.org/officeDocument/2006/relationships/slideLayout" Target="../slideLayouts/slideLayout259.xml"/><Relationship Id="rId15" Type="http://schemas.openxmlformats.org/officeDocument/2006/relationships/slideLayout" Target="../slideLayouts/slideLayout262.xml"/><Relationship Id="rId14" Type="http://schemas.openxmlformats.org/officeDocument/2006/relationships/slideLayout" Target="../slideLayouts/slideLayout261.xml"/><Relationship Id="rId17" Type="http://schemas.openxmlformats.org/officeDocument/2006/relationships/slideLayout" Target="../slideLayouts/slideLayout264.xml"/><Relationship Id="rId16" Type="http://schemas.openxmlformats.org/officeDocument/2006/relationships/slideLayout" Target="../slideLayouts/slideLayout263.xml"/><Relationship Id="rId19" Type="http://schemas.openxmlformats.org/officeDocument/2006/relationships/slideLayout" Target="../slideLayouts/slideLayout266.xml"/><Relationship Id="rId18" Type="http://schemas.openxmlformats.org/officeDocument/2006/relationships/slideLayout" Target="../slideLayouts/slideLayout26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88.xml"/><Relationship Id="rId3" Type="http://schemas.openxmlformats.org/officeDocument/2006/relationships/slideLayout" Target="../slideLayouts/slideLayout289.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5" Type="http://schemas.openxmlformats.org/officeDocument/2006/relationships/slideLayout" Target="../slideLayouts/slideLayout291.xml"/><Relationship Id="rId6" Type="http://schemas.openxmlformats.org/officeDocument/2006/relationships/slideLayout" Target="../slideLayouts/slideLayout292.xml"/><Relationship Id="rId7" Type="http://schemas.openxmlformats.org/officeDocument/2006/relationships/slideLayout" Target="../slideLayouts/slideLayout293.xml"/><Relationship Id="rId8" Type="http://schemas.openxmlformats.org/officeDocument/2006/relationships/slideLayout" Target="../slideLayouts/slideLayout294.xml"/><Relationship Id="rId31" Type="http://schemas.openxmlformats.org/officeDocument/2006/relationships/slideLayout" Target="../slideLayouts/slideLayout317.xml"/><Relationship Id="rId30" Type="http://schemas.openxmlformats.org/officeDocument/2006/relationships/slideLayout" Target="../slideLayouts/slideLayout316.xml"/><Relationship Id="rId33" Type="http://schemas.openxmlformats.org/officeDocument/2006/relationships/slideLayout" Target="../slideLayouts/slideLayout319.xml"/><Relationship Id="rId32" Type="http://schemas.openxmlformats.org/officeDocument/2006/relationships/slideLayout" Target="../slideLayouts/slideLayout318.xml"/><Relationship Id="rId35" Type="http://schemas.openxmlformats.org/officeDocument/2006/relationships/slideLayout" Target="../slideLayouts/slideLayout321.xml"/><Relationship Id="rId34" Type="http://schemas.openxmlformats.org/officeDocument/2006/relationships/slideLayout" Target="../slideLayouts/slideLayout320.xml"/><Relationship Id="rId37" Type="http://schemas.openxmlformats.org/officeDocument/2006/relationships/theme" Target="../theme/theme14.xml"/><Relationship Id="rId36" Type="http://schemas.openxmlformats.org/officeDocument/2006/relationships/slideLayout" Target="../slideLayouts/slideLayout322.xml"/><Relationship Id="rId20" Type="http://schemas.openxmlformats.org/officeDocument/2006/relationships/slideLayout" Target="../slideLayouts/slideLayout306.xml"/><Relationship Id="rId22" Type="http://schemas.openxmlformats.org/officeDocument/2006/relationships/slideLayout" Target="../slideLayouts/slideLayout308.xml"/><Relationship Id="rId21" Type="http://schemas.openxmlformats.org/officeDocument/2006/relationships/slideLayout" Target="../slideLayouts/slideLayout307.xml"/><Relationship Id="rId24" Type="http://schemas.openxmlformats.org/officeDocument/2006/relationships/slideLayout" Target="../slideLayouts/slideLayout310.xml"/><Relationship Id="rId23" Type="http://schemas.openxmlformats.org/officeDocument/2006/relationships/slideLayout" Target="../slideLayouts/slideLayout309.xml"/><Relationship Id="rId26" Type="http://schemas.openxmlformats.org/officeDocument/2006/relationships/slideLayout" Target="../slideLayouts/slideLayout312.xml"/><Relationship Id="rId25" Type="http://schemas.openxmlformats.org/officeDocument/2006/relationships/slideLayout" Target="../slideLayouts/slideLayout311.xml"/><Relationship Id="rId28" Type="http://schemas.openxmlformats.org/officeDocument/2006/relationships/slideLayout" Target="../slideLayouts/slideLayout314.xml"/><Relationship Id="rId27" Type="http://schemas.openxmlformats.org/officeDocument/2006/relationships/slideLayout" Target="../slideLayouts/slideLayout313.xml"/><Relationship Id="rId29" Type="http://schemas.openxmlformats.org/officeDocument/2006/relationships/slideLayout" Target="../slideLayouts/slideLayout315.xml"/><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3" Type="http://schemas.openxmlformats.org/officeDocument/2006/relationships/slideLayout" Target="../slideLayouts/slideLayout299.xml"/><Relationship Id="rId12" Type="http://schemas.openxmlformats.org/officeDocument/2006/relationships/slideLayout" Target="../slideLayouts/slideLayout298.xml"/><Relationship Id="rId15" Type="http://schemas.openxmlformats.org/officeDocument/2006/relationships/slideLayout" Target="../slideLayouts/slideLayout301.xml"/><Relationship Id="rId14" Type="http://schemas.openxmlformats.org/officeDocument/2006/relationships/slideLayout" Target="../slideLayouts/slideLayout300.xml"/><Relationship Id="rId17" Type="http://schemas.openxmlformats.org/officeDocument/2006/relationships/slideLayout" Target="../slideLayouts/slideLayout303.xml"/><Relationship Id="rId16" Type="http://schemas.openxmlformats.org/officeDocument/2006/relationships/slideLayout" Target="../slideLayouts/slideLayout302.xml"/><Relationship Id="rId19" Type="http://schemas.openxmlformats.org/officeDocument/2006/relationships/slideLayout" Target="../slideLayouts/slideLayout305.xml"/><Relationship Id="rId18" Type="http://schemas.openxmlformats.org/officeDocument/2006/relationships/slideLayout" Target="../slideLayouts/slideLayout30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60979" y="365126"/>
            <a:ext cx="11259966" cy="992188"/>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4000"/>
              <a:buFont typeface="Barlow"/>
              <a:buNone/>
              <a:defRPr b="0" i="0" sz="4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9pPr>
          </a:lstStyle>
          <a:p/>
        </p:txBody>
      </p:sp>
      <p:sp>
        <p:nvSpPr>
          <p:cNvPr id="11" name="Google Shape;11;p1"/>
          <p:cNvSpPr txBox="1"/>
          <p:nvPr>
            <p:ph idx="1" type="body"/>
          </p:nvPr>
        </p:nvSpPr>
        <p:spPr>
          <a:xfrm>
            <a:off x="460979" y="1585913"/>
            <a:ext cx="11259966" cy="459105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0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2900" lvl="3" marL="1828800" marR="0" rtl="0" algn="l">
              <a:lnSpc>
                <a:spcPct val="90000"/>
              </a:lnSpc>
              <a:spcBef>
                <a:spcPts val="500"/>
              </a:spcBef>
              <a:spcAft>
                <a:spcPts val="0"/>
              </a:spcAft>
              <a:buClr>
                <a:schemeClr val="accent2"/>
              </a:buClr>
              <a:buSzPts val="1800"/>
              <a:buFont typeface="Barlow"/>
              <a:buChar char="▪"/>
              <a:defRPr i="0" sz="18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pic>
        <p:nvPicPr>
          <p:cNvPr id="12" name="Google Shape;12;p1"/>
          <p:cNvPicPr preferRelativeResize="0"/>
          <p:nvPr/>
        </p:nvPicPr>
        <p:blipFill rotWithShape="1">
          <a:blip r:embed="rId1">
            <a:alphaModFix/>
          </a:blip>
          <a:srcRect b="0" l="0" r="0" t="0"/>
          <a:stretch/>
        </p:blipFill>
        <p:spPr>
          <a:xfrm>
            <a:off x="472812" y="6350020"/>
            <a:ext cx="1335025" cy="210004"/>
          </a:xfrm>
          <a:prstGeom prst="rect">
            <a:avLst/>
          </a:prstGeom>
          <a:noFill/>
          <a:ln>
            <a:noFill/>
          </a:ln>
        </p:spPr>
      </p:pic>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0" name="Shape 2370"/>
        <p:cNvGrpSpPr/>
        <p:nvPr/>
      </p:nvGrpSpPr>
      <p:grpSpPr>
        <a:xfrm>
          <a:off x="0" y="0"/>
          <a:ext cx="0" cy="0"/>
          <a:chOff x="0" y="0"/>
          <a:chExt cx="0" cy="0"/>
        </a:xfrm>
      </p:grpSpPr>
      <p:sp>
        <p:nvSpPr>
          <p:cNvPr id="2371" name="Google Shape;2371;p33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72" name="Google Shape;2372;p332"/>
          <p:cNvSpPr txBox="1"/>
          <p:nvPr>
            <p:ph idx="1" type="body"/>
          </p:nvPr>
        </p:nvSpPr>
        <p:spPr>
          <a:xfrm>
            <a:off x="761999" y="1825633"/>
            <a:ext cx="10591800" cy="43512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2373" name="Google Shape;2373;p332"/>
          <p:cNvSpPr txBox="1"/>
          <p:nvPr/>
        </p:nvSpPr>
        <p:spPr>
          <a:xfrm>
            <a:off x="646722" y="6361501"/>
            <a:ext cx="5379000" cy="4101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800"/>
              <a:buFont typeface="Arial"/>
              <a:buNone/>
            </a:pPr>
            <a:r>
              <a:rPr b="0" i="0" lang="en-US" sz="1066" u="none" cap="none" strike="noStrike">
                <a:solidFill>
                  <a:schemeClr val="accent5"/>
                </a:solidFill>
                <a:latin typeface="DM Sans"/>
                <a:ea typeface="DM Sans"/>
                <a:cs typeface="DM Sans"/>
                <a:sym typeface="DM Sans"/>
              </a:rPr>
              <a:t>©2022 Databricks Inc. — Confidential &amp; Subject to Change</a:t>
            </a:r>
            <a:endParaRPr b="0" i="0" sz="1066" u="none" cap="none" strike="noStrike">
              <a:solidFill>
                <a:schemeClr val="accent5"/>
              </a:solidFill>
              <a:latin typeface="DM Sans"/>
              <a:ea typeface="DM Sans"/>
              <a:cs typeface="DM Sans"/>
              <a:sym typeface="DM Sans"/>
            </a:endParaRPr>
          </a:p>
        </p:txBody>
      </p:sp>
      <p:pic>
        <p:nvPicPr>
          <p:cNvPr id="2374" name="Google Shape;2374;p332"/>
          <p:cNvPicPr preferRelativeResize="0"/>
          <p:nvPr/>
        </p:nvPicPr>
        <p:blipFill rotWithShape="1">
          <a:blip r:embed="rId1">
            <a:alphaModFix/>
          </a:blip>
          <a:srcRect b="0" l="0" r="0" t="0"/>
          <a:stretch/>
        </p:blipFill>
        <p:spPr>
          <a:xfrm>
            <a:off x="10668000" y="6473303"/>
            <a:ext cx="186671" cy="186720"/>
          </a:xfrm>
          <a:prstGeom prst="rect">
            <a:avLst/>
          </a:prstGeom>
          <a:noFill/>
          <a:ln>
            <a:noFill/>
          </a:ln>
        </p:spPr>
      </p:pic>
      <p:sp>
        <p:nvSpPr>
          <p:cNvPr id="2375" name="Google Shape;2375;p33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 id="2147483990" r:id="rId22"/>
    <p:sldLayoutId id="2147483991" r:id="rId23"/>
    <p:sldLayoutId id="2147483992" r:id="rId24"/>
    <p:sldLayoutId id="2147483993" r:id="rId25"/>
    <p:sldLayoutId id="2147483994" r:id="rId26"/>
    <p:sldLayoutId id="2147483995" r:id="rId27"/>
    <p:sldLayoutId id="2147483996" r:id="rId28"/>
    <p:sldLayoutId id="2147483997" r:id="rId29"/>
    <p:sldLayoutId id="2147483998" r:id="rId30"/>
    <p:sldLayoutId id="2147483999" r:id="rId31"/>
    <p:sldLayoutId id="2147484000" r:id="rId32"/>
    <p:sldLayoutId id="2147484001" r:id="rId33"/>
    <p:sldLayoutId id="2147484002" r:id="rId34"/>
    <p:sldLayoutId id="214748400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90">
          <p15:clr>
            <a:srgbClr val="EA4335"/>
          </p15:clr>
        </p15:guide>
        <p15:guide id="10" pos="2068">
          <p15:clr>
            <a:srgbClr val="EA4335"/>
          </p15:clr>
        </p15:guide>
        <p15:guide id="11" pos="2419">
          <p15:clr>
            <a:srgbClr val="EA4335"/>
          </p15:clr>
        </p15:guide>
        <p15:guide id="12" pos="2496">
          <p15:clr>
            <a:srgbClr val="EA4335"/>
          </p15:clr>
        </p15:guide>
        <p15:guide id="13" pos="2848">
          <p15:clr>
            <a:srgbClr val="EA4335"/>
          </p15:clr>
        </p15:guide>
        <p15:guide id="14" pos="2914">
          <p15:clr>
            <a:srgbClr val="EA4335"/>
          </p15:clr>
        </p15:guide>
        <p15:guide id="15" pos="3277">
          <p15:clr>
            <a:srgbClr val="EA4335"/>
          </p15:clr>
        </p15:guide>
        <p15:guide id="16" pos="3343">
          <p15:clr>
            <a:srgbClr val="EA4335"/>
          </p15:clr>
        </p15:guide>
        <p15:guide id="17" pos="3694">
          <p15:clr>
            <a:srgbClr val="EA4335"/>
          </p15:clr>
        </p15:guide>
        <p15:guide id="18" pos="3772">
          <p15:clr>
            <a:srgbClr val="EA4335"/>
          </p15:clr>
        </p15:guide>
        <p15:guide id="19" pos="4122">
          <p15:clr>
            <a:srgbClr val="EA4335"/>
          </p15:clr>
        </p15:guide>
        <p15:guide id="20" pos="4192">
          <p15:clr>
            <a:srgbClr val="EA4335"/>
          </p15:clr>
        </p15:guide>
        <p15:guide id="21" pos="4550">
          <p15:clr>
            <a:srgbClr val="EA4335"/>
          </p15:clr>
        </p15:guide>
        <p15:guide id="22" pos="4623">
          <p15:clr>
            <a:srgbClr val="EA4335"/>
          </p15:clr>
        </p15:guide>
        <p15:guide id="23" pos="4969">
          <p15:clr>
            <a:srgbClr val="EA4335"/>
          </p15:clr>
        </p15:guide>
        <p15:guide id="24" pos="5041">
          <p15:clr>
            <a:srgbClr val="EA4335"/>
          </p15:clr>
        </p15:guide>
        <p15:guide id="25" pos="5401">
          <p15:clr>
            <a:srgbClr val="EA4335"/>
          </p15:clr>
        </p15:guide>
        <p15:guide id="26" pos="5473">
          <p15:clr>
            <a:srgbClr val="EA4335"/>
          </p15:clr>
        </p15:guide>
        <p15:guide id="27" orient="horz" pos="2952">
          <p15:clr>
            <a:srgbClr val="EA4335"/>
          </p15:clr>
        </p15:guide>
        <p15:guide id="28" orient="horz" pos="288">
          <p15:clr>
            <a:srgbClr val="EA4335"/>
          </p15:clr>
        </p15:guide>
        <p15:guide id="29" pos="2881">
          <p15:clr>
            <a:srgbClr val="EA4335"/>
          </p15:clr>
        </p15:guide>
        <p15:guide id="30" orient="horz" pos="1620">
          <p15:clr>
            <a:srgbClr val="EA4335"/>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6" name="Shape 2656"/>
        <p:cNvGrpSpPr/>
        <p:nvPr/>
      </p:nvGrpSpPr>
      <p:grpSpPr>
        <a:xfrm>
          <a:off x="0" y="0"/>
          <a:ext cx="0" cy="0"/>
          <a:chOff x="0" y="0"/>
          <a:chExt cx="0" cy="0"/>
        </a:xfrm>
      </p:grpSpPr>
      <p:sp>
        <p:nvSpPr>
          <p:cNvPr id="2657" name="Google Shape;2657;p367"/>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658" name="Google Shape;2658;p367"/>
          <p:cNvSpPr txBox="1"/>
          <p:nvPr>
            <p:ph idx="1" type="body"/>
          </p:nvPr>
        </p:nvSpPr>
        <p:spPr>
          <a:xfrm>
            <a:off x="731520" y="1359407"/>
            <a:ext cx="10725900" cy="4817700"/>
          </a:xfrm>
          <a:prstGeom prst="rect">
            <a:avLst/>
          </a:prstGeom>
          <a:noFill/>
          <a:ln>
            <a:noFill/>
          </a:ln>
        </p:spPr>
        <p:txBody>
          <a:bodyPr anchorCtr="0" anchor="t" bIns="0" lIns="0" spcFirstLastPara="1" rIns="0" wrap="square" tIns="0">
            <a:normAutofit/>
          </a:bodyPr>
          <a:lstStyle>
            <a:lvl1pPr indent="-381000" lvl="0" marL="457200" marR="0" rtl="0" algn="l">
              <a:lnSpc>
                <a:spcPct val="90000"/>
              </a:lnSpc>
              <a:spcBef>
                <a:spcPts val="1000"/>
              </a:spcBef>
              <a:spcAft>
                <a:spcPts val="0"/>
              </a:spcAft>
              <a:buClr>
                <a:schemeClr val="dk2"/>
              </a:buClr>
              <a:buSzPts val="2400"/>
              <a:buFont typeface="Arial"/>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dk2"/>
              </a:buClr>
              <a:buSzPts val="2000"/>
              <a:buFont typeface="Arial"/>
              <a:buChar char="•"/>
              <a:defRPr b="0" i="0" sz="2000" u="none" cap="none" strike="noStrike">
                <a:solidFill>
                  <a:schemeClr val="dk1"/>
                </a:solidFill>
                <a:latin typeface="DM Sans"/>
                <a:ea typeface="DM Sans"/>
                <a:cs typeface="DM Sans"/>
                <a:sym typeface="DM Sans"/>
              </a:defRPr>
            </a:lvl2pPr>
            <a:lvl3pPr indent="-342900" lvl="2" marL="1371600" marR="0" rtl="0" algn="l">
              <a:lnSpc>
                <a:spcPct val="90000"/>
              </a:lnSpc>
              <a:spcBef>
                <a:spcPts val="500"/>
              </a:spcBef>
              <a:spcAft>
                <a:spcPts val="0"/>
              </a:spcAft>
              <a:buClr>
                <a:schemeClr val="dk2"/>
              </a:buClr>
              <a:buSzPts val="1800"/>
              <a:buFont typeface="Arial"/>
              <a:buChar char="•"/>
              <a:defRPr b="0" i="0" sz="18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2"/>
              </a:buClr>
              <a:buSzPts val="1600"/>
              <a:buFont typeface="Arial"/>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2"/>
              </a:buClr>
              <a:buSzPts val="1600"/>
              <a:buFont typeface="Arial"/>
              <a:buChar char="•"/>
              <a:defRPr b="0" i="0" sz="1600" u="none" cap="none" strike="noStrike">
                <a:solidFill>
                  <a:schemeClr val="dk1"/>
                </a:solidFill>
                <a:latin typeface="DM Sans"/>
                <a:ea typeface="DM Sans"/>
                <a:cs typeface="DM Sans"/>
                <a:sym typeface="DM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DM Sans"/>
                <a:ea typeface="DM Sans"/>
                <a:cs typeface="DM Sans"/>
                <a:sym typeface="DM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DM Sans"/>
                <a:ea typeface="DM Sans"/>
                <a:cs typeface="DM Sans"/>
                <a:sym typeface="DM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DM Sans"/>
                <a:ea typeface="DM Sans"/>
                <a:cs typeface="DM Sans"/>
                <a:sym typeface="DM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DM Sans"/>
                <a:ea typeface="DM Sans"/>
                <a:cs typeface="DM Sans"/>
                <a:sym typeface="DM Sans"/>
              </a:defRPr>
            </a:lvl9pPr>
          </a:lstStyle>
          <a:p/>
        </p:txBody>
      </p:sp>
      <p:sp>
        <p:nvSpPr>
          <p:cNvPr id="2659" name="Google Shape;2659;p36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898C8E"/>
                </a:solidFill>
                <a:latin typeface="DM Sans"/>
                <a:ea typeface="DM Sans"/>
                <a:cs typeface="DM Sans"/>
                <a:sym typeface="DM Sans"/>
              </a:defRPr>
            </a:lvl1pPr>
            <a:lvl2pPr indent="0" lvl="1" marL="0" marR="0" rtl="0" algn="r">
              <a:spcBef>
                <a:spcPts val="0"/>
              </a:spcBef>
              <a:buNone/>
              <a:defRPr b="0" i="0" sz="1200" u="none" cap="none" strike="noStrike">
                <a:solidFill>
                  <a:srgbClr val="898C8E"/>
                </a:solidFill>
                <a:latin typeface="DM Sans"/>
                <a:ea typeface="DM Sans"/>
                <a:cs typeface="DM Sans"/>
                <a:sym typeface="DM Sans"/>
              </a:defRPr>
            </a:lvl2pPr>
            <a:lvl3pPr indent="0" lvl="2" marL="0" marR="0" rtl="0" algn="r">
              <a:spcBef>
                <a:spcPts val="0"/>
              </a:spcBef>
              <a:buNone/>
              <a:defRPr b="0" i="0" sz="1200" u="none" cap="none" strike="noStrike">
                <a:solidFill>
                  <a:srgbClr val="898C8E"/>
                </a:solidFill>
                <a:latin typeface="DM Sans"/>
                <a:ea typeface="DM Sans"/>
                <a:cs typeface="DM Sans"/>
                <a:sym typeface="DM Sans"/>
              </a:defRPr>
            </a:lvl3pPr>
            <a:lvl4pPr indent="0" lvl="3" marL="0" marR="0" rtl="0" algn="r">
              <a:spcBef>
                <a:spcPts val="0"/>
              </a:spcBef>
              <a:buNone/>
              <a:defRPr b="0" i="0" sz="1200" u="none" cap="none" strike="noStrike">
                <a:solidFill>
                  <a:srgbClr val="898C8E"/>
                </a:solidFill>
                <a:latin typeface="DM Sans"/>
                <a:ea typeface="DM Sans"/>
                <a:cs typeface="DM Sans"/>
                <a:sym typeface="DM Sans"/>
              </a:defRPr>
            </a:lvl4pPr>
            <a:lvl5pPr indent="0" lvl="4" marL="0" marR="0" rtl="0" algn="r">
              <a:spcBef>
                <a:spcPts val="0"/>
              </a:spcBef>
              <a:buNone/>
              <a:defRPr b="0" i="0" sz="1200" u="none" cap="none" strike="noStrike">
                <a:solidFill>
                  <a:srgbClr val="898C8E"/>
                </a:solidFill>
                <a:latin typeface="DM Sans"/>
                <a:ea typeface="DM Sans"/>
                <a:cs typeface="DM Sans"/>
                <a:sym typeface="DM Sans"/>
              </a:defRPr>
            </a:lvl5pPr>
            <a:lvl6pPr indent="0" lvl="5" marL="0" marR="0" rtl="0" algn="r">
              <a:spcBef>
                <a:spcPts val="0"/>
              </a:spcBef>
              <a:buNone/>
              <a:defRPr b="0" i="0" sz="1200" u="none" cap="none" strike="noStrike">
                <a:solidFill>
                  <a:srgbClr val="898C8E"/>
                </a:solidFill>
                <a:latin typeface="DM Sans"/>
                <a:ea typeface="DM Sans"/>
                <a:cs typeface="DM Sans"/>
                <a:sym typeface="DM Sans"/>
              </a:defRPr>
            </a:lvl6pPr>
            <a:lvl7pPr indent="0" lvl="6" marL="0" marR="0" rtl="0" algn="r">
              <a:spcBef>
                <a:spcPts val="0"/>
              </a:spcBef>
              <a:buNone/>
              <a:defRPr b="0" i="0" sz="1200" u="none" cap="none" strike="noStrike">
                <a:solidFill>
                  <a:srgbClr val="898C8E"/>
                </a:solidFill>
                <a:latin typeface="DM Sans"/>
                <a:ea typeface="DM Sans"/>
                <a:cs typeface="DM Sans"/>
                <a:sym typeface="DM Sans"/>
              </a:defRPr>
            </a:lvl7pPr>
            <a:lvl8pPr indent="0" lvl="7" marL="0" marR="0" rtl="0" algn="r">
              <a:spcBef>
                <a:spcPts val="0"/>
              </a:spcBef>
              <a:buNone/>
              <a:defRPr b="0" i="0" sz="1200" u="none" cap="none" strike="noStrike">
                <a:solidFill>
                  <a:srgbClr val="898C8E"/>
                </a:solidFill>
                <a:latin typeface="DM Sans"/>
                <a:ea typeface="DM Sans"/>
                <a:cs typeface="DM Sans"/>
                <a:sym typeface="DM Sans"/>
              </a:defRPr>
            </a:lvl8pPr>
            <a:lvl9pPr indent="0" lvl="8" marL="0" marR="0" rtl="0" algn="r">
              <a:spcBef>
                <a:spcPts val="0"/>
              </a:spcBef>
              <a:buNone/>
              <a:defRPr b="0" i="0" sz="1200" u="none" cap="none" strike="noStrike">
                <a:solidFill>
                  <a:srgbClr val="898C8E"/>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660" name="Google Shape;2660;p367"/>
          <p:cNvPicPr preferRelativeResize="0"/>
          <p:nvPr/>
        </p:nvPicPr>
        <p:blipFill rotWithShape="1">
          <a:blip r:embed="rId1">
            <a:alphaModFix/>
          </a:blip>
          <a:srcRect b="0" l="0" r="0" t="0"/>
          <a:stretch/>
        </p:blipFill>
        <p:spPr>
          <a:xfrm>
            <a:off x="11167029" y="6469462"/>
            <a:ext cx="186722" cy="186673"/>
          </a:xfrm>
          <a:prstGeom prst="rect">
            <a:avLst/>
          </a:prstGeom>
          <a:noFill/>
          <a:ln>
            <a:noFill/>
          </a:ln>
        </p:spPr>
      </p:pic>
      <p:sp>
        <p:nvSpPr>
          <p:cNvPr id="2661" name="Google Shape;2661;p367"/>
          <p:cNvSpPr txBox="1"/>
          <p:nvPr/>
        </p:nvSpPr>
        <p:spPr>
          <a:xfrm>
            <a:off x="646729" y="6361500"/>
            <a:ext cx="5379300" cy="415500"/>
          </a:xfrm>
          <a:prstGeom prst="rect">
            <a:avLst/>
          </a:prstGeom>
          <a:noFill/>
          <a:ln>
            <a:noFill/>
          </a:ln>
        </p:spPr>
        <p:txBody>
          <a:bodyPr anchorCtr="0" anchor="t" bIns="121875" lIns="121875" spcFirstLastPara="1" rIns="121875" wrap="square" tIns="121875">
            <a:spAutoFit/>
          </a:bodyPr>
          <a:lstStyle/>
          <a:p>
            <a:pPr indent="0" lvl="0" marL="0" marR="0" rtl="0" algn="l">
              <a:spcBef>
                <a:spcPts val="0"/>
              </a:spcBef>
              <a:spcAft>
                <a:spcPts val="0"/>
              </a:spcAft>
              <a:buClr>
                <a:schemeClr val="accent5"/>
              </a:buClr>
              <a:buSzPts val="1100"/>
              <a:buFont typeface="DM Sans"/>
              <a:buNone/>
            </a:pPr>
            <a:r>
              <a:rPr b="0" i="0" lang="en-US"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32" r:id="rId30"/>
    <p:sldLayoutId id="2147484033" r:id="rId31"/>
    <p:sldLayoutId id="2147484034" r:id="rId32"/>
    <p:sldLayoutId id="2147484035"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2" name="Shape 2872"/>
        <p:cNvGrpSpPr/>
        <p:nvPr/>
      </p:nvGrpSpPr>
      <p:grpSpPr>
        <a:xfrm>
          <a:off x="0" y="0"/>
          <a:ext cx="0" cy="0"/>
          <a:chOff x="0" y="0"/>
          <a:chExt cx="0" cy="0"/>
        </a:xfrm>
      </p:grpSpPr>
      <p:sp>
        <p:nvSpPr>
          <p:cNvPr id="2873" name="Google Shape;2873;p400"/>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4000"/>
              <a:buFont typeface="DM Sans Medium"/>
              <a:buNone/>
              <a:defRPr b="0"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74" name="Google Shape;2874;p400"/>
          <p:cNvSpPr txBox="1"/>
          <p:nvPr>
            <p:ph idx="1" type="body"/>
          </p:nvPr>
        </p:nvSpPr>
        <p:spPr>
          <a:xfrm>
            <a:off x="731520" y="1359407"/>
            <a:ext cx="10725900" cy="4817700"/>
          </a:xfrm>
          <a:prstGeom prst="rect">
            <a:avLst/>
          </a:prstGeom>
          <a:noFill/>
          <a:ln>
            <a:noFill/>
          </a:ln>
        </p:spPr>
        <p:txBody>
          <a:bodyPr anchorCtr="0" anchor="t" bIns="0" lIns="0" spcFirstLastPara="1" rIns="0" wrap="square" tIns="0">
            <a:normAutofit/>
          </a:bodyPr>
          <a:lstStyle>
            <a:lvl1pPr indent="-381000" lvl="0" marL="457200" marR="0" rtl="0" algn="l">
              <a:lnSpc>
                <a:spcPct val="90000"/>
              </a:lnSpc>
              <a:spcBef>
                <a:spcPts val="1000"/>
              </a:spcBef>
              <a:spcAft>
                <a:spcPts val="0"/>
              </a:spcAft>
              <a:buClr>
                <a:schemeClr val="dk2"/>
              </a:buClr>
              <a:buSzPts val="2400"/>
              <a:buFont typeface="Arial"/>
              <a:buChar char="•"/>
              <a:defRPr b="0" i="0" sz="2400" u="none" cap="none" strike="noStrike">
                <a:solidFill>
                  <a:schemeClr val="lt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lt2"/>
              </a:buClr>
              <a:buSzPts val="2000"/>
              <a:buFont typeface="Arial"/>
              <a:buChar char="•"/>
              <a:defRPr b="0" i="0" sz="2000" u="none" cap="none" strike="noStrike">
                <a:solidFill>
                  <a:schemeClr val="lt1"/>
                </a:solidFill>
                <a:latin typeface="DM Sans"/>
                <a:ea typeface="DM Sans"/>
                <a:cs typeface="DM Sans"/>
                <a:sym typeface="DM Sans"/>
              </a:defRPr>
            </a:lvl2pPr>
            <a:lvl3pPr indent="-342900" lvl="2" marL="1371600" marR="0" rtl="0" algn="l">
              <a:lnSpc>
                <a:spcPct val="90000"/>
              </a:lnSpc>
              <a:spcBef>
                <a:spcPts val="500"/>
              </a:spcBef>
              <a:spcAft>
                <a:spcPts val="0"/>
              </a:spcAft>
              <a:buClr>
                <a:schemeClr val="lt2"/>
              </a:buClr>
              <a:buSzPts val="1800"/>
              <a:buFont typeface="Arial"/>
              <a:buChar char="•"/>
              <a:defRPr b="0" i="0" sz="1800" u="none" cap="none" strike="noStrike">
                <a:solidFill>
                  <a:schemeClr val="lt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9pPr>
          </a:lstStyle>
          <a:p/>
        </p:txBody>
      </p:sp>
      <p:sp>
        <p:nvSpPr>
          <p:cNvPr id="2875" name="Google Shape;2875;p40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chemeClr val="accent5"/>
                </a:solidFill>
                <a:latin typeface="DM Sans"/>
                <a:ea typeface="DM Sans"/>
                <a:cs typeface="DM Sans"/>
                <a:sym typeface="DM Sans"/>
              </a:defRPr>
            </a:lvl1pPr>
            <a:lvl2pPr indent="0" lvl="1" marL="0" marR="0" rtl="0" algn="r">
              <a:spcBef>
                <a:spcPts val="0"/>
              </a:spcBef>
              <a:buNone/>
              <a:defRPr b="0" i="0" sz="1200" u="none" cap="none" strike="noStrike">
                <a:solidFill>
                  <a:schemeClr val="accent5"/>
                </a:solidFill>
                <a:latin typeface="DM Sans"/>
                <a:ea typeface="DM Sans"/>
                <a:cs typeface="DM Sans"/>
                <a:sym typeface="DM Sans"/>
              </a:defRPr>
            </a:lvl2pPr>
            <a:lvl3pPr indent="0" lvl="2" marL="0" marR="0" rtl="0" algn="r">
              <a:spcBef>
                <a:spcPts val="0"/>
              </a:spcBef>
              <a:buNone/>
              <a:defRPr b="0" i="0" sz="1200" u="none" cap="none" strike="noStrike">
                <a:solidFill>
                  <a:schemeClr val="accent5"/>
                </a:solidFill>
                <a:latin typeface="DM Sans"/>
                <a:ea typeface="DM Sans"/>
                <a:cs typeface="DM Sans"/>
                <a:sym typeface="DM Sans"/>
              </a:defRPr>
            </a:lvl3pPr>
            <a:lvl4pPr indent="0" lvl="3" marL="0" marR="0" rtl="0" algn="r">
              <a:spcBef>
                <a:spcPts val="0"/>
              </a:spcBef>
              <a:buNone/>
              <a:defRPr b="0" i="0" sz="1200" u="none" cap="none" strike="noStrike">
                <a:solidFill>
                  <a:schemeClr val="accent5"/>
                </a:solidFill>
                <a:latin typeface="DM Sans"/>
                <a:ea typeface="DM Sans"/>
                <a:cs typeface="DM Sans"/>
                <a:sym typeface="DM Sans"/>
              </a:defRPr>
            </a:lvl4pPr>
            <a:lvl5pPr indent="0" lvl="4" marL="0" marR="0" rtl="0" algn="r">
              <a:spcBef>
                <a:spcPts val="0"/>
              </a:spcBef>
              <a:buNone/>
              <a:defRPr b="0" i="0" sz="1200" u="none" cap="none" strike="noStrike">
                <a:solidFill>
                  <a:schemeClr val="accent5"/>
                </a:solidFill>
                <a:latin typeface="DM Sans"/>
                <a:ea typeface="DM Sans"/>
                <a:cs typeface="DM Sans"/>
                <a:sym typeface="DM Sans"/>
              </a:defRPr>
            </a:lvl5pPr>
            <a:lvl6pPr indent="0" lvl="5" marL="0" marR="0" rtl="0" algn="r">
              <a:spcBef>
                <a:spcPts val="0"/>
              </a:spcBef>
              <a:buNone/>
              <a:defRPr b="0" i="0" sz="1200" u="none" cap="none" strike="noStrike">
                <a:solidFill>
                  <a:schemeClr val="accent5"/>
                </a:solidFill>
                <a:latin typeface="DM Sans"/>
                <a:ea typeface="DM Sans"/>
                <a:cs typeface="DM Sans"/>
                <a:sym typeface="DM Sans"/>
              </a:defRPr>
            </a:lvl6pPr>
            <a:lvl7pPr indent="0" lvl="6" marL="0" marR="0" rtl="0" algn="r">
              <a:spcBef>
                <a:spcPts val="0"/>
              </a:spcBef>
              <a:buNone/>
              <a:defRPr b="0" i="0" sz="1200" u="none" cap="none" strike="noStrike">
                <a:solidFill>
                  <a:schemeClr val="accent5"/>
                </a:solidFill>
                <a:latin typeface="DM Sans"/>
                <a:ea typeface="DM Sans"/>
                <a:cs typeface="DM Sans"/>
                <a:sym typeface="DM Sans"/>
              </a:defRPr>
            </a:lvl7pPr>
            <a:lvl8pPr indent="0" lvl="7" marL="0" marR="0" rtl="0" algn="r">
              <a:spcBef>
                <a:spcPts val="0"/>
              </a:spcBef>
              <a:buNone/>
              <a:defRPr b="0" i="0" sz="1200" u="none" cap="none" strike="noStrike">
                <a:solidFill>
                  <a:schemeClr val="accent5"/>
                </a:solidFill>
                <a:latin typeface="DM Sans"/>
                <a:ea typeface="DM Sans"/>
                <a:cs typeface="DM Sans"/>
                <a:sym typeface="DM Sans"/>
              </a:defRPr>
            </a:lvl8pPr>
            <a:lvl9pPr indent="0" lvl="8" marL="0" marR="0" rtl="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876" name="Google Shape;2876;p400"/>
          <p:cNvPicPr preferRelativeResize="0"/>
          <p:nvPr/>
        </p:nvPicPr>
        <p:blipFill rotWithShape="1">
          <a:blip r:embed="rId1">
            <a:alphaModFix/>
          </a:blip>
          <a:srcRect b="0" l="0" r="0" t="0"/>
          <a:stretch/>
        </p:blipFill>
        <p:spPr>
          <a:xfrm>
            <a:off x="11167029" y="6469462"/>
            <a:ext cx="186722" cy="186673"/>
          </a:xfrm>
          <a:prstGeom prst="rect">
            <a:avLst/>
          </a:prstGeom>
          <a:noFill/>
          <a:ln>
            <a:noFill/>
          </a:ln>
        </p:spPr>
      </p:pic>
      <p:sp>
        <p:nvSpPr>
          <p:cNvPr id="2877" name="Google Shape;2877;p400"/>
          <p:cNvSpPr txBox="1"/>
          <p:nvPr/>
        </p:nvSpPr>
        <p:spPr>
          <a:xfrm>
            <a:off x="646729" y="6361500"/>
            <a:ext cx="5379300" cy="415500"/>
          </a:xfrm>
          <a:prstGeom prst="rect">
            <a:avLst/>
          </a:prstGeom>
          <a:noFill/>
          <a:ln>
            <a:noFill/>
          </a:ln>
        </p:spPr>
        <p:txBody>
          <a:bodyPr anchorCtr="0" anchor="t" bIns="121875" lIns="121875" spcFirstLastPara="1" rIns="121875" wrap="square" tIns="121875">
            <a:spAutoFit/>
          </a:bodyPr>
          <a:lstStyle/>
          <a:p>
            <a:pPr indent="0" lvl="0" marL="0" marR="0" rtl="0" algn="l">
              <a:spcBef>
                <a:spcPts val="0"/>
              </a:spcBef>
              <a:spcAft>
                <a:spcPts val="0"/>
              </a:spcAft>
              <a:buClr>
                <a:schemeClr val="accent5"/>
              </a:buClr>
              <a:buSzPts val="1100"/>
              <a:buFont typeface="DM Sans"/>
              <a:buNone/>
            </a:pPr>
            <a:r>
              <a:rPr b="0" i="0" lang="en-US"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 id="2147484054" r:id="rId20"/>
    <p:sldLayoutId id="2147484055" r:id="rId21"/>
    <p:sldLayoutId id="2147484056" r:id="rId22"/>
    <p:sldLayoutId id="2147484057" r:id="rId23"/>
    <p:sldLayoutId id="2147484058" r:id="rId24"/>
    <p:sldLayoutId id="2147484059" r:id="rId25"/>
    <p:sldLayoutId id="2147484060"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4" name="Shape 3064"/>
        <p:cNvGrpSpPr/>
        <p:nvPr/>
      </p:nvGrpSpPr>
      <p:grpSpPr>
        <a:xfrm>
          <a:off x="0" y="0"/>
          <a:ext cx="0" cy="0"/>
          <a:chOff x="0" y="0"/>
          <a:chExt cx="0" cy="0"/>
        </a:xfrm>
      </p:grpSpPr>
      <p:sp>
        <p:nvSpPr>
          <p:cNvPr id="3065" name="Google Shape;3065;p42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66" name="Google Shape;3066;p426"/>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067" name="Google Shape;3067;p426"/>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3068" name="Google Shape;3068;p426"/>
          <p:cNvPicPr preferRelativeResize="0"/>
          <p:nvPr/>
        </p:nvPicPr>
        <p:blipFill>
          <a:blip r:embed="rId1">
            <a:alphaModFix/>
          </a:blip>
          <a:stretch>
            <a:fillRect/>
          </a:stretch>
        </p:blipFill>
        <p:spPr>
          <a:xfrm>
            <a:off x="10668000" y="6473302"/>
            <a:ext cx="186673" cy="186673"/>
          </a:xfrm>
          <a:prstGeom prst="rect">
            <a:avLst/>
          </a:prstGeom>
          <a:noFill/>
          <a:ln>
            <a:noFill/>
          </a:ln>
        </p:spPr>
      </p:pic>
      <p:sp>
        <p:nvSpPr>
          <p:cNvPr id="3069" name="Google Shape;3069;p426"/>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8" name="Shape 3358"/>
        <p:cNvGrpSpPr/>
        <p:nvPr/>
      </p:nvGrpSpPr>
      <p:grpSpPr>
        <a:xfrm>
          <a:off x="0" y="0"/>
          <a:ext cx="0" cy="0"/>
          <a:chOff x="0" y="0"/>
          <a:chExt cx="0" cy="0"/>
        </a:xfrm>
      </p:grpSpPr>
      <p:sp>
        <p:nvSpPr>
          <p:cNvPr id="3359" name="Google Shape;3359;p46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3360" name="Google Shape;3360;p466"/>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pic>
        <p:nvPicPr>
          <p:cNvPr id="3361" name="Google Shape;3361;p466"/>
          <p:cNvPicPr preferRelativeResize="0"/>
          <p:nvPr/>
        </p:nvPicPr>
        <p:blipFill rotWithShape="1">
          <a:blip r:embed="rId1">
            <a:alphaModFix/>
          </a:blip>
          <a:srcRect b="0" l="0" r="0" t="0"/>
          <a:stretch/>
        </p:blipFill>
        <p:spPr>
          <a:xfrm>
            <a:off x="10668000" y="6473303"/>
            <a:ext cx="186673" cy="186673"/>
          </a:xfrm>
          <a:prstGeom prst="rect">
            <a:avLst/>
          </a:prstGeom>
          <a:noFill/>
          <a:ln>
            <a:noFill/>
          </a:ln>
        </p:spPr>
      </p:pic>
      <p:sp>
        <p:nvSpPr>
          <p:cNvPr id="3362" name="Google Shape;3362;p46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363" name="Google Shape;3363;p466"/>
          <p:cNvSpPr txBox="1"/>
          <p:nvPr/>
        </p:nvSpPr>
        <p:spPr>
          <a:xfrm>
            <a:off x="646729"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7">
          <p15:clr>
            <a:srgbClr val="EA4335"/>
          </p15:clr>
        </p15:guide>
        <p15:guide id="6" pos="1615">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5">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0" name="Shape 3610"/>
        <p:cNvGrpSpPr/>
        <p:nvPr/>
      </p:nvGrpSpPr>
      <p:grpSpPr>
        <a:xfrm>
          <a:off x="0" y="0"/>
          <a:ext cx="0" cy="0"/>
          <a:chOff x="0" y="0"/>
          <a:chExt cx="0" cy="0"/>
        </a:xfrm>
      </p:grpSpPr>
      <p:sp>
        <p:nvSpPr>
          <p:cNvPr id="3611" name="Google Shape;3611;p49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12" name="Google Shape;3612;p499"/>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613" name="Google Shape;3613;p499"/>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©2023 Databricks Inc. — All rights reserved</a:t>
            </a:r>
            <a:endParaRPr sz="1100">
              <a:solidFill>
                <a:schemeClr val="accent5"/>
              </a:solidFill>
              <a:latin typeface="DM Sans"/>
              <a:ea typeface="DM Sans"/>
              <a:cs typeface="DM Sans"/>
              <a:sym typeface="DM Sans"/>
            </a:endParaRPr>
          </a:p>
        </p:txBody>
      </p:sp>
      <p:pic>
        <p:nvPicPr>
          <p:cNvPr id="3614" name="Google Shape;3614;p499"/>
          <p:cNvPicPr preferRelativeResize="0"/>
          <p:nvPr/>
        </p:nvPicPr>
        <p:blipFill>
          <a:blip r:embed="rId1">
            <a:alphaModFix/>
          </a:blip>
          <a:stretch>
            <a:fillRect/>
          </a:stretch>
        </p:blipFill>
        <p:spPr>
          <a:xfrm>
            <a:off x="10668000" y="6473302"/>
            <a:ext cx="186580" cy="186580"/>
          </a:xfrm>
          <a:prstGeom prst="rect">
            <a:avLst/>
          </a:prstGeom>
          <a:noFill/>
          <a:ln>
            <a:noFill/>
          </a:ln>
        </p:spPr>
      </p:pic>
      <p:sp>
        <p:nvSpPr>
          <p:cNvPr id="3615" name="Google Shape;3615;p499"/>
          <p:cNvSpPr txBox="1"/>
          <p:nvPr>
            <p:ph idx="12" type="sldNum"/>
          </p:nvPr>
        </p:nvSpPr>
        <p:spPr>
          <a:xfrm>
            <a:off x="11100446" y="6473300"/>
            <a:ext cx="324300" cy="1863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616" name="Google Shape;3616;p499"/>
          <p:cNvSpPr txBox="1"/>
          <p:nvPr/>
        </p:nvSpPr>
        <p:spPr>
          <a:xfrm>
            <a:off x="6389841" y="6361500"/>
            <a:ext cx="4250400" cy="415500"/>
          </a:xfrm>
          <a:prstGeom prst="rect">
            <a:avLst/>
          </a:prstGeom>
          <a:noFill/>
          <a:ln>
            <a:noFill/>
          </a:ln>
        </p:spPr>
        <p:txBody>
          <a:bodyPr anchorCtr="0" anchor="t" bIns="121875" lIns="121875" spcFirstLastPara="1" rIns="121875" wrap="square" tIns="121875">
            <a:spAutoFit/>
          </a:bodyPr>
          <a:lstStyle/>
          <a:p>
            <a:pPr indent="0" lvl="0" marL="0" rtl="0" algn="r">
              <a:spcBef>
                <a:spcPts val="0"/>
              </a:spcBef>
              <a:spcAft>
                <a:spcPts val="0"/>
              </a:spcAft>
              <a:buNone/>
            </a:pPr>
            <a:r>
              <a:rPr lang="en-US" sz="1100">
                <a:solidFill>
                  <a:schemeClr val="accent5"/>
                </a:solidFill>
                <a:latin typeface="DM Sans"/>
                <a:ea typeface="DM Sans"/>
                <a:cs typeface="DM Sans"/>
                <a:sym typeface="DM Sans"/>
              </a:rPr>
              <a:t>Confidential and Proprietary</a:t>
            </a:r>
            <a:endParaRPr sz="1100">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7" r:id="rId17"/>
    <p:sldLayoutId id="2147484148" r:id="rId18"/>
    <p:sldLayoutId id="2147484149" r:id="rId19"/>
    <p:sldLayoutId id="2147484150" r:id="rId20"/>
    <p:sldLayoutId id="2147484151" r:id="rId21"/>
    <p:sldLayoutId id="2147484152" r:id="rId22"/>
    <p:sldLayoutId id="2147484153" r:id="rId23"/>
    <p:sldLayoutId id="2147484154" r:id="rId24"/>
    <p:sldLayoutId id="2147484155" r:id="rId25"/>
    <p:sldLayoutId id="2147484156" r:id="rId26"/>
    <p:sldLayoutId id="2147484157" r:id="rId27"/>
    <p:sldLayoutId id="2147484158" r:id="rId28"/>
    <p:sldLayoutId id="2147484159" r:id="rId29"/>
    <p:sldLayoutId id="2147484160" r:id="rId30"/>
    <p:sldLayoutId id="2147484161" r:id="rId31"/>
    <p:sldLayoutId id="2147484162" r:id="rId32"/>
    <p:sldLayoutId id="2147484163" r:id="rId33"/>
    <p:sldLayoutId id="2147484164" r:id="rId34"/>
    <p:sldLayoutId id="2147484165" r:id="rId35"/>
    <p:sldLayoutId id="2147484166"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0" name="Shape 3890"/>
        <p:cNvGrpSpPr/>
        <p:nvPr/>
      </p:nvGrpSpPr>
      <p:grpSpPr>
        <a:xfrm>
          <a:off x="0" y="0"/>
          <a:ext cx="0" cy="0"/>
          <a:chOff x="0" y="0"/>
          <a:chExt cx="0" cy="0"/>
        </a:xfrm>
      </p:grpSpPr>
      <p:sp>
        <p:nvSpPr>
          <p:cNvPr id="3891" name="Google Shape;3891;p535"/>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3892" name="Google Shape;3892;p535"/>
          <p:cNvSpPr txBox="1"/>
          <p:nvPr>
            <p:ph idx="1" type="body"/>
          </p:nvPr>
        </p:nvSpPr>
        <p:spPr>
          <a:xfrm>
            <a:off x="762015"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3893" name="Google Shape;3893;p535"/>
          <p:cNvSpPr txBox="1"/>
          <p:nvPr/>
        </p:nvSpPr>
        <p:spPr>
          <a:xfrm>
            <a:off x="646736"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pic>
        <p:nvPicPr>
          <p:cNvPr id="3894" name="Google Shape;3894;p535"/>
          <p:cNvPicPr preferRelativeResize="0"/>
          <p:nvPr/>
        </p:nvPicPr>
        <p:blipFill rotWithShape="1">
          <a:blip r:embed="rId1">
            <a:alphaModFix/>
          </a:blip>
          <a:srcRect b="0" l="0" r="0" t="0"/>
          <a:stretch/>
        </p:blipFill>
        <p:spPr>
          <a:xfrm>
            <a:off x="10668218" y="6473302"/>
            <a:ext cx="186673" cy="186673"/>
          </a:xfrm>
          <a:prstGeom prst="rect">
            <a:avLst/>
          </a:prstGeom>
          <a:noFill/>
          <a:ln>
            <a:noFill/>
          </a:ln>
        </p:spPr>
      </p:pic>
      <p:sp>
        <p:nvSpPr>
          <p:cNvPr id="3895" name="Google Shape;3895;p535"/>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67" r:id="rId2"/>
    <p:sldLayoutId id="2147484168" r:id="rId3"/>
    <p:sldLayoutId id="2147484169" r:id="rId4"/>
    <p:sldLayoutId id="2147484170" r:id="rId5"/>
    <p:sldLayoutId id="2147484171" r:id="rId6"/>
    <p:sldLayoutId id="2147484172" r:id="rId7"/>
    <p:sldLayoutId id="2147484173" r:id="rId8"/>
    <p:sldLayoutId id="2147484174" r:id="rId9"/>
    <p:sldLayoutId id="2147484175" r:id="rId10"/>
    <p:sldLayoutId id="2147484176" r:id="rId11"/>
    <p:sldLayoutId id="2147484177" r:id="rId12"/>
    <p:sldLayoutId id="2147484178" r:id="rId13"/>
    <p:sldLayoutId id="2147484179" r:id="rId14"/>
    <p:sldLayoutId id="2147484180" r:id="rId15"/>
    <p:sldLayoutId id="2147484181" r:id="rId16"/>
    <p:sldLayoutId id="2147484182" r:id="rId17"/>
    <p:sldLayoutId id="2147484183" r:id="rId18"/>
    <p:sldLayoutId id="2147484184" r:id="rId19"/>
    <p:sldLayoutId id="2147484185" r:id="rId20"/>
    <p:sldLayoutId id="2147484186" r:id="rId21"/>
    <p:sldLayoutId id="2147484187" r:id="rId22"/>
    <p:sldLayoutId id="2147484188" r:id="rId23"/>
    <p:sldLayoutId id="2147484189" r:id="rId24"/>
    <p:sldLayoutId id="2147484190" r:id="rId25"/>
    <p:sldLayoutId id="2147484191" r:id="rId26"/>
    <p:sldLayoutId id="2147484192" r:id="rId27"/>
    <p:sldLayoutId id="2147484193" r:id="rId28"/>
    <p:sldLayoutId id="2147484194" r:id="rId29"/>
    <p:sldLayoutId id="2147484195" r:id="rId30"/>
    <p:sldLayoutId id="2147484196" r:id="rId31"/>
    <p:sldLayoutId id="2147484197" r:id="rId32"/>
    <p:sldLayoutId id="2147484198" r:id="rId33"/>
    <p:sldLayoutId id="2147484199" r:id="rId34"/>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5" name="Shape 4165"/>
        <p:cNvGrpSpPr/>
        <p:nvPr/>
      </p:nvGrpSpPr>
      <p:grpSpPr>
        <a:xfrm>
          <a:off x="0" y="0"/>
          <a:ext cx="0" cy="0"/>
          <a:chOff x="0" y="0"/>
          <a:chExt cx="0" cy="0"/>
        </a:xfrm>
      </p:grpSpPr>
      <p:sp>
        <p:nvSpPr>
          <p:cNvPr id="4166" name="Google Shape;4166;p56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167" name="Google Shape;4167;p569"/>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400050" lvl="0" marL="457200" marR="0" rtl="0" algn="l">
              <a:lnSpc>
                <a:spcPct val="90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90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168" name="Google Shape;4168;p569"/>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©2023 Databricks Inc. — All rights reserved</a:t>
            </a:r>
            <a:endParaRPr sz="1100">
              <a:solidFill>
                <a:schemeClr val="accent5"/>
              </a:solidFill>
              <a:latin typeface="DM Sans"/>
              <a:ea typeface="DM Sans"/>
              <a:cs typeface="DM Sans"/>
              <a:sym typeface="DM Sans"/>
            </a:endParaRPr>
          </a:p>
        </p:txBody>
      </p:sp>
      <p:pic>
        <p:nvPicPr>
          <p:cNvPr id="4169" name="Google Shape;4169;p569"/>
          <p:cNvPicPr preferRelativeResize="0"/>
          <p:nvPr/>
        </p:nvPicPr>
        <p:blipFill>
          <a:blip r:embed="rId1">
            <a:alphaModFix/>
          </a:blip>
          <a:stretch>
            <a:fillRect/>
          </a:stretch>
        </p:blipFill>
        <p:spPr>
          <a:xfrm>
            <a:off x="10668000" y="6473302"/>
            <a:ext cx="186720" cy="186720"/>
          </a:xfrm>
          <a:prstGeom prst="rect">
            <a:avLst/>
          </a:prstGeom>
          <a:noFill/>
          <a:ln>
            <a:noFill/>
          </a:ln>
        </p:spPr>
      </p:pic>
      <p:sp>
        <p:nvSpPr>
          <p:cNvPr id="4170" name="Google Shape;4170;p569"/>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 id="2147484225" r:id="rId27"/>
    <p:sldLayoutId id="2147484226" r:id="rId28"/>
    <p:sldLayoutId id="2147484227" r:id="rId29"/>
    <p:sldLayoutId id="2147484228" r:id="rId30"/>
    <p:sldLayoutId id="2147484229" r:id="rId31"/>
    <p:sldLayoutId id="2147484230" r:id="rId32"/>
    <p:sldLayoutId id="2147484231" r:id="rId33"/>
    <p:sldLayoutId id="2147484232" r:id="rId34"/>
    <p:sldLayoutId id="2147484233" r:id="rId35"/>
    <p:sldLayoutId id="2147484234" r:id="rId36"/>
    <p:sldLayoutId id="2147484235" r:id="rId37"/>
    <p:sldLayoutId id="2147484236" r:id="rId38"/>
    <p:sldLayoutId id="2147484237" r:id="rId39"/>
    <p:sldLayoutId id="2147484238" r:id="rId40"/>
    <p:sldLayoutId id="2147484239" r:id="rId41"/>
    <p:sldLayoutId id="2147484240" r:id="rId42"/>
    <p:sldLayoutId id="2147484241"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0" name="Shape 4460"/>
        <p:cNvGrpSpPr/>
        <p:nvPr/>
      </p:nvGrpSpPr>
      <p:grpSpPr>
        <a:xfrm>
          <a:off x="0" y="0"/>
          <a:ext cx="0" cy="0"/>
          <a:chOff x="0" y="0"/>
          <a:chExt cx="0" cy="0"/>
        </a:xfrm>
      </p:grpSpPr>
      <p:sp>
        <p:nvSpPr>
          <p:cNvPr id="4461" name="Google Shape;4461;p61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462" name="Google Shape;4462;p612"/>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463" name="Google Shape;4463;p612"/>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©2023 Databricks Inc. — All rights reserved</a:t>
            </a:r>
            <a:endParaRPr sz="1100">
              <a:solidFill>
                <a:schemeClr val="accent5"/>
              </a:solidFill>
              <a:latin typeface="DM Sans"/>
              <a:ea typeface="DM Sans"/>
              <a:cs typeface="DM Sans"/>
              <a:sym typeface="DM Sans"/>
            </a:endParaRPr>
          </a:p>
        </p:txBody>
      </p:sp>
      <p:pic>
        <p:nvPicPr>
          <p:cNvPr id="4464" name="Google Shape;4464;p612"/>
          <p:cNvPicPr preferRelativeResize="0"/>
          <p:nvPr/>
        </p:nvPicPr>
        <p:blipFill>
          <a:blip r:embed="rId1">
            <a:alphaModFix/>
          </a:blip>
          <a:stretch>
            <a:fillRect/>
          </a:stretch>
        </p:blipFill>
        <p:spPr>
          <a:xfrm>
            <a:off x="10668000" y="6473302"/>
            <a:ext cx="186673" cy="186673"/>
          </a:xfrm>
          <a:prstGeom prst="rect">
            <a:avLst/>
          </a:prstGeom>
          <a:noFill/>
          <a:ln>
            <a:noFill/>
          </a:ln>
        </p:spPr>
      </p:pic>
      <p:sp>
        <p:nvSpPr>
          <p:cNvPr id="4465" name="Google Shape;4465;p612"/>
          <p:cNvSpPr txBox="1"/>
          <p:nvPr>
            <p:ph idx="12" type="sldNum"/>
          </p:nvPr>
        </p:nvSpPr>
        <p:spPr>
          <a:xfrm>
            <a:off x="11100446" y="6473300"/>
            <a:ext cx="324300" cy="1863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4"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27" name="Shape 4727"/>
        <p:cNvGrpSpPr/>
        <p:nvPr/>
      </p:nvGrpSpPr>
      <p:grpSpPr>
        <a:xfrm>
          <a:off x="0" y="0"/>
          <a:ext cx="0" cy="0"/>
          <a:chOff x="0" y="0"/>
          <a:chExt cx="0" cy="0"/>
        </a:xfrm>
      </p:grpSpPr>
      <p:sp>
        <p:nvSpPr>
          <p:cNvPr id="4728" name="Google Shape;4728;p64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b="0" i="0" sz="43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4729" name="Google Shape;4729;p646"/>
          <p:cNvSpPr txBox="1"/>
          <p:nvPr>
            <p:ph idx="1" type="body"/>
          </p:nvPr>
        </p:nvSpPr>
        <p:spPr>
          <a:xfrm>
            <a:off x="762000" y="1825633"/>
            <a:ext cx="10591800" cy="4351200"/>
          </a:xfrm>
          <a:prstGeom prst="rect">
            <a:avLst/>
          </a:prstGeom>
          <a:noFill/>
          <a:ln>
            <a:noFill/>
          </a:ln>
        </p:spPr>
        <p:txBody>
          <a:bodyPr anchorCtr="0" anchor="t" bIns="0" lIns="0" spcFirstLastPara="1" rIns="0" wrap="square" tIns="0">
            <a:noAutofit/>
          </a:bodyPr>
          <a:lstStyle>
            <a:lvl1pPr indent="-400050" lvl="0" marL="457200" marR="0" rtl="0" algn="l">
              <a:lnSpc>
                <a:spcPct val="90000"/>
              </a:lnSpc>
              <a:spcBef>
                <a:spcPts val="1100"/>
              </a:spcBef>
              <a:spcAft>
                <a:spcPts val="0"/>
              </a:spcAft>
              <a:buClr>
                <a:schemeClr val="accent1"/>
              </a:buClr>
              <a:buSzPts val="2700"/>
              <a:buFont typeface="DM Sans"/>
              <a:buChar char="•"/>
              <a:defRPr b="0" i="0" sz="2700" u="none" cap="none" strike="noStrike">
                <a:solidFill>
                  <a:schemeClr val="dk1"/>
                </a:solidFill>
                <a:latin typeface="DM Sans"/>
                <a:ea typeface="DM Sans"/>
                <a:cs typeface="DM Sans"/>
                <a:sym typeface="DM Sans"/>
              </a:defRPr>
            </a:lvl1pPr>
            <a:lvl2pPr indent="-361950" lvl="1" marL="914400" marR="0" rtl="0" algn="l">
              <a:lnSpc>
                <a:spcPct val="90000"/>
              </a:lnSpc>
              <a:spcBef>
                <a:spcPts val="500"/>
              </a:spcBef>
              <a:spcAft>
                <a:spcPts val="0"/>
              </a:spcAft>
              <a:buClr>
                <a:schemeClr val="accent4"/>
              </a:buClr>
              <a:buSzPts val="2100"/>
              <a:buFont typeface="DM Sans"/>
              <a:buChar char="•"/>
              <a:defRPr b="0" i="0" sz="21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4730" name="Google Shape;4730;p646"/>
          <p:cNvSpPr txBox="1"/>
          <p:nvPr/>
        </p:nvSpPr>
        <p:spPr>
          <a:xfrm>
            <a:off x="646722"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©2021 Databricks Inc. — All rights reserved</a:t>
            </a:r>
            <a:endParaRPr b="0" i="0" sz="1100" u="none" cap="none" strike="noStrike">
              <a:solidFill>
                <a:schemeClr val="accent5"/>
              </a:solidFill>
              <a:latin typeface="DM Sans"/>
              <a:ea typeface="DM Sans"/>
              <a:cs typeface="DM Sans"/>
              <a:sym typeface="DM Sans"/>
            </a:endParaRPr>
          </a:p>
        </p:txBody>
      </p:sp>
      <p:pic>
        <p:nvPicPr>
          <p:cNvPr id="4731" name="Google Shape;4731;p646"/>
          <p:cNvPicPr preferRelativeResize="0"/>
          <p:nvPr/>
        </p:nvPicPr>
        <p:blipFill rotWithShape="1">
          <a:blip r:embed="rId1">
            <a:alphaModFix/>
          </a:blip>
          <a:srcRect b="0" l="0" r="0" t="0"/>
          <a:stretch/>
        </p:blipFill>
        <p:spPr>
          <a:xfrm>
            <a:off x="10668000" y="6473302"/>
            <a:ext cx="186718" cy="186718"/>
          </a:xfrm>
          <a:prstGeom prst="rect">
            <a:avLst/>
          </a:prstGeom>
          <a:noFill/>
          <a:ln>
            <a:noFill/>
          </a:ln>
        </p:spPr>
      </p:pic>
      <p:sp>
        <p:nvSpPr>
          <p:cNvPr id="4732" name="Google Shape;4732;p646"/>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 id="2147484298" r:id="rId25"/>
    <p:sldLayoutId id="2147484299" r:id="rId26"/>
    <p:sldLayoutId id="2147484300" r:id="rId27"/>
    <p:sldLayoutId id="2147484301" r:id="rId28"/>
    <p:sldLayoutId id="2147484302" r:id="rId29"/>
    <p:sldLayoutId id="2147484303" r:id="rId30"/>
    <p:sldLayoutId id="2147484304" r:id="rId31"/>
    <p:sldLayoutId id="2147484305" r:id="rId32"/>
    <p:sldLayoutId id="2147484306" r:id="rId33"/>
    <p:sldLayoutId id="2147484307" r:id="rId34"/>
    <p:sldLayoutId id="2147484308" r:id="rId35"/>
    <p:sldLayoutId id="2147484309" r:id="rId36"/>
    <p:sldLayoutId id="2147484310" r:id="rId37"/>
    <p:sldLayoutId id="2147484311" r:id="rId38"/>
    <p:sldLayoutId id="2147484312"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4800"/>
              <a:buFont typeface="Barlow"/>
              <a:buNone/>
              <a:defRPr b="0" i="0" sz="4800" u="none" cap="none" strike="noStrike">
                <a:solidFill>
                  <a:schemeClr val="dk1"/>
                </a:solidFill>
                <a:latin typeface="Barlow"/>
                <a:ea typeface="Barlow"/>
                <a:cs typeface="Barlow"/>
                <a:sym typeface="Barlow"/>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 name="Google Shape;15;p2"/>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61950" lvl="0" marL="457200" marR="0" rtl="0" algn="l">
              <a:lnSpc>
                <a:spcPct val="90000"/>
              </a:lnSpc>
              <a:spcBef>
                <a:spcPts val="1000"/>
              </a:spcBef>
              <a:spcAft>
                <a:spcPts val="0"/>
              </a:spcAft>
              <a:buClr>
                <a:schemeClr val="accent2"/>
              </a:buClr>
              <a:buSzPts val="2100"/>
              <a:buFont typeface="Noto Sans Symbols"/>
              <a:buChar char="▪"/>
              <a:defRPr b="0" i="0" sz="2800" u="none" cap="none" strike="noStrike">
                <a:solidFill>
                  <a:srgbClr val="3A3838"/>
                </a:solidFill>
                <a:latin typeface="Barlow"/>
                <a:ea typeface="Barlow"/>
                <a:cs typeface="Barlow"/>
                <a:sym typeface="Barlow"/>
              </a:defRPr>
            </a:lvl1pPr>
            <a:lvl2pPr indent="-342900" lvl="1" marL="914400" marR="0" rtl="0" algn="l">
              <a:lnSpc>
                <a:spcPct val="90000"/>
              </a:lnSpc>
              <a:spcBef>
                <a:spcPts val="500"/>
              </a:spcBef>
              <a:spcAft>
                <a:spcPts val="0"/>
              </a:spcAft>
              <a:buClr>
                <a:schemeClr val="accent2"/>
              </a:buClr>
              <a:buSzPts val="1800"/>
              <a:buFont typeface="Noto Sans Symbols"/>
              <a:buChar char="▪"/>
              <a:defRPr b="0" i="0" sz="2400" u="none" cap="none" strike="noStrike">
                <a:solidFill>
                  <a:srgbClr val="3A3838"/>
                </a:solidFill>
                <a:latin typeface="Barlow"/>
                <a:ea typeface="Barlow"/>
                <a:cs typeface="Barlow"/>
                <a:sym typeface="Barlow"/>
              </a:defRPr>
            </a:lvl2pPr>
            <a:lvl3pPr indent="-323850" lvl="2" marL="1371600" marR="0" rtl="0" algn="l">
              <a:lnSpc>
                <a:spcPct val="90000"/>
              </a:lnSpc>
              <a:spcBef>
                <a:spcPts val="500"/>
              </a:spcBef>
              <a:spcAft>
                <a:spcPts val="0"/>
              </a:spcAft>
              <a:buClr>
                <a:schemeClr val="accent2"/>
              </a:buClr>
              <a:buSzPts val="1500"/>
              <a:buFont typeface="Noto Sans Symbols"/>
              <a:buChar char="▪"/>
              <a:defRPr b="0" i="0" sz="2000" u="none" cap="none" strike="noStrike">
                <a:solidFill>
                  <a:srgbClr val="3A3838"/>
                </a:solidFill>
                <a:latin typeface="Barlow"/>
                <a:ea typeface="Barlow"/>
                <a:cs typeface="Barlow"/>
                <a:sym typeface="Barlow"/>
              </a:defRPr>
            </a:lvl3pPr>
            <a:lvl4pPr indent="-314325" lvl="3" marL="1828800" marR="0" rtl="0" algn="l">
              <a:lnSpc>
                <a:spcPct val="90000"/>
              </a:lnSpc>
              <a:spcBef>
                <a:spcPts val="500"/>
              </a:spcBef>
              <a:spcAft>
                <a:spcPts val="0"/>
              </a:spcAft>
              <a:buClr>
                <a:schemeClr val="accent2"/>
              </a:buClr>
              <a:buSzPts val="1350"/>
              <a:buFont typeface="Noto Sans Symbols"/>
              <a:buChar char="▪"/>
              <a:defRPr b="0" i="0" sz="1800" u="none" cap="none" strike="noStrike">
                <a:solidFill>
                  <a:srgbClr val="3A3838"/>
                </a:solidFill>
                <a:latin typeface="Barlow"/>
                <a:ea typeface="Barlow"/>
                <a:cs typeface="Barlow"/>
                <a:sym typeface="Barlow"/>
              </a:defRPr>
            </a:lvl4pPr>
            <a:lvl5pPr indent="-314325" lvl="4" marL="2286000" marR="0" rtl="0" algn="l">
              <a:lnSpc>
                <a:spcPct val="90000"/>
              </a:lnSpc>
              <a:spcBef>
                <a:spcPts val="500"/>
              </a:spcBef>
              <a:spcAft>
                <a:spcPts val="0"/>
              </a:spcAft>
              <a:buClr>
                <a:schemeClr val="accent2"/>
              </a:buClr>
              <a:buSzPts val="1350"/>
              <a:buFont typeface="Noto Sans Symbols"/>
              <a:buChar char="▪"/>
              <a:defRPr b="0" i="0" sz="1800" u="none" cap="none" strike="noStrike">
                <a:solidFill>
                  <a:srgbClr val="3A3838"/>
                </a:solidFill>
                <a:latin typeface="Barlow"/>
                <a:ea typeface="Barlow"/>
                <a:cs typeface="Barlow"/>
                <a:sym typeface="Barl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6" name="Google Shape;16;p2"/>
          <p:cNvPicPr preferRelativeResize="0"/>
          <p:nvPr/>
        </p:nvPicPr>
        <p:blipFill rotWithShape="1">
          <a:blip r:embed="rId1">
            <a:alphaModFix/>
          </a:blip>
          <a:srcRect b="0" l="0" r="0" t="0"/>
          <a:stretch/>
        </p:blipFill>
        <p:spPr>
          <a:xfrm>
            <a:off x="460979" y="6348390"/>
            <a:ext cx="1358690" cy="21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11" name="Shape 5011"/>
        <p:cNvGrpSpPr/>
        <p:nvPr/>
      </p:nvGrpSpPr>
      <p:grpSpPr>
        <a:xfrm>
          <a:off x="0" y="0"/>
          <a:ext cx="0" cy="0"/>
          <a:chOff x="0" y="0"/>
          <a:chExt cx="0" cy="0"/>
        </a:xfrm>
      </p:grpSpPr>
      <p:sp>
        <p:nvSpPr>
          <p:cNvPr id="5012" name="Google Shape;5012;p68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5013" name="Google Shape;5013;p685"/>
          <p:cNvSpPr txBox="1"/>
          <p:nvPr>
            <p:ph idx="1" type="body"/>
          </p:nvPr>
        </p:nvSpPr>
        <p:spPr>
          <a:xfrm>
            <a:off x="762007"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5014" name="Google Shape;5014;p685"/>
          <p:cNvSpPr txBox="1"/>
          <p:nvPr/>
        </p:nvSpPr>
        <p:spPr>
          <a:xfrm>
            <a:off x="646729"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pic>
        <p:nvPicPr>
          <p:cNvPr id="5015" name="Google Shape;5015;p685"/>
          <p:cNvPicPr preferRelativeResize="0"/>
          <p:nvPr/>
        </p:nvPicPr>
        <p:blipFill rotWithShape="1">
          <a:blip r:embed="rId1">
            <a:alphaModFix/>
          </a:blip>
          <a:srcRect b="0" l="0" r="0" t="0"/>
          <a:stretch/>
        </p:blipFill>
        <p:spPr>
          <a:xfrm>
            <a:off x="10668109" y="6473302"/>
            <a:ext cx="186720" cy="186720"/>
          </a:xfrm>
          <a:prstGeom prst="rect">
            <a:avLst/>
          </a:prstGeom>
          <a:noFill/>
          <a:ln>
            <a:noFill/>
          </a:ln>
        </p:spPr>
      </p:pic>
      <p:sp>
        <p:nvSpPr>
          <p:cNvPr id="5016" name="Google Shape;5016;p685"/>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 id="2147484328" r:id="rId17"/>
    <p:sldLayoutId id="2147484329" r:id="rId18"/>
    <p:sldLayoutId id="2147484330" r:id="rId19"/>
    <p:sldLayoutId id="2147484331" r:id="rId20"/>
    <p:sldLayoutId id="2147484332" r:id="rId21"/>
    <p:sldLayoutId id="2147484333" r:id="rId22"/>
    <p:sldLayoutId id="2147484334" r:id="rId23"/>
    <p:sldLayoutId id="2147484335" r:id="rId24"/>
    <p:sldLayoutId id="2147484336" r:id="rId25"/>
    <p:sldLayoutId id="2147484337" r:id="rId26"/>
    <p:sldLayoutId id="2147484338" r:id="rId27"/>
    <p:sldLayoutId id="2147484339" r:id="rId28"/>
    <p:sldLayoutId id="2147484340" r:id="rId29"/>
    <p:sldLayoutId id="2147484341" r:id="rId30"/>
    <p:sldLayoutId id="2147484342" r:id="rId31"/>
    <p:sldLayoutId id="2147484343" r:id="rId32"/>
    <p:sldLayoutId id="2147484344" r:id="rId33"/>
    <p:sldLayoutId id="2147484345" r:id="rId34"/>
    <p:sldLayoutId id="2147484346" r:id="rId35"/>
    <p:sldLayoutId id="2147484347" r:id="rId36"/>
    <p:sldLayoutId id="2147484348" r:id="rId37"/>
    <p:sldLayoutId id="2147484349" r:id="rId38"/>
    <p:sldLayoutId id="2147484350" r:id="rId39"/>
    <p:sldLayoutId id="2147484351" r:id="rId40"/>
    <p:sldLayoutId id="2147484352" r:id="rId41"/>
    <p:sldLayoutId id="2147484353" r:id="rId42"/>
    <p:sldLayoutId id="2147484354" r:id="rId43"/>
    <p:sldLayoutId id="2147484355" r:id="rId44"/>
    <p:sldLayoutId id="2147484356" r:id="rId45"/>
    <p:sldLayoutId id="2147484357" r:id="rId46"/>
    <p:sldLayoutId id="2147484358" r:id="rId47"/>
    <p:sldLayoutId id="2147484359" r:id="rId48"/>
    <p:sldLayoutId id="2147484360" r:id="rId49"/>
    <p:sldLayoutId id="2147484361" r:id="rId50"/>
    <p:sldLayoutId id="2147484362" r:id="rId51"/>
    <p:sldLayoutId id="2147484363" r:id="rId52"/>
    <p:sldLayoutId id="2147484364" r:id="rId53"/>
    <p:sldLayoutId id="2147484365" r:id="rId54"/>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40" name="Shape 534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384" r:id="rId19"/>
    <p:sldLayoutId id="2147484385" r:id="rId20"/>
    <p:sldLayoutId id="2147484386" r:id="rId21"/>
    <p:sldLayoutId id="2147484387" r:id="rId22"/>
    <p:sldLayoutId id="2147484388" r:id="rId23"/>
    <p:sldLayoutId id="2147484389" r:id="rId24"/>
    <p:sldLayoutId id="2147484390" r:id="rId25"/>
    <p:sldLayoutId id="2147484391" r:id="rId26"/>
    <p:sldLayoutId id="2147484392" r:id="rId27"/>
    <p:sldLayoutId id="2147484393" r:id="rId28"/>
    <p:sldLayoutId id="2147484394" r:id="rId29"/>
    <p:sldLayoutId id="2147484395" r:id="rId30"/>
    <p:sldLayoutId id="2147484396" r:id="rId31"/>
    <p:sldLayoutId id="2147484397" r:id="rId32"/>
    <p:sldLayoutId id="2147484398" r:id="rId33"/>
    <p:sldLayoutId id="2147484399" r:id="rId34"/>
    <p:sldLayoutId id="2147484400" r:id="rId35"/>
    <p:sldLayoutId id="2147484401" r:id="rId36"/>
    <p:sldLayoutId id="2147484402" r:id="rId37"/>
    <p:sldLayoutId id="2147484403" r:id="rId38"/>
    <p:sldLayoutId id="2147484404" r:id="rId39"/>
    <p:sldLayoutId id="2147484405" r:id="rId40"/>
    <p:sldLayoutId id="2147484406" r:id="rId41"/>
    <p:sldLayoutId id="2147484407" r:id="rId42"/>
    <p:sldLayoutId id="2147484408" r:id="rId43"/>
    <p:sldLayoutId id="2147484409" r:id="rId44"/>
    <p:sldLayoutId id="2147484410" r:id="rId45"/>
    <p:sldLayoutId id="2147484411" r:id="rId46"/>
    <p:sldLayoutId id="2147484412" r:id="rId47"/>
    <p:sldLayoutId id="2147484413" r:id="rId48"/>
    <p:sldLayoutId id="2147484414" r:id="rId49"/>
    <p:sldLayoutId id="2147484415" r:id="rId50"/>
    <p:sldLayoutId id="2147484416" r:id="rId51"/>
    <p:sldLayoutId id="2147484417" r:id="rId52"/>
    <p:sldLayoutId id="2147484418" r:id="rId53"/>
    <p:sldLayoutId id="2147484419" r:id="rId54"/>
    <p:sldLayoutId id="2147484420" r:id="rId55"/>
    <p:sldLayoutId id="2147484421" r:id="rId56"/>
    <p:sldLayoutId id="2147484422" r:id="rId57"/>
    <p:sldLayoutId id="2147484423" r:id="rId58"/>
    <p:sldLayoutId id="2147484424" r:id="rId59"/>
    <p:sldLayoutId id="2147484425" r:id="rId60"/>
    <p:sldLayoutId id="2147484426" r:id="rId61"/>
    <p:sldLayoutId id="2147484427" r:id="rId62"/>
    <p:sldLayoutId id="2147484428" r:id="rId63"/>
    <p:sldLayoutId id="2147484429" r:id="rId64"/>
    <p:sldLayoutId id="2147484430" r:id="rId65"/>
    <p:sldLayoutId id="2147484431" r:id="rId66"/>
    <p:sldLayoutId id="2147484432" r:id="rId67"/>
    <p:sldLayoutId id="2147484433" r:id="rId68"/>
    <p:sldLayoutId id="2147484434" r:id="rId69"/>
    <p:sldLayoutId id="2147484435" r:id="rId70"/>
    <p:sldLayoutId id="2147484436" r:id="rId7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EA4335"/>
          </p15:clr>
        </p15:guide>
        <p15:guide id="2" orient="horz" pos="2160">
          <p15:clr>
            <a:srgbClr val="EA4335"/>
          </p15:clr>
        </p15:guide>
        <p15:guide id="3" orient="horz" pos="4032">
          <p15:clr>
            <a:srgbClr val="EA4335"/>
          </p15:clr>
        </p15:guide>
        <p15:guide id="4" orient="horz" pos="288">
          <p15:clr>
            <a:srgbClr val="EA4335"/>
          </p15:clr>
        </p15:guide>
        <p15:guide id="5" pos="276">
          <p15:clr>
            <a:srgbClr val="EA4335"/>
          </p15:clr>
        </p15:guide>
        <p15:guide id="6" pos="7404">
          <p15:clr>
            <a:srgbClr val="EA4335"/>
          </p15:clr>
        </p15:guide>
        <p15:guide id="7" pos="2058">
          <p15:clr>
            <a:srgbClr val="EA4335"/>
          </p15:clr>
        </p15:guide>
        <p15:guide id="8" pos="5622">
          <p15:clr>
            <a:srgbClr val="EA4335"/>
          </p15:clr>
        </p15:guide>
        <p15:guide id="9" orient="horz" pos="1224">
          <p15:clr>
            <a:srgbClr val="EA4335"/>
          </p15:clr>
        </p15:guide>
        <p15:guide id="10" orient="horz" pos="3096">
          <p15:clr>
            <a:srgbClr val="EA4335"/>
          </p15:clr>
        </p15:guide>
        <p15:guide id="11" pos="1167">
          <p15:clr>
            <a:srgbClr val="EA4335"/>
          </p15:clr>
        </p15:guide>
        <p15:guide id="12" pos="2949">
          <p15:clr>
            <a:srgbClr val="EA4335"/>
          </p15:clr>
        </p15:guide>
        <p15:guide id="13" pos="4731">
          <p15:clr>
            <a:srgbClr val="EA4335"/>
          </p15:clr>
        </p15:guide>
        <p15:guide id="14" pos="6513">
          <p15:clr>
            <a:srgbClr val="EA4335"/>
          </p15:clr>
        </p15:guide>
        <p15:guide id="15" orient="horz" pos="756">
          <p15:clr>
            <a:srgbClr val="EA4335"/>
          </p15:clr>
        </p15:guide>
        <p15:guide id="16" orient="horz" pos="1692">
          <p15:clr>
            <a:srgbClr val="EA4335"/>
          </p15:clr>
        </p15:guide>
        <p15:guide id="17" orient="horz" pos="2628">
          <p15:clr>
            <a:srgbClr val="EA4335"/>
          </p15:clr>
        </p15:guide>
        <p15:guide id="18" orient="horz" pos="3564">
          <p15:clr>
            <a:srgbClr val="EA4335"/>
          </p15:clr>
        </p15:guide>
      </p15:sldGuideLst>
    </p:ext>
  </p:extLst>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45" name="Shape 604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 id="2147484457" r:id="rId21"/>
    <p:sldLayoutId id="2147484458" r:id="rId22"/>
    <p:sldLayoutId id="2147484459" r:id="rId23"/>
    <p:sldLayoutId id="2147484460" r:id="rId24"/>
    <p:sldLayoutId id="2147484461" r:id="rId25"/>
    <p:sldLayoutId id="2147484462" r:id="rId26"/>
    <p:sldLayoutId id="2147484463" r:id="rId27"/>
    <p:sldLayoutId id="2147484464" r:id="rId28"/>
    <p:sldLayoutId id="2147484465" r:id="rId29"/>
    <p:sldLayoutId id="2147484466" r:id="rId30"/>
    <p:sldLayoutId id="2147484467" r:id="rId31"/>
    <p:sldLayoutId id="2147484468" r:id="rId32"/>
    <p:sldLayoutId id="2147484469" r:id="rId33"/>
    <p:sldLayoutId id="2147484470" r:id="rId34"/>
    <p:sldLayoutId id="2147484471" r:id="rId35"/>
    <p:sldLayoutId id="2147484472" r:id="rId36"/>
    <p:sldLayoutId id="2147484473" r:id="rId37"/>
    <p:sldLayoutId id="2147484474" r:id="rId38"/>
    <p:sldLayoutId id="2147484475" r:id="rId39"/>
    <p:sldLayoutId id="2147484476" r:id="rId40"/>
    <p:sldLayoutId id="2147484477" r:id="rId41"/>
    <p:sldLayoutId id="2147484478" r:id="rId42"/>
    <p:sldLayoutId id="2147484479"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1">
          <p15:clr>
            <a:srgbClr val="EA4335"/>
          </p15:clr>
        </p15:guide>
        <p15:guide id="2" orient="horz" pos="2160">
          <p15:clr>
            <a:srgbClr val="EA4335"/>
          </p15:clr>
        </p15:guide>
        <p15:guide id="3" orient="horz" pos="3839">
          <p15:clr>
            <a:srgbClr val="EA4335"/>
          </p15:clr>
        </p15:guide>
        <p15:guide id="4" orient="horz" pos="481">
          <p15:clr>
            <a:srgbClr val="EA4335"/>
          </p15:clr>
        </p15:guide>
        <p15:guide id="5" pos="481">
          <p15:clr>
            <a:srgbClr val="EA4335"/>
          </p15:clr>
        </p15:guide>
        <p15:guide id="6" pos="7176">
          <p15:clr>
            <a:srgbClr val="EA4335"/>
          </p15:clr>
        </p15:guide>
        <p15:guide id="7" pos="4979">
          <p15:clr>
            <a:srgbClr val="9AA0A6"/>
          </p15:clr>
        </p15:guide>
        <p15:guide id="8" pos="5088">
          <p15:clr>
            <a:srgbClr val="9AA0A6"/>
          </p15:clr>
        </p15:guide>
        <p15:guide id="9" pos="4884">
          <p15:clr>
            <a:srgbClr val="9AA0A6"/>
          </p15:clr>
        </p15:guide>
        <p15:guide id="10" pos="2580">
          <p15:clr>
            <a:srgbClr val="9AA0A6"/>
          </p15:clr>
        </p15:guide>
        <p15:guide id="11" pos="2675">
          <p15:clr>
            <a:srgbClr val="9AA0A6"/>
          </p15:clr>
        </p15:guide>
        <p15:guide id="12" pos="2785">
          <p15:clr>
            <a:srgbClr val="9AA0A6"/>
          </p15:clr>
        </p15:guide>
        <p15:guide id="13" pos="3936">
          <p15:clr>
            <a:srgbClr val="9AA0A6"/>
          </p15:clr>
        </p15:guide>
        <p15:guide id="14" pos="3744">
          <p15:clr>
            <a:srgbClr val="9AA0A6"/>
          </p15:clr>
        </p15:guide>
        <p15:guide id="15" orient="horz" pos="3708">
          <p15:clr>
            <a:srgbClr val="EA4335"/>
          </p15:clr>
        </p15:guide>
      </p15:sldGuideLst>
    </p:ext>
  </p:extLst>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74" name="Shape 6374"/>
        <p:cNvGrpSpPr/>
        <p:nvPr/>
      </p:nvGrpSpPr>
      <p:grpSpPr>
        <a:xfrm>
          <a:off x="0" y="0"/>
          <a:ext cx="0" cy="0"/>
          <a:chOff x="0" y="0"/>
          <a:chExt cx="0" cy="0"/>
        </a:xfrm>
      </p:grpSpPr>
      <p:sp>
        <p:nvSpPr>
          <p:cNvPr id="6375" name="Google Shape;6375;p85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376" name="Google Shape;6376;p855"/>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377" name="Google Shape;6377;p855"/>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©2023 Databricks Inc. — All rights reserved</a:t>
            </a:r>
            <a:endParaRPr sz="1100">
              <a:solidFill>
                <a:schemeClr val="accent5"/>
              </a:solidFill>
              <a:latin typeface="DM Sans"/>
              <a:ea typeface="DM Sans"/>
              <a:cs typeface="DM Sans"/>
              <a:sym typeface="DM Sans"/>
            </a:endParaRPr>
          </a:p>
        </p:txBody>
      </p:sp>
      <p:pic>
        <p:nvPicPr>
          <p:cNvPr id="6378" name="Google Shape;6378;p855"/>
          <p:cNvPicPr preferRelativeResize="0"/>
          <p:nvPr/>
        </p:nvPicPr>
        <p:blipFill>
          <a:blip r:embed="rId1">
            <a:alphaModFix/>
          </a:blip>
          <a:stretch>
            <a:fillRect/>
          </a:stretch>
        </p:blipFill>
        <p:spPr>
          <a:xfrm>
            <a:off x="10668000" y="6473302"/>
            <a:ext cx="186673" cy="186673"/>
          </a:xfrm>
          <a:prstGeom prst="rect">
            <a:avLst/>
          </a:prstGeom>
          <a:noFill/>
          <a:ln>
            <a:noFill/>
          </a:ln>
        </p:spPr>
      </p:pic>
      <p:sp>
        <p:nvSpPr>
          <p:cNvPr id="6379" name="Google Shape;6379;p855"/>
          <p:cNvSpPr txBox="1"/>
          <p:nvPr>
            <p:ph idx="12" type="sldNum"/>
          </p:nvPr>
        </p:nvSpPr>
        <p:spPr>
          <a:xfrm>
            <a:off x="11100446" y="6473300"/>
            <a:ext cx="324300" cy="1863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5" r:id="rId27"/>
    <p:sldLayoutId id="2147484506" r:id="rId28"/>
    <p:sldLayoutId id="2147484507" r:id="rId29"/>
    <p:sldLayoutId id="2147484508" r:id="rId30"/>
    <p:sldLayoutId id="2147484509" r:id="rId31"/>
    <p:sldLayoutId id="2147484510" r:id="rId32"/>
    <p:sldLayoutId id="2147484511" r:id="rId33"/>
    <p:sldLayoutId id="2147484512" r:id="rId34"/>
    <p:sldLayoutId id="2147484513" r:id="rId35"/>
    <p:sldLayoutId id="2147484514" r:id="rId36"/>
    <p:sldLayoutId id="214748451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657" name="Shape 6657"/>
        <p:cNvGrpSpPr/>
        <p:nvPr/>
      </p:nvGrpSpPr>
      <p:grpSpPr>
        <a:xfrm>
          <a:off x="0" y="0"/>
          <a:ext cx="0" cy="0"/>
          <a:chOff x="0" y="0"/>
          <a:chExt cx="0" cy="0"/>
        </a:xfrm>
      </p:grpSpPr>
      <p:sp>
        <p:nvSpPr>
          <p:cNvPr id="6658" name="Google Shape;6658;p892"/>
          <p:cNvSpPr txBox="1"/>
          <p:nvPr>
            <p:ph type="title"/>
          </p:nvPr>
        </p:nvSpPr>
        <p:spPr>
          <a:xfrm>
            <a:off x="480000" y="275467"/>
            <a:ext cx="11232000" cy="684300"/>
          </a:xfrm>
          <a:prstGeom prst="rect">
            <a:avLst/>
          </a:prstGeom>
          <a:noFill/>
          <a:ln>
            <a:noFill/>
          </a:ln>
        </p:spPr>
        <p:txBody>
          <a:bodyPr anchorCtr="0" anchor="ctr" bIns="121875" lIns="121875" spcFirstLastPara="1" rIns="121875" wrap="square" tIns="121875">
            <a:noAutofit/>
          </a:bodyPr>
          <a:lstStyle>
            <a:lvl1pPr lvl="0"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700"/>
              <a:buFont typeface="Source Sans Pro"/>
              <a:buNone/>
              <a:defRPr b="0" i="0" sz="37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chemeClr val="dk1"/>
              </a:buClr>
              <a:buSzPts val="3700"/>
              <a:buFont typeface="Source Sans Pro"/>
              <a:buNone/>
              <a:defRPr b="0" i="0" sz="37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chemeClr val="dk1"/>
              </a:buClr>
              <a:buSzPts val="3700"/>
              <a:buFont typeface="Source Sans Pro"/>
              <a:buNone/>
              <a:defRPr b="0" i="0" sz="37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chemeClr val="dk1"/>
              </a:buClr>
              <a:buSzPts val="3700"/>
              <a:buFont typeface="Source Sans Pro"/>
              <a:buNone/>
              <a:defRPr b="0" i="0" sz="37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chemeClr val="dk1"/>
              </a:buClr>
              <a:buSzPts val="3700"/>
              <a:buFont typeface="Source Sans Pro"/>
              <a:buNone/>
              <a:defRPr b="0" i="0" sz="37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chemeClr val="dk1"/>
              </a:buClr>
              <a:buSzPts val="3700"/>
              <a:buFont typeface="Source Sans Pro"/>
              <a:buNone/>
              <a:defRPr b="0" i="0" sz="37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chemeClr val="dk1"/>
              </a:buClr>
              <a:buSzPts val="3700"/>
              <a:buFont typeface="Source Sans Pro"/>
              <a:buNone/>
              <a:defRPr b="0" i="0" sz="37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chemeClr val="dk1"/>
              </a:buClr>
              <a:buSzPts val="3700"/>
              <a:buFont typeface="Source Sans Pro"/>
              <a:buNone/>
              <a:defRPr b="0" i="0" sz="3700" u="none" cap="none" strike="noStrike">
                <a:solidFill>
                  <a:schemeClr val="dk1"/>
                </a:solidFill>
                <a:latin typeface="Source Sans Pro"/>
                <a:ea typeface="Source Sans Pro"/>
                <a:cs typeface="Source Sans Pro"/>
                <a:sym typeface="Source Sans Pro"/>
              </a:defRPr>
            </a:lvl9pPr>
          </a:lstStyle>
          <a:p/>
        </p:txBody>
      </p:sp>
      <p:sp>
        <p:nvSpPr>
          <p:cNvPr id="6659" name="Google Shape;6659;p892"/>
          <p:cNvSpPr txBox="1"/>
          <p:nvPr>
            <p:ph idx="1" type="body"/>
          </p:nvPr>
        </p:nvSpPr>
        <p:spPr>
          <a:xfrm>
            <a:off x="480000" y="1536633"/>
            <a:ext cx="5616000" cy="4555200"/>
          </a:xfrm>
          <a:prstGeom prst="rect">
            <a:avLst/>
          </a:prstGeom>
          <a:noFill/>
          <a:ln>
            <a:noFill/>
          </a:ln>
        </p:spPr>
        <p:txBody>
          <a:bodyPr anchorCtr="0" anchor="t" bIns="121875" lIns="121875" spcFirstLastPara="1" rIns="121875" wrap="square" tIns="121875">
            <a:noAutofit/>
          </a:bodyPr>
          <a:lstStyle>
            <a:lvl1pPr indent="-381000" lvl="0" marL="457200" marR="0" rtl="0" algn="l">
              <a:lnSpc>
                <a:spcPct val="115000"/>
              </a:lnSpc>
              <a:spcBef>
                <a:spcPts val="0"/>
              </a:spcBef>
              <a:spcAft>
                <a:spcPts val="0"/>
              </a:spcAft>
              <a:buClr>
                <a:srgbClr val="000000"/>
              </a:buClr>
              <a:buSzPts val="2400"/>
              <a:buFont typeface="Roboto"/>
              <a:buChar char="●"/>
              <a:defRPr b="0" i="0" sz="2400" u="none" cap="none" strike="noStrike">
                <a:solidFill>
                  <a:srgbClr val="000000"/>
                </a:solidFill>
                <a:latin typeface="Roboto"/>
                <a:ea typeface="Roboto"/>
                <a:cs typeface="Roboto"/>
                <a:sym typeface="Roboto"/>
              </a:defRPr>
            </a:lvl1pPr>
            <a:lvl2pPr indent="-349250" lvl="1" marL="914400" marR="0" rtl="0" algn="l">
              <a:lnSpc>
                <a:spcPct val="115000"/>
              </a:lnSpc>
              <a:spcBef>
                <a:spcPts val="0"/>
              </a:spcBef>
              <a:spcAft>
                <a:spcPts val="0"/>
              </a:spcAft>
              <a:buClr>
                <a:srgbClr val="000000"/>
              </a:buClr>
              <a:buSzPts val="1900"/>
              <a:buFont typeface="Roboto"/>
              <a:buChar char="○"/>
              <a:defRPr b="0" i="0" sz="1900" u="none" cap="none" strike="noStrike">
                <a:solidFill>
                  <a:srgbClr val="000000"/>
                </a:solidFill>
                <a:latin typeface="Roboto"/>
                <a:ea typeface="Roboto"/>
                <a:cs typeface="Roboto"/>
                <a:sym typeface="Roboto"/>
              </a:defRPr>
            </a:lvl2pPr>
            <a:lvl3pPr indent="-349250" lvl="2" marL="1371600" marR="0" rtl="0" algn="l">
              <a:lnSpc>
                <a:spcPct val="115000"/>
              </a:lnSpc>
              <a:spcBef>
                <a:spcPts val="0"/>
              </a:spcBef>
              <a:spcAft>
                <a:spcPts val="0"/>
              </a:spcAft>
              <a:buClr>
                <a:srgbClr val="000000"/>
              </a:buClr>
              <a:buSzPts val="1900"/>
              <a:buFont typeface="Roboto"/>
              <a:buChar char="■"/>
              <a:defRPr b="0" i="0" sz="1900" u="none" cap="none" strike="noStrike">
                <a:solidFill>
                  <a:srgbClr val="000000"/>
                </a:solidFill>
                <a:latin typeface="Roboto"/>
                <a:ea typeface="Roboto"/>
                <a:cs typeface="Roboto"/>
                <a:sym typeface="Roboto"/>
              </a:defRPr>
            </a:lvl3pPr>
            <a:lvl4pPr indent="-349250" lvl="3" marL="1828800" marR="0" rtl="0" algn="l">
              <a:lnSpc>
                <a:spcPct val="115000"/>
              </a:lnSpc>
              <a:spcBef>
                <a:spcPts val="0"/>
              </a:spcBef>
              <a:spcAft>
                <a:spcPts val="0"/>
              </a:spcAft>
              <a:buClr>
                <a:srgbClr val="000000"/>
              </a:buClr>
              <a:buSzPts val="1900"/>
              <a:buFont typeface="Roboto"/>
              <a:buChar char="●"/>
              <a:defRPr b="0" i="0" sz="1900" u="none" cap="none" strike="noStrike">
                <a:solidFill>
                  <a:srgbClr val="000000"/>
                </a:solidFill>
                <a:latin typeface="Roboto"/>
                <a:ea typeface="Roboto"/>
                <a:cs typeface="Roboto"/>
                <a:sym typeface="Roboto"/>
              </a:defRPr>
            </a:lvl4pPr>
            <a:lvl5pPr indent="-349250" lvl="4" marL="2286000" marR="0" rtl="0" algn="l">
              <a:lnSpc>
                <a:spcPct val="115000"/>
              </a:lnSpc>
              <a:spcBef>
                <a:spcPts val="0"/>
              </a:spcBef>
              <a:spcAft>
                <a:spcPts val="0"/>
              </a:spcAft>
              <a:buClr>
                <a:srgbClr val="000000"/>
              </a:buClr>
              <a:buSzPts val="1900"/>
              <a:buFont typeface="Roboto"/>
              <a:buChar char="○"/>
              <a:defRPr b="0" i="0" sz="1900" u="none" cap="none" strike="noStrike">
                <a:solidFill>
                  <a:srgbClr val="000000"/>
                </a:solidFill>
                <a:latin typeface="Roboto"/>
                <a:ea typeface="Roboto"/>
                <a:cs typeface="Roboto"/>
                <a:sym typeface="Roboto"/>
              </a:defRPr>
            </a:lvl5pPr>
            <a:lvl6pPr indent="-349250" lvl="5" marL="2743200" marR="0" rtl="0" algn="l">
              <a:lnSpc>
                <a:spcPct val="115000"/>
              </a:lnSpc>
              <a:spcBef>
                <a:spcPts val="0"/>
              </a:spcBef>
              <a:spcAft>
                <a:spcPts val="0"/>
              </a:spcAft>
              <a:buClr>
                <a:srgbClr val="000000"/>
              </a:buClr>
              <a:buSzPts val="1900"/>
              <a:buFont typeface="Roboto"/>
              <a:buChar char="■"/>
              <a:defRPr b="0" i="0" sz="1900" u="none" cap="none" strike="noStrike">
                <a:solidFill>
                  <a:srgbClr val="000000"/>
                </a:solidFill>
                <a:latin typeface="Roboto"/>
                <a:ea typeface="Roboto"/>
                <a:cs typeface="Roboto"/>
                <a:sym typeface="Roboto"/>
              </a:defRPr>
            </a:lvl6pPr>
            <a:lvl7pPr indent="-349250" lvl="6" marL="3200400" marR="0" rtl="0" algn="l">
              <a:lnSpc>
                <a:spcPct val="115000"/>
              </a:lnSpc>
              <a:spcBef>
                <a:spcPts val="0"/>
              </a:spcBef>
              <a:spcAft>
                <a:spcPts val="0"/>
              </a:spcAft>
              <a:buClr>
                <a:srgbClr val="000000"/>
              </a:buClr>
              <a:buSzPts val="1900"/>
              <a:buFont typeface="Roboto"/>
              <a:buChar char="●"/>
              <a:defRPr b="0" i="0" sz="1900" u="none" cap="none" strike="noStrike">
                <a:solidFill>
                  <a:srgbClr val="000000"/>
                </a:solidFill>
                <a:latin typeface="Roboto"/>
                <a:ea typeface="Roboto"/>
                <a:cs typeface="Roboto"/>
                <a:sym typeface="Roboto"/>
              </a:defRPr>
            </a:lvl7pPr>
            <a:lvl8pPr indent="-349250" lvl="7" marL="3657600" marR="0" rtl="0" algn="l">
              <a:lnSpc>
                <a:spcPct val="115000"/>
              </a:lnSpc>
              <a:spcBef>
                <a:spcPts val="0"/>
              </a:spcBef>
              <a:spcAft>
                <a:spcPts val="0"/>
              </a:spcAft>
              <a:buClr>
                <a:srgbClr val="000000"/>
              </a:buClr>
              <a:buSzPts val="1900"/>
              <a:buFont typeface="Roboto"/>
              <a:buChar char="○"/>
              <a:defRPr b="0" i="0" sz="1900" u="none" cap="none" strike="noStrike">
                <a:solidFill>
                  <a:srgbClr val="000000"/>
                </a:solidFill>
                <a:latin typeface="Roboto"/>
                <a:ea typeface="Roboto"/>
                <a:cs typeface="Roboto"/>
                <a:sym typeface="Roboto"/>
              </a:defRPr>
            </a:lvl8pPr>
            <a:lvl9pPr indent="-349250" lvl="8" marL="4114800" marR="0" rtl="0" algn="l">
              <a:lnSpc>
                <a:spcPct val="115000"/>
              </a:lnSpc>
              <a:spcBef>
                <a:spcPts val="0"/>
              </a:spcBef>
              <a:spcAft>
                <a:spcPts val="0"/>
              </a:spcAft>
              <a:buClr>
                <a:srgbClr val="000000"/>
              </a:buClr>
              <a:buSzPts val="1900"/>
              <a:buFont typeface="Roboto"/>
              <a:buChar char="■"/>
              <a:defRPr b="0" i="0" sz="1900" u="none" cap="none" strike="noStrike">
                <a:solidFill>
                  <a:srgbClr val="000000"/>
                </a:solidFill>
                <a:latin typeface="Roboto"/>
                <a:ea typeface="Roboto"/>
                <a:cs typeface="Roboto"/>
                <a:sym typeface="Roboto"/>
              </a:defRPr>
            </a:lvl9pPr>
          </a:lstStyle>
          <a:p/>
        </p:txBody>
      </p:sp>
      <p:sp>
        <p:nvSpPr>
          <p:cNvPr id="6660" name="Google Shape;6660;p892"/>
          <p:cNvSpPr txBox="1"/>
          <p:nvPr>
            <p:ph idx="12" type="sldNum"/>
          </p:nvPr>
        </p:nvSpPr>
        <p:spPr>
          <a:xfrm>
            <a:off x="11296610" y="6217623"/>
            <a:ext cx="731700" cy="524700"/>
          </a:xfrm>
          <a:prstGeom prst="rect">
            <a:avLst/>
          </a:prstGeom>
          <a:noFill/>
          <a:ln>
            <a:noFill/>
          </a:ln>
        </p:spPr>
        <p:txBody>
          <a:bodyPr anchorCtr="0" anchor="ctr"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3">
          <p15:clr>
            <a:srgbClr val="F06B4A"/>
          </p15:clr>
        </p15:guide>
        <p15:guide id="2" pos="303">
          <p15:clr>
            <a:srgbClr val="F06B4A"/>
          </p15:clr>
        </p15:guide>
        <p15:guide id="3" pos="7377">
          <p15:clr>
            <a:srgbClr val="F06B4A"/>
          </p15:clr>
        </p15:guide>
        <p15:guide id="4" orient="horz" pos="4019">
          <p15:clr>
            <a:srgbClr val="F06B4A"/>
          </p15:clr>
        </p15:guide>
        <p15:guide id="5" pos="3840">
          <p15:clr>
            <a:srgbClr val="F06B4A"/>
          </p15:clr>
        </p15:guide>
        <p15:guide id="6" pos="2712">
          <p15:clr>
            <a:srgbClr val="F06B4A"/>
          </p15:clr>
        </p15:guide>
        <p15:guide id="7" pos="2557">
          <p15:clr>
            <a:srgbClr val="F06B4A"/>
          </p15:clr>
        </p15:guide>
        <p15:guide id="8" pos="4968">
          <p15:clr>
            <a:srgbClr val="F06B4A"/>
          </p15:clr>
        </p15:guide>
        <p15:guide id="9" pos="5123">
          <p15:clr>
            <a:srgbClr val="F06B4A"/>
          </p15:clr>
        </p15:guide>
        <p15:guide id="10" pos="1431">
          <p15:clr>
            <a:srgbClr val="F06B4A"/>
          </p15:clr>
        </p15:guide>
        <p15:guide id="11" pos="6249">
          <p15:clr>
            <a:srgbClr val="F06B4A"/>
          </p15:clr>
        </p15:guide>
        <p15:guide id="12" orient="horz" pos="2160">
          <p15:clr>
            <a:srgbClr val="F06B4A"/>
          </p15:clr>
        </p15:guide>
        <p15:guide id="13" pos="3764">
          <p15:clr>
            <a:srgbClr val="F06B4A"/>
          </p15:clr>
        </p15:guide>
        <p15:guide id="14" pos="3916">
          <p15:clr>
            <a:srgbClr val="F06B4A"/>
          </p15:clr>
        </p15:guide>
      </p15:sldGuideLst>
    </p:ext>
  </p:extLst>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0" name="Shape 6710"/>
        <p:cNvGrpSpPr/>
        <p:nvPr/>
      </p:nvGrpSpPr>
      <p:grpSpPr>
        <a:xfrm>
          <a:off x="0" y="0"/>
          <a:ext cx="0" cy="0"/>
          <a:chOff x="0" y="0"/>
          <a:chExt cx="0" cy="0"/>
        </a:xfrm>
      </p:grpSpPr>
      <p:sp>
        <p:nvSpPr>
          <p:cNvPr id="6711" name="Google Shape;6711;p90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6712" name="Google Shape;6712;p903"/>
          <p:cNvSpPr txBox="1"/>
          <p:nvPr>
            <p:ph idx="1" type="body"/>
          </p:nvPr>
        </p:nvSpPr>
        <p:spPr>
          <a:xfrm>
            <a:off x="762007"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pic>
        <p:nvPicPr>
          <p:cNvPr id="6713" name="Google Shape;6713;p903"/>
          <p:cNvPicPr preferRelativeResize="0"/>
          <p:nvPr/>
        </p:nvPicPr>
        <p:blipFill rotWithShape="1">
          <a:blip r:embed="rId1">
            <a:alphaModFix/>
          </a:blip>
          <a:srcRect b="0" l="0" r="0" t="0"/>
          <a:stretch/>
        </p:blipFill>
        <p:spPr>
          <a:xfrm>
            <a:off x="10668109" y="6473302"/>
            <a:ext cx="186720" cy="186720"/>
          </a:xfrm>
          <a:prstGeom prst="rect">
            <a:avLst/>
          </a:prstGeom>
          <a:noFill/>
          <a:ln>
            <a:noFill/>
          </a:ln>
        </p:spPr>
      </p:pic>
      <p:sp>
        <p:nvSpPr>
          <p:cNvPr id="6714" name="Google Shape;6714;p90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715" name="Google Shape;6715;p903"/>
          <p:cNvSpPr txBox="1"/>
          <p:nvPr/>
        </p:nvSpPr>
        <p:spPr>
          <a:xfrm>
            <a:off x="646729"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a:t>
            </a:r>
            <a:r>
              <a:rPr lang="en-US" sz="1100">
                <a:solidFill>
                  <a:schemeClr val="accent5"/>
                </a:solidFill>
                <a:latin typeface="DM Sans"/>
                <a:ea typeface="DM Sans"/>
                <a:cs typeface="DM Sans"/>
                <a:sym typeface="DM Sans"/>
              </a:rPr>
              <a:t>4</a:t>
            </a:r>
            <a:r>
              <a:rPr b="0" i="0" lang="en-US" sz="1100" u="none" cap="none" strike="noStrike">
                <a:solidFill>
                  <a:schemeClr val="accent5"/>
                </a:solidFill>
                <a:latin typeface="DM Sans"/>
                <a:ea typeface="DM Sans"/>
                <a:cs typeface="DM Sans"/>
                <a:sym typeface="DM Sans"/>
              </a:rPr>
              <a:t>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 id="2147484536" r:id="rId12"/>
    <p:sldLayoutId id="2147484537" r:id="rId13"/>
    <p:sldLayoutId id="2147484538" r:id="rId14"/>
    <p:sldLayoutId id="2147484539" r:id="rId15"/>
    <p:sldLayoutId id="2147484540" r:id="rId16"/>
    <p:sldLayoutId id="2147484541" r:id="rId17"/>
    <p:sldLayoutId id="2147484542" r:id="rId18"/>
    <p:sldLayoutId id="2147484543" r:id="rId19"/>
    <p:sldLayoutId id="2147484544" r:id="rId20"/>
    <p:sldLayoutId id="2147484545" r:id="rId21"/>
    <p:sldLayoutId id="2147484546" r:id="rId22"/>
    <p:sldLayoutId id="2147484547" r:id="rId23"/>
    <p:sldLayoutId id="2147484548" r:id="rId24"/>
    <p:sldLayoutId id="2147484549" r:id="rId25"/>
    <p:sldLayoutId id="2147484550" r:id="rId26"/>
    <p:sldLayoutId id="2147484551" r:id="rId27"/>
    <p:sldLayoutId id="2147484552" r:id="rId28"/>
    <p:sldLayoutId id="2147484553" r:id="rId29"/>
    <p:sldLayoutId id="2147484554" r:id="rId30"/>
    <p:sldLayoutId id="2147484555" r:id="rId31"/>
    <p:sldLayoutId id="2147484556" r:id="rId32"/>
    <p:sldLayoutId id="2147484557" r:id="rId33"/>
    <p:sldLayoutId id="2147484558" r:id="rId34"/>
    <p:sldLayoutId id="2147484559" r:id="rId35"/>
    <p:sldLayoutId id="2147484560" r:id="rId36"/>
    <p:sldLayoutId id="2147484561" r:id="rId37"/>
    <p:sldLayoutId id="2147484562" r:id="rId38"/>
    <p:sldLayoutId id="2147484563"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3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4" name="Google Shape;174;p35"/>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5" name="Google Shape;175;p35"/>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176" name="Google Shape;176;p35"/>
          <p:cNvPicPr preferRelativeResize="0"/>
          <p:nvPr/>
        </p:nvPicPr>
        <p:blipFill>
          <a:blip r:embed="rId1">
            <a:alphaModFix/>
          </a:blip>
          <a:stretch>
            <a:fillRect/>
          </a:stretch>
        </p:blipFill>
        <p:spPr>
          <a:xfrm>
            <a:off x="10668000" y="6473302"/>
            <a:ext cx="186673" cy="186673"/>
          </a:xfrm>
          <a:prstGeom prst="rect">
            <a:avLst/>
          </a:prstGeom>
          <a:noFill/>
          <a:ln>
            <a:noFill/>
          </a:ln>
        </p:spPr>
      </p:pic>
      <p:sp>
        <p:nvSpPr>
          <p:cNvPr id="177" name="Google Shape;177;p35"/>
          <p:cNvSpPr txBox="1"/>
          <p:nvPr>
            <p:ph idx="12" type="sldNum"/>
          </p:nvPr>
        </p:nvSpPr>
        <p:spPr>
          <a:xfrm>
            <a:off x="11100446" y="6473300"/>
            <a:ext cx="324300" cy="1863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 id="2147483726" r:id="rId48"/>
    <p:sldLayoutId id="2147483727" r:id="rId49"/>
    <p:sldLayoutId id="2147483728" r:id="rId50"/>
    <p:sldLayoutId id="2147483729" r:id="rId51"/>
    <p:sldLayoutId id="2147483730" r:id="rId52"/>
    <p:sldLayoutId id="2147483731" r:id="rId53"/>
    <p:sldLayoutId id="2147483732" r:id="rId54"/>
    <p:sldLayoutId id="2147483733" r:id="rId55"/>
    <p:sldLayoutId id="2147483734" r:id="rId56"/>
    <p:sldLayoutId id="2147483735" r:id="rId57"/>
    <p:sldLayoutId id="2147483736" r:id="rId58"/>
    <p:sldLayoutId id="2147483737" r:id="rId59"/>
    <p:sldLayoutId id="2147483738" r:id="rId60"/>
    <p:sldLayoutId id="2147483739" r:id="rId61"/>
    <p:sldLayoutId id="2147483740" r:id="rId62"/>
    <p:sldLayoutId id="2147483741" r:id="rId63"/>
    <p:sldLayoutId id="2147483742" r:id="rId64"/>
    <p:sldLayoutId id="2147483743" r:id="rId65"/>
    <p:sldLayoutId id="2147483744" r:id="rId66"/>
    <p:sldLayoutId id="2147483745" r:id="rId67"/>
    <p:sldLayoutId id="2147483746" r:id="rId68"/>
    <p:sldLayoutId id="2147483747" r:id="rId69"/>
    <p:sldLayoutId id="2147483748" r:id="rId70"/>
    <p:sldLayoutId id="2147483749" r:id="rId71"/>
    <p:sldLayoutId id="2147483750" r:id="rId72"/>
    <p:sldLayoutId id="2147483751" r:id="rId73"/>
    <p:sldLayoutId id="2147483752" r:id="rId74"/>
    <p:sldLayoutId id="2147483753" r:id="rId7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0" name="Shape 660"/>
        <p:cNvGrpSpPr/>
        <p:nvPr/>
      </p:nvGrpSpPr>
      <p:grpSpPr>
        <a:xfrm>
          <a:off x="0" y="0"/>
          <a:ext cx="0" cy="0"/>
          <a:chOff x="0" y="0"/>
          <a:chExt cx="0" cy="0"/>
        </a:xfrm>
      </p:grpSpPr>
      <p:sp>
        <p:nvSpPr>
          <p:cNvPr id="661" name="Google Shape;661;p11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62" name="Google Shape;662;p110"/>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63" name="Google Shape;663;p110"/>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664" name="Google Shape;664;p110"/>
          <p:cNvPicPr preferRelativeResize="0"/>
          <p:nvPr/>
        </p:nvPicPr>
        <p:blipFill>
          <a:blip r:embed="rId1">
            <a:alphaModFix/>
          </a:blip>
          <a:stretch>
            <a:fillRect/>
          </a:stretch>
        </p:blipFill>
        <p:spPr>
          <a:xfrm>
            <a:off x="10668000" y="6473302"/>
            <a:ext cx="186720" cy="186720"/>
          </a:xfrm>
          <a:prstGeom prst="rect">
            <a:avLst/>
          </a:prstGeom>
          <a:noFill/>
          <a:ln>
            <a:noFill/>
          </a:ln>
        </p:spPr>
      </p:pic>
      <p:sp>
        <p:nvSpPr>
          <p:cNvPr id="665" name="Google Shape;665;p110"/>
          <p:cNvSpPr txBox="1"/>
          <p:nvPr>
            <p:ph idx="12" type="sldNum"/>
          </p:nvPr>
        </p:nvSpPr>
        <p:spPr>
          <a:xfrm>
            <a:off x="10869182" y="6351634"/>
            <a:ext cx="666900" cy="524700"/>
          </a:xfrm>
          <a:prstGeom prst="rect">
            <a:avLst/>
          </a:prstGeom>
          <a:noFill/>
          <a:ln>
            <a:noFill/>
          </a:ln>
        </p:spPr>
        <p:txBody>
          <a:bodyPr anchorCtr="0" anchor="t" bIns="121875" lIns="121875" spcFirstLastPara="1" rIns="121875" wrap="square" tIns="121875">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3" name="Shape 963"/>
        <p:cNvGrpSpPr/>
        <p:nvPr/>
      </p:nvGrpSpPr>
      <p:grpSpPr>
        <a:xfrm>
          <a:off x="0" y="0"/>
          <a:ext cx="0" cy="0"/>
          <a:chOff x="0" y="0"/>
          <a:chExt cx="0" cy="0"/>
        </a:xfrm>
      </p:grpSpPr>
      <p:sp>
        <p:nvSpPr>
          <p:cNvPr id="964" name="Google Shape;964;p15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65" name="Google Shape;965;p153"/>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66" name="Google Shape;966;p153"/>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967" name="Google Shape;967;p153"/>
          <p:cNvPicPr preferRelativeResize="0"/>
          <p:nvPr/>
        </p:nvPicPr>
        <p:blipFill>
          <a:blip r:embed="rId1">
            <a:alphaModFix/>
          </a:blip>
          <a:stretch>
            <a:fillRect/>
          </a:stretch>
        </p:blipFill>
        <p:spPr>
          <a:xfrm>
            <a:off x="10668000" y="6473302"/>
            <a:ext cx="186673" cy="186673"/>
          </a:xfrm>
          <a:prstGeom prst="rect">
            <a:avLst/>
          </a:prstGeom>
          <a:noFill/>
          <a:ln>
            <a:noFill/>
          </a:ln>
        </p:spPr>
      </p:pic>
      <p:sp>
        <p:nvSpPr>
          <p:cNvPr id="968" name="Google Shape;968;p153"/>
          <p:cNvSpPr txBox="1"/>
          <p:nvPr>
            <p:ph idx="12" type="sldNum"/>
          </p:nvPr>
        </p:nvSpPr>
        <p:spPr>
          <a:xfrm>
            <a:off x="11100446" y="6473300"/>
            <a:ext cx="324300" cy="1863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0" name="Shape 1230"/>
        <p:cNvGrpSpPr/>
        <p:nvPr/>
      </p:nvGrpSpPr>
      <p:grpSpPr>
        <a:xfrm>
          <a:off x="0" y="0"/>
          <a:ext cx="0" cy="0"/>
          <a:chOff x="0" y="0"/>
          <a:chExt cx="0" cy="0"/>
        </a:xfrm>
      </p:grpSpPr>
      <p:sp>
        <p:nvSpPr>
          <p:cNvPr id="1231" name="Google Shape;1231;p18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32" name="Google Shape;1232;p186"/>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400050" lvl="0" marL="457200" marR="0" rtl="0" algn="l">
              <a:lnSpc>
                <a:spcPct val="90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90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233" name="Google Shape;1233;p186"/>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©2021 Databricks Inc. — All rights reserved</a:t>
            </a:r>
            <a:endParaRPr sz="1100">
              <a:solidFill>
                <a:schemeClr val="accent5"/>
              </a:solidFill>
              <a:latin typeface="DM Sans"/>
              <a:ea typeface="DM Sans"/>
              <a:cs typeface="DM Sans"/>
              <a:sym typeface="DM Sans"/>
            </a:endParaRPr>
          </a:p>
        </p:txBody>
      </p:sp>
      <p:pic>
        <p:nvPicPr>
          <p:cNvPr id="1234" name="Google Shape;1234;p186"/>
          <p:cNvPicPr preferRelativeResize="0"/>
          <p:nvPr/>
        </p:nvPicPr>
        <p:blipFill>
          <a:blip r:embed="rId1">
            <a:alphaModFix/>
          </a:blip>
          <a:stretch>
            <a:fillRect/>
          </a:stretch>
        </p:blipFill>
        <p:spPr>
          <a:xfrm>
            <a:off x="10668000" y="6473302"/>
            <a:ext cx="186767" cy="186767"/>
          </a:xfrm>
          <a:prstGeom prst="rect">
            <a:avLst/>
          </a:prstGeom>
          <a:noFill/>
          <a:ln>
            <a:noFill/>
          </a:ln>
        </p:spPr>
      </p:pic>
      <p:sp>
        <p:nvSpPr>
          <p:cNvPr id="1235" name="Google Shape;1235;p186"/>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6" name="Shape 1506"/>
        <p:cNvGrpSpPr/>
        <p:nvPr/>
      </p:nvGrpSpPr>
      <p:grpSpPr>
        <a:xfrm>
          <a:off x="0" y="0"/>
          <a:ext cx="0" cy="0"/>
          <a:chOff x="0" y="0"/>
          <a:chExt cx="0" cy="0"/>
        </a:xfrm>
      </p:grpSpPr>
      <p:sp>
        <p:nvSpPr>
          <p:cNvPr id="1507" name="Google Shape;1507;p21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b="0" i="0" sz="43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508" name="Google Shape;1508;p217"/>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400050" lvl="0" marL="457200" marR="0" rtl="0" algn="l">
              <a:lnSpc>
                <a:spcPct val="90000"/>
              </a:lnSpc>
              <a:spcBef>
                <a:spcPts val="1100"/>
              </a:spcBef>
              <a:spcAft>
                <a:spcPts val="0"/>
              </a:spcAft>
              <a:buClr>
                <a:schemeClr val="accent1"/>
              </a:buClr>
              <a:buSzPts val="2700"/>
              <a:buFont typeface="DM Sans"/>
              <a:buChar char="•"/>
              <a:defRPr b="0" i="0" sz="2700" u="none" cap="none" strike="noStrike">
                <a:solidFill>
                  <a:schemeClr val="dk1"/>
                </a:solidFill>
                <a:latin typeface="DM Sans"/>
                <a:ea typeface="DM Sans"/>
                <a:cs typeface="DM Sans"/>
                <a:sym typeface="DM Sans"/>
              </a:defRPr>
            </a:lvl1pPr>
            <a:lvl2pPr indent="-361950" lvl="1" marL="914400" marR="0" rtl="0" algn="l">
              <a:lnSpc>
                <a:spcPct val="90000"/>
              </a:lnSpc>
              <a:spcBef>
                <a:spcPts val="500"/>
              </a:spcBef>
              <a:spcAft>
                <a:spcPts val="0"/>
              </a:spcAft>
              <a:buClr>
                <a:schemeClr val="accent4"/>
              </a:buClr>
              <a:buSzPts val="2100"/>
              <a:buFont typeface="DM Sans"/>
              <a:buChar char="•"/>
              <a:defRPr b="0" i="0" sz="21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1509" name="Google Shape;1509;p217"/>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a:t>
            </a:r>
            <a:r>
              <a:rPr lang="en-US" sz="1100">
                <a:solidFill>
                  <a:schemeClr val="accent5"/>
                </a:solidFill>
                <a:latin typeface="DM Sans"/>
                <a:ea typeface="DM Sans"/>
                <a:cs typeface="DM Sans"/>
                <a:sym typeface="DM Sans"/>
              </a:rPr>
              <a:t>3</a:t>
            </a:r>
            <a:r>
              <a:rPr b="0" i="0" lang="en-US" sz="1100" u="none" cap="none" strike="noStrike">
                <a:solidFill>
                  <a:schemeClr val="accent5"/>
                </a:solidFill>
                <a:latin typeface="DM Sans"/>
                <a:ea typeface="DM Sans"/>
                <a:cs typeface="DM Sans"/>
                <a:sym typeface="DM Sans"/>
              </a:rPr>
              <a:t> Databricks Inc. — All rights reserved</a:t>
            </a:r>
            <a:endParaRPr b="0" i="0" sz="1100" u="none" cap="none" strike="noStrike">
              <a:solidFill>
                <a:schemeClr val="accent5"/>
              </a:solidFill>
              <a:latin typeface="DM Sans"/>
              <a:ea typeface="DM Sans"/>
              <a:cs typeface="DM Sans"/>
              <a:sym typeface="DM Sans"/>
            </a:endParaRPr>
          </a:p>
        </p:txBody>
      </p:sp>
      <p:pic>
        <p:nvPicPr>
          <p:cNvPr id="1510" name="Google Shape;1510;p217"/>
          <p:cNvPicPr preferRelativeResize="0"/>
          <p:nvPr/>
        </p:nvPicPr>
        <p:blipFill rotWithShape="1">
          <a:blip r:embed="rId1">
            <a:alphaModFix/>
          </a:blip>
          <a:srcRect b="0" l="0" r="0" t="0"/>
          <a:stretch/>
        </p:blipFill>
        <p:spPr>
          <a:xfrm>
            <a:off x="10668000" y="6473302"/>
            <a:ext cx="186767" cy="186767"/>
          </a:xfrm>
          <a:prstGeom prst="rect">
            <a:avLst/>
          </a:prstGeom>
          <a:noFill/>
          <a:ln>
            <a:noFill/>
          </a:ln>
        </p:spPr>
      </p:pic>
      <p:sp>
        <p:nvSpPr>
          <p:cNvPr id="1511" name="Google Shape;1511;p217"/>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 id="2147483891" r:id="rId35"/>
    <p:sldLayoutId id="2147483892" r:id="rId36"/>
    <p:sldLayoutId id="2147483893" r:id="rId37"/>
    <p:sldLayoutId id="2147483894" r:id="rId38"/>
    <p:sldLayoutId id="2147483895"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2" name="Shape 1782"/>
        <p:cNvGrpSpPr/>
        <p:nvPr/>
      </p:nvGrpSpPr>
      <p:grpSpPr>
        <a:xfrm>
          <a:off x="0" y="0"/>
          <a:ext cx="0" cy="0"/>
          <a:chOff x="0" y="0"/>
          <a:chExt cx="0" cy="0"/>
        </a:xfrm>
      </p:grpSpPr>
      <p:sp>
        <p:nvSpPr>
          <p:cNvPr id="1783" name="Google Shape;1783;p25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784" name="Google Shape;1784;p256"/>
          <p:cNvSpPr txBox="1"/>
          <p:nvPr>
            <p:ph idx="1" type="body"/>
          </p:nvPr>
        </p:nvSpPr>
        <p:spPr>
          <a:xfrm>
            <a:off x="762007"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pic>
        <p:nvPicPr>
          <p:cNvPr id="1785" name="Google Shape;1785;p256"/>
          <p:cNvPicPr preferRelativeResize="0"/>
          <p:nvPr/>
        </p:nvPicPr>
        <p:blipFill rotWithShape="1">
          <a:blip r:embed="rId1">
            <a:alphaModFix/>
          </a:blip>
          <a:srcRect b="0" l="0" r="0" t="0"/>
          <a:stretch/>
        </p:blipFill>
        <p:spPr>
          <a:xfrm>
            <a:off x="10668109" y="6473302"/>
            <a:ext cx="186720" cy="186720"/>
          </a:xfrm>
          <a:prstGeom prst="rect">
            <a:avLst/>
          </a:prstGeom>
          <a:noFill/>
          <a:ln>
            <a:noFill/>
          </a:ln>
        </p:spPr>
      </p:pic>
      <p:sp>
        <p:nvSpPr>
          <p:cNvPr id="1786" name="Google Shape;1786;p25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87" name="Google Shape;1787;p256"/>
          <p:cNvSpPr txBox="1"/>
          <p:nvPr/>
        </p:nvSpPr>
        <p:spPr>
          <a:xfrm>
            <a:off x="646729"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a:t>
            </a:r>
            <a:r>
              <a:rPr lang="en-US" sz="1100">
                <a:solidFill>
                  <a:schemeClr val="accent5"/>
                </a:solidFill>
                <a:latin typeface="DM Sans"/>
                <a:ea typeface="DM Sans"/>
                <a:cs typeface="DM Sans"/>
                <a:sym typeface="DM Sans"/>
              </a:rPr>
              <a:t>4</a:t>
            </a:r>
            <a:r>
              <a:rPr b="0" i="0" lang="en-US" sz="1100" u="none" cap="none" strike="noStrike">
                <a:solidFill>
                  <a:schemeClr val="accent5"/>
                </a:solidFill>
                <a:latin typeface="DM Sans"/>
                <a:ea typeface="DM Sans"/>
                <a:cs typeface="DM Sans"/>
                <a:sym typeface="DM Sans"/>
              </a:rPr>
              <a:t>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 id="2147483928" r:id="rId34"/>
    <p:sldLayoutId id="2147483929" r:id="rId35"/>
    <p:sldLayoutId id="2147483930" r:id="rId36"/>
    <p:sldLayoutId id="2147483931" r:id="rId37"/>
    <p:sldLayoutId id="2147483932" r:id="rId38"/>
    <p:sldLayoutId id="2147483933" r:id="rId39"/>
    <p:sldLayoutId id="2147483934"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7" name="Shape 2087"/>
        <p:cNvGrpSpPr/>
        <p:nvPr/>
      </p:nvGrpSpPr>
      <p:grpSpPr>
        <a:xfrm>
          <a:off x="0" y="0"/>
          <a:ext cx="0" cy="0"/>
          <a:chOff x="0" y="0"/>
          <a:chExt cx="0" cy="0"/>
        </a:xfrm>
      </p:grpSpPr>
      <p:sp>
        <p:nvSpPr>
          <p:cNvPr id="2088" name="Google Shape;2088;p29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2089" name="Google Shape;2089;p296"/>
          <p:cNvSpPr txBox="1"/>
          <p:nvPr>
            <p:ph idx="1" type="body"/>
          </p:nvPr>
        </p:nvSpPr>
        <p:spPr>
          <a:xfrm>
            <a:off x="762008"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pic>
        <p:nvPicPr>
          <p:cNvPr id="2090" name="Google Shape;2090;p296"/>
          <p:cNvPicPr preferRelativeResize="0"/>
          <p:nvPr/>
        </p:nvPicPr>
        <p:blipFill rotWithShape="1">
          <a:blip r:embed="rId1">
            <a:alphaModFix/>
          </a:blip>
          <a:srcRect b="0" l="0" r="0" t="0"/>
          <a:stretch/>
        </p:blipFill>
        <p:spPr>
          <a:xfrm>
            <a:off x="10668109" y="6473303"/>
            <a:ext cx="186720" cy="186720"/>
          </a:xfrm>
          <a:prstGeom prst="rect">
            <a:avLst/>
          </a:prstGeom>
          <a:noFill/>
          <a:ln>
            <a:noFill/>
          </a:ln>
        </p:spPr>
      </p:pic>
      <p:sp>
        <p:nvSpPr>
          <p:cNvPr id="2091" name="Google Shape;2091;p29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92" name="Google Shape;2092;p296"/>
          <p:cNvSpPr txBox="1"/>
          <p:nvPr/>
        </p:nvSpPr>
        <p:spPr>
          <a:xfrm>
            <a:off x="646729"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a:t>
            </a:r>
            <a:r>
              <a:rPr lang="en-US" sz="1100">
                <a:solidFill>
                  <a:schemeClr val="accent5"/>
                </a:solidFill>
                <a:latin typeface="DM Sans"/>
                <a:ea typeface="DM Sans"/>
                <a:cs typeface="DM Sans"/>
                <a:sym typeface="DM Sans"/>
              </a:rPr>
              <a:t>4</a:t>
            </a:r>
            <a:r>
              <a:rPr b="0" i="0" lang="en-US" sz="1100" u="none" cap="none" strike="noStrike">
                <a:solidFill>
                  <a:schemeClr val="accent5"/>
                </a:solidFill>
                <a:latin typeface="DM Sans"/>
                <a:ea typeface="DM Sans"/>
                <a:cs typeface="DM Sans"/>
                <a:sym typeface="DM Sans"/>
              </a:rPr>
              <a:t>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9">
          <p15:clr>
            <a:srgbClr val="EA4335"/>
          </p15:clr>
        </p15:guide>
        <p15:guide id="6" pos="1615">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5">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01.xml"/><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5.png"/><Relationship Id="rId6" Type="http://schemas.openxmlformats.org/officeDocument/2006/relationships/image" Target="../media/image207.png"/><Relationship Id="rId7" Type="http://schemas.openxmlformats.org/officeDocument/2006/relationships/image" Target="../media/image202.png"/><Relationship Id="rId8" Type="http://schemas.openxmlformats.org/officeDocument/2006/relationships/image" Target="../media/image34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02.xml"/><Relationship Id="rId3" Type="http://schemas.openxmlformats.org/officeDocument/2006/relationships/image" Target="../media/image259.gi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0.xml"/><Relationship Id="rId2" Type="http://schemas.openxmlformats.org/officeDocument/2006/relationships/notesSlide" Target="../notesSlides/notesSlide104.xml"/><Relationship Id="rId3" Type="http://schemas.openxmlformats.org/officeDocument/2006/relationships/image" Target="../media/image418.gif"/><Relationship Id="rId4" Type="http://schemas.openxmlformats.org/officeDocument/2006/relationships/image" Target="../media/image411.png"/><Relationship Id="rId5" Type="http://schemas.openxmlformats.org/officeDocument/2006/relationships/image" Target="../media/image24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0.xml"/><Relationship Id="rId2" Type="http://schemas.openxmlformats.org/officeDocument/2006/relationships/notesSlide" Target="../notesSlides/notesSlide105.xml"/><Relationship Id="rId3" Type="http://schemas.openxmlformats.org/officeDocument/2006/relationships/image" Target="../media/image430.png"/><Relationship Id="rId4" Type="http://schemas.openxmlformats.org/officeDocument/2006/relationships/image" Target="../media/image414.png"/><Relationship Id="rId5" Type="http://schemas.openxmlformats.org/officeDocument/2006/relationships/image" Target="../media/image24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0.xml"/><Relationship Id="rId2" Type="http://schemas.openxmlformats.org/officeDocument/2006/relationships/notesSlide" Target="../notesSlides/notesSlide106.xml"/><Relationship Id="rId3" Type="http://schemas.openxmlformats.org/officeDocument/2006/relationships/image" Target="../media/image420.png"/><Relationship Id="rId4" Type="http://schemas.openxmlformats.org/officeDocument/2006/relationships/image" Target="../media/image24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0.xml"/><Relationship Id="rId2" Type="http://schemas.openxmlformats.org/officeDocument/2006/relationships/notesSlide" Target="../notesSlides/notesSlide107.xml"/><Relationship Id="rId3" Type="http://schemas.openxmlformats.org/officeDocument/2006/relationships/image" Target="../media/image417.png"/><Relationship Id="rId4" Type="http://schemas.openxmlformats.org/officeDocument/2006/relationships/image" Target="../media/image2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0.xml"/><Relationship Id="rId2" Type="http://schemas.openxmlformats.org/officeDocument/2006/relationships/notesSlide" Target="../notesSlides/notesSlide108.xml"/><Relationship Id="rId3" Type="http://schemas.openxmlformats.org/officeDocument/2006/relationships/image" Target="../media/image431.png"/><Relationship Id="rId4" Type="http://schemas.openxmlformats.org/officeDocument/2006/relationships/image" Target="../media/image24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09.xml"/><Relationship Id="rId3" Type="http://schemas.openxmlformats.org/officeDocument/2006/relationships/image" Target="../media/image423.png"/><Relationship Id="rId4" Type="http://schemas.openxmlformats.org/officeDocument/2006/relationships/image" Target="../media/image2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110.xml"/><Relationship Id="rId3" Type="http://schemas.openxmlformats.org/officeDocument/2006/relationships/image" Target="../media/image416.png"/><Relationship Id="rId4" Type="http://schemas.openxmlformats.org/officeDocument/2006/relationships/image" Target="../media/image24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notesSlide" Target="../notesSlides/notesSlide111.xml"/><Relationship Id="rId3" Type="http://schemas.openxmlformats.org/officeDocument/2006/relationships/image" Target="../media/image419.png"/><Relationship Id="rId4" Type="http://schemas.openxmlformats.org/officeDocument/2006/relationships/image" Target="../media/image424.png"/><Relationship Id="rId5" Type="http://schemas.openxmlformats.org/officeDocument/2006/relationships/image" Target="../media/image422.png"/><Relationship Id="rId6" Type="http://schemas.openxmlformats.org/officeDocument/2006/relationships/image" Target="../media/image27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3.xml"/><Relationship Id="rId3" Type="http://schemas.openxmlformats.org/officeDocument/2006/relationships/comments" Target="../comments/commen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4.xml"/><Relationship Id="rId3" Type="http://schemas.openxmlformats.org/officeDocument/2006/relationships/image" Target="../media/image432.png"/><Relationship Id="rId4" Type="http://schemas.openxmlformats.org/officeDocument/2006/relationships/image" Target="../media/image426.png"/><Relationship Id="rId5" Type="http://schemas.openxmlformats.org/officeDocument/2006/relationships/image" Target="../media/image425.png"/><Relationship Id="rId6" Type="http://schemas.openxmlformats.org/officeDocument/2006/relationships/image" Target="../media/image44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8.xml"/><Relationship Id="rId3" Type="http://schemas.openxmlformats.org/officeDocument/2006/relationships/image" Target="../media/image4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9.xml"/><Relationship Id="rId3" Type="http://schemas.openxmlformats.org/officeDocument/2006/relationships/image" Target="../media/image4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20.xml"/><Relationship Id="rId3" Type="http://schemas.openxmlformats.org/officeDocument/2006/relationships/image" Target="../media/image43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23.xml"/><Relationship Id="rId3" Type="http://schemas.openxmlformats.org/officeDocument/2006/relationships/image" Target="../media/image428.png"/><Relationship Id="rId4" Type="http://schemas.openxmlformats.org/officeDocument/2006/relationships/image" Target="../media/image436.png"/><Relationship Id="rId5" Type="http://schemas.openxmlformats.org/officeDocument/2006/relationships/image" Target="../media/image43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24.xml"/><Relationship Id="rId3" Type="http://schemas.openxmlformats.org/officeDocument/2006/relationships/image" Target="../media/image434.png"/><Relationship Id="rId4" Type="http://schemas.openxmlformats.org/officeDocument/2006/relationships/image" Target="../media/image435.png"/><Relationship Id="rId5" Type="http://schemas.openxmlformats.org/officeDocument/2006/relationships/image" Target="../media/image437.png"/><Relationship Id="rId6" Type="http://schemas.openxmlformats.org/officeDocument/2006/relationships/image" Target="../media/image42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5.xml"/><Relationship Id="rId3" Type="http://schemas.openxmlformats.org/officeDocument/2006/relationships/image" Target="../media/image295.png"/><Relationship Id="rId4" Type="http://schemas.openxmlformats.org/officeDocument/2006/relationships/image" Target="../media/image285.png"/><Relationship Id="rId9" Type="http://schemas.openxmlformats.org/officeDocument/2006/relationships/image" Target="../media/image200.png"/><Relationship Id="rId5" Type="http://schemas.openxmlformats.org/officeDocument/2006/relationships/image" Target="../media/image313.png"/><Relationship Id="rId6" Type="http://schemas.openxmlformats.org/officeDocument/2006/relationships/image" Target="../media/image208.png"/><Relationship Id="rId7" Type="http://schemas.openxmlformats.org/officeDocument/2006/relationships/image" Target="../media/image198.png"/><Relationship Id="rId8" Type="http://schemas.openxmlformats.org/officeDocument/2006/relationships/image" Target="../media/image199.png"/><Relationship Id="rId31" Type="http://schemas.openxmlformats.org/officeDocument/2006/relationships/image" Target="../media/image225.png"/><Relationship Id="rId30" Type="http://schemas.openxmlformats.org/officeDocument/2006/relationships/image" Target="../media/image269.png"/><Relationship Id="rId33" Type="http://schemas.openxmlformats.org/officeDocument/2006/relationships/image" Target="../media/image228.png"/><Relationship Id="rId32" Type="http://schemas.openxmlformats.org/officeDocument/2006/relationships/image" Target="../media/image231.png"/><Relationship Id="rId20" Type="http://schemas.openxmlformats.org/officeDocument/2006/relationships/image" Target="../media/image212.png"/><Relationship Id="rId22" Type="http://schemas.openxmlformats.org/officeDocument/2006/relationships/image" Target="../media/image221.png"/><Relationship Id="rId21" Type="http://schemas.openxmlformats.org/officeDocument/2006/relationships/image" Target="../media/image217.png"/><Relationship Id="rId24" Type="http://schemas.openxmlformats.org/officeDocument/2006/relationships/image" Target="../media/image216.png"/><Relationship Id="rId23" Type="http://schemas.openxmlformats.org/officeDocument/2006/relationships/image" Target="../media/image215.png"/><Relationship Id="rId26" Type="http://schemas.openxmlformats.org/officeDocument/2006/relationships/image" Target="../media/image223.png"/><Relationship Id="rId25" Type="http://schemas.openxmlformats.org/officeDocument/2006/relationships/image" Target="../media/image219.png"/><Relationship Id="rId28" Type="http://schemas.openxmlformats.org/officeDocument/2006/relationships/image" Target="../media/image229.png"/><Relationship Id="rId27" Type="http://schemas.openxmlformats.org/officeDocument/2006/relationships/image" Target="../media/image222.png"/><Relationship Id="rId29" Type="http://schemas.openxmlformats.org/officeDocument/2006/relationships/image" Target="../media/image224.png"/><Relationship Id="rId11" Type="http://schemas.openxmlformats.org/officeDocument/2006/relationships/image" Target="../media/image205.png"/><Relationship Id="rId10" Type="http://schemas.openxmlformats.org/officeDocument/2006/relationships/image" Target="../media/image201.png"/><Relationship Id="rId13" Type="http://schemas.openxmlformats.org/officeDocument/2006/relationships/image" Target="../media/image202.png"/><Relationship Id="rId12" Type="http://schemas.openxmlformats.org/officeDocument/2006/relationships/image" Target="../media/image207.png"/><Relationship Id="rId15" Type="http://schemas.openxmlformats.org/officeDocument/2006/relationships/image" Target="../media/image220.png"/><Relationship Id="rId14" Type="http://schemas.openxmlformats.org/officeDocument/2006/relationships/image" Target="../media/image210.png"/><Relationship Id="rId17" Type="http://schemas.openxmlformats.org/officeDocument/2006/relationships/image" Target="../media/image214.png"/><Relationship Id="rId16" Type="http://schemas.openxmlformats.org/officeDocument/2006/relationships/image" Target="../media/image209.png"/><Relationship Id="rId19" Type="http://schemas.openxmlformats.org/officeDocument/2006/relationships/image" Target="../media/image211.png"/><Relationship Id="rId18" Type="http://schemas.openxmlformats.org/officeDocument/2006/relationships/image" Target="../media/image2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7.xml"/><Relationship Id="rId3" Type="http://schemas.openxmlformats.org/officeDocument/2006/relationships/image" Target="../media/image2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8.xml"/><Relationship Id="rId3" Type="http://schemas.openxmlformats.org/officeDocument/2006/relationships/image" Target="../media/image232.png"/><Relationship Id="rId4" Type="http://schemas.openxmlformats.org/officeDocument/2006/relationships/image" Target="../media/image239.png"/><Relationship Id="rId9" Type="http://schemas.openxmlformats.org/officeDocument/2006/relationships/image" Target="../media/image238.png"/><Relationship Id="rId5" Type="http://schemas.openxmlformats.org/officeDocument/2006/relationships/image" Target="../media/image244.png"/><Relationship Id="rId6" Type="http://schemas.openxmlformats.org/officeDocument/2006/relationships/image" Target="../media/image230.png"/><Relationship Id="rId7" Type="http://schemas.openxmlformats.org/officeDocument/2006/relationships/image" Target="../media/image227.png"/><Relationship Id="rId8" Type="http://schemas.openxmlformats.org/officeDocument/2006/relationships/image" Target="../media/image233.png"/><Relationship Id="rId11" Type="http://schemas.openxmlformats.org/officeDocument/2006/relationships/image" Target="../media/image237.png"/><Relationship Id="rId10" Type="http://schemas.openxmlformats.org/officeDocument/2006/relationships/image" Target="../media/image234.png"/><Relationship Id="rId13" Type="http://schemas.openxmlformats.org/officeDocument/2006/relationships/image" Target="../media/image235.png"/><Relationship Id="rId12" Type="http://schemas.openxmlformats.org/officeDocument/2006/relationships/image" Target="../media/image241.png"/><Relationship Id="rId14" Type="http://schemas.openxmlformats.org/officeDocument/2006/relationships/image" Target="../media/image2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3.xml"/><Relationship Id="rId9" Type="http://schemas.openxmlformats.org/officeDocument/2006/relationships/slide" Target="/ppt/slides/slide37.xml"/><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16.xml"/><Relationship Id="rId8" Type="http://schemas.openxmlformats.org/officeDocument/2006/relationships/slide" Target="/ppt/slides/slide28.xml"/><Relationship Id="rId11" Type="http://schemas.openxmlformats.org/officeDocument/2006/relationships/slide" Target="/ppt/slides/slide45.xml"/><Relationship Id="rId10" Type="http://schemas.openxmlformats.org/officeDocument/2006/relationships/slide" Target="/ppt/slides/slide42.xml"/><Relationship Id="rId13" Type="http://schemas.openxmlformats.org/officeDocument/2006/relationships/slide" Target="/ppt/slides/slide71.xml"/><Relationship Id="rId12" Type="http://schemas.openxmlformats.org/officeDocument/2006/relationships/slide" Target="/ppt/slides/slide57.xml"/><Relationship Id="rId15" Type="http://schemas.openxmlformats.org/officeDocument/2006/relationships/slide" Target="/ppt/slides/slide113.xml"/><Relationship Id="rId14" Type="http://schemas.openxmlformats.org/officeDocument/2006/relationships/slide" Target="/ppt/slides/slide10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4.xml"/><Relationship Id="rId2" Type="http://schemas.openxmlformats.org/officeDocument/2006/relationships/notesSlide" Target="../notesSlides/notesSlide20.xml"/><Relationship Id="rId3" Type="http://schemas.openxmlformats.org/officeDocument/2006/relationships/image" Target="../media/image245.png"/><Relationship Id="rId4" Type="http://schemas.openxmlformats.org/officeDocument/2006/relationships/image" Target="../media/image2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21.xml"/><Relationship Id="rId3" Type="http://schemas.openxmlformats.org/officeDocument/2006/relationships/image" Target="../media/image25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23.xml"/><Relationship Id="rId3" Type="http://schemas.openxmlformats.org/officeDocument/2006/relationships/image" Target="../media/image252.png"/><Relationship Id="rId4" Type="http://schemas.openxmlformats.org/officeDocument/2006/relationships/image" Target="../media/image2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24.xml"/><Relationship Id="rId3" Type="http://schemas.openxmlformats.org/officeDocument/2006/relationships/image" Target="../media/image2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4.xml"/><Relationship Id="rId2" Type="http://schemas.openxmlformats.org/officeDocument/2006/relationships/notesSlide" Target="../notesSlides/notesSlide25.xml"/><Relationship Id="rId3" Type="http://schemas.openxmlformats.org/officeDocument/2006/relationships/image" Target="../media/image246.png"/><Relationship Id="rId4" Type="http://schemas.openxmlformats.org/officeDocument/2006/relationships/image" Target="../media/image2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4.xml"/><Relationship Id="rId2" Type="http://schemas.openxmlformats.org/officeDocument/2006/relationships/notesSlide" Target="../notesSlides/notesSlide26.xml"/><Relationship Id="rId3" Type="http://schemas.openxmlformats.org/officeDocument/2006/relationships/image" Target="../media/image25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9.xml"/><Relationship Id="rId2" Type="http://schemas.openxmlformats.org/officeDocument/2006/relationships/notesSlide" Target="../notesSlides/notesSlide27.xml"/><Relationship Id="rId3" Type="http://schemas.openxmlformats.org/officeDocument/2006/relationships/image" Target="../media/image242.png"/><Relationship Id="rId4" Type="http://schemas.openxmlformats.org/officeDocument/2006/relationships/image" Target="../media/image25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80.xml"/><Relationship Id="rId2" Type="http://schemas.openxmlformats.org/officeDocument/2006/relationships/notesSlide" Target="../notesSlides/notesSlide30.xml"/><Relationship Id="rId3" Type="http://schemas.openxmlformats.org/officeDocument/2006/relationships/image" Target="../media/image2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50.png"/><Relationship Id="rId4" Type="http://schemas.openxmlformats.org/officeDocument/2006/relationships/image" Target="../media/image255.png"/><Relationship Id="rId9" Type="http://schemas.openxmlformats.org/officeDocument/2006/relationships/image" Target="../media/image262.png"/><Relationship Id="rId5" Type="http://schemas.openxmlformats.org/officeDocument/2006/relationships/image" Target="../media/image254.png"/><Relationship Id="rId6" Type="http://schemas.openxmlformats.org/officeDocument/2006/relationships/image" Target="../media/image257.png"/><Relationship Id="rId7" Type="http://schemas.openxmlformats.org/officeDocument/2006/relationships/image" Target="../media/image258.png"/><Relationship Id="rId8" Type="http://schemas.openxmlformats.org/officeDocument/2006/relationships/image" Target="../media/image256.png"/><Relationship Id="rId11" Type="http://schemas.openxmlformats.org/officeDocument/2006/relationships/image" Target="../media/image261.png"/><Relationship Id="rId10" Type="http://schemas.openxmlformats.org/officeDocument/2006/relationships/image" Target="../media/image2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36.xml"/><Relationship Id="rId3" Type="http://schemas.openxmlformats.org/officeDocument/2006/relationships/image" Target="../media/image2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2.xml"/><Relationship Id="rId2" Type="http://schemas.openxmlformats.org/officeDocument/2006/relationships/notesSlide" Target="../notesSlides/notesSlide39.xml"/><Relationship Id="rId3" Type="http://schemas.openxmlformats.org/officeDocument/2006/relationships/image" Target="../media/image265.png"/><Relationship Id="rId4" Type="http://schemas.openxmlformats.org/officeDocument/2006/relationships/image" Target="../media/image264.png"/><Relationship Id="rId5" Type="http://schemas.openxmlformats.org/officeDocument/2006/relationships/image" Target="../media/image263.png"/><Relationship Id="rId6" Type="http://schemas.openxmlformats.org/officeDocument/2006/relationships/image" Target="../media/image273.png"/><Relationship Id="rId7" Type="http://schemas.openxmlformats.org/officeDocument/2006/relationships/image" Target="../media/image267.png"/><Relationship Id="rId8" Type="http://schemas.openxmlformats.org/officeDocument/2006/relationships/image" Target="../media/image2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9.xml"/><Relationship Id="rId2" Type="http://schemas.openxmlformats.org/officeDocument/2006/relationships/notesSlide" Target="../notesSlides/notesSlide40.xml"/><Relationship Id="rId3" Type="http://schemas.openxmlformats.org/officeDocument/2006/relationships/image" Target="../media/image29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4.xml"/><Relationship Id="rId2" Type="http://schemas.openxmlformats.org/officeDocument/2006/relationships/notesSlide" Target="../notesSlides/notesSlide43.xml"/><Relationship Id="rId3" Type="http://schemas.openxmlformats.org/officeDocument/2006/relationships/image" Target="../media/image277.png"/><Relationship Id="rId4" Type="http://schemas.openxmlformats.org/officeDocument/2006/relationships/image" Target="../media/image2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9.xml"/><Relationship Id="rId2" Type="http://schemas.openxmlformats.org/officeDocument/2006/relationships/notesSlide" Target="../notesSlides/notesSlide44.xml"/><Relationship Id="rId3" Type="http://schemas.openxmlformats.org/officeDocument/2006/relationships/image" Target="../media/image2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6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30.xml"/><Relationship Id="rId2" Type="http://schemas.openxmlformats.org/officeDocument/2006/relationships/notesSlide" Target="../notesSlides/notesSlide47.xml"/><Relationship Id="rId3" Type="http://schemas.openxmlformats.org/officeDocument/2006/relationships/image" Target="../media/image2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49.xml"/><Relationship Id="rId3" Type="http://schemas.openxmlformats.org/officeDocument/2006/relationships/image" Target="../media/image272.png"/><Relationship Id="rId4" Type="http://schemas.openxmlformats.org/officeDocument/2006/relationships/image" Target="../media/image357.png"/><Relationship Id="rId5" Type="http://schemas.openxmlformats.org/officeDocument/2006/relationships/image" Target="../media/image365.png"/><Relationship Id="rId6" Type="http://schemas.openxmlformats.org/officeDocument/2006/relationships/image" Target="../media/image394.png"/><Relationship Id="rId7" Type="http://schemas.openxmlformats.org/officeDocument/2006/relationships/image" Target="../media/image2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8.xml"/><Relationship Id="rId2" Type="http://schemas.openxmlformats.org/officeDocument/2006/relationships/notesSlide" Target="../notesSlides/notesSlide5.xml"/><Relationship Id="rId3" Type="http://schemas.openxmlformats.org/officeDocument/2006/relationships/image" Target="../media/image192.png"/><Relationship Id="rId4" Type="http://schemas.openxmlformats.org/officeDocument/2006/relationships/image" Target="../media/image197.png"/><Relationship Id="rId9" Type="http://schemas.openxmlformats.org/officeDocument/2006/relationships/image" Target="../media/image206.png"/><Relationship Id="rId5" Type="http://schemas.openxmlformats.org/officeDocument/2006/relationships/image" Target="../media/image190.png"/><Relationship Id="rId6" Type="http://schemas.openxmlformats.org/officeDocument/2006/relationships/image" Target="../media/image193.png"/><Relationship Id="rId7" Type="http://schemas.openxmlformats.org/officeDocument/2006/relationships/image" Target="../media/image194.png"/><Relationship Id="rId8" Type="http://schemas.openxmlformats.org/officeDocument/2006/relationships/image" Target="../media/image20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16.xml"/><Relationship Id="rId2" Type="http://schemas.openxmlformats.org/officeDocument/2006/relationships/notesSlide" Target="../notesSlides/notesSlide50.xml"/><Relationship Id="rId3" Type="http://schemas.openxmlformats.org/officeDocument/2006/relationships/image" Target="../media/image276.png"/><Relationship Id="rId4" Type="http://schemas.openxmlformats.org/officeDocument/2006/relationships/image" Target="../media/image275.png"/><Relationship Id="rId5" Type="http://schemas.openxmlformats.org/officeDocument/2006/relationships/image" Target="../media/image281.png"/><Relationship Id="rId6" Type="http://schemas.openxmlformats.org/officeDocument/2006/relationships/image" Target="../media/image2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17.xml"/><Relationship Id="rId2" Type="http://schemas.openxmlformats.org/officeDocument/2006/relationships/notesSlide" Target="../notesSlides/notesSlide51.xml"/><Relationship Id="rId3" Type="http://schemas.openxmlformats.org/officeDocument/2006/relationships/image" Target="../media/image283.png"/><Relationship Id="rId4" Type="http://schemas.openxmlformats.org/officeDocument/2006/relationships/image" Target="../media/image282.png"/><Relationship Id="rId9" Type="http://schemas.openxmlformats.org/officeDocument/2006/relationships/image" Target="../media/image320.png"/><Relationship Id="rId5" Type="http://schemas.openxmlformats.org/officeDocument/2006/relationships/image" Target="../media/image286.png"/><Relationship Id="rId6" Type="http://schemas.openxmlformats.org/officeDocument/2006/relationships/image" Target="../media/image279.png"/><Relationship Id="rId7" Type="http://schemas.openxmlformats.org/officeDocument/2006/relationships/image" Target="../media/image323.png"/><Relationship Id="rId8" Type="http://schemas.openxmlformats.org/officeDocument/2006/relationships/image" Target="../media/image316.png"/><Relationship Id="rId20" Type="http://schemas.openxmlformats.org/officeDocument/2006/relationships/image" Target="../media/image302.png"/><Relationship Id="rId22" Type="http://schemas.openxmlformats.org/officeDocument/2006/relationships/image" Target="../media/image445.gif"/><Relationship Id="rId21" Type="http://schemas.openxmlformats.org/officeDocument/2006/relationships/image" Target="../media/image293.png"/><Relationship Id="rId24" Type="http://schemas.openxmlformats.org/officeDocument/2006/relationships/image" Target="../media/image303.png"/><Relationship Id="rId23" Type="http://schemas.openxmlformats.org/officeDocument/2006/relationships/image" Target="../media/image296.png"/><Relationship Id="rId11" Type="http://schemas.openxmlformats.org/officeDocument/2006/relationships/image" Target="../media/image294.png"/><Relationship Id="rId10" Type="http://schemas.openxmlformats.org/officeDocument/2006/relationships/image" Target="../media/image309.png"/><Relationship Id="rId13" Type="http://schemas.openxmlformats.org/officeDocument/2006/relationships/image" Target="../media/image288.png"/><Relationship Id="rId12" Type="http://schemas.openxmlformats.org/officeDocument/2006/relationships/image" Target="../media/image292.png"/><Relationship Id="rId15" Type="http://schemas.openxmlformats.org/officeDocument/2006/relationships/image" Target="../media/image289.png"/><Relationship Id="rId14" Type="http://schemas.openxmlformats.org/officeDocument/2006/relationships/image" Target="../media/image291.png"/><Relationship Id="rId17" Type="http://schemas.openxmlformats.org/officeDocument/2006/relationships/image" Target="../media/image298.png"/><Relationship Id="rId16" Type="http://schemas.openxmlformats.org/officeDocument/2006/relationships/image" Target="../media/image290.png"/><Relationship Id="rId19" Type="http://schemas.openxmlformats.org/officeDocument/2006/relationships/image" Target="../media/image299.png"/><Relationship Id="rId18" Type="http://schemas.openxmlformats.org/officeDocument/2006/relationships/image" Target="../media/image2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8.xml"/><Relationship Id="rId2" Type="http://schemas.openxmlformats.org/officeDocument/2006/relationships/notesSlide" Target="../notesSlides/notesSlide52.xml"/><Relationship Id="rId3" Type="http://schemas.openxmlformats.org/officeDocument/2006/relationships/image" Target="../media/image301.png"/><Relationship Id="rId4" Type="http://schemas.openxmlformats.org/officeDocument/2006/relationships/image" Target="../media/image3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94.xml"/><Relationship Id="rId2" Type="http://schemas.openxmlformats.org/officeDocument/2006/relationships/notesSlide" Target="../notesSlides/notesSlide54.xml"/><Relationship Id="rId3" Type="http://schemas.openxmlformats.org/officeDocument/2006/relationships/image" Target="../media/image2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18.xml"/><Relationship Id="rId2" Type="http://schemas.openxmlformats.org/officeDocument/2006/relationships/notesSlide" Target="../notesSlides/notesSlide55.xml"/><Relationship Id="rId3" Type="http://schemas.openxmlformats.org/officeDocument/2006/relationships/image" Target="../media/image2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18.xml"/><Relationship Id="rId2" Type="http://schemas.openxmlformats.org/officeDocument/2006/relationships/notesSlide" Target="../notesSlides/notesSlide56.xml"/><Relationship Id="rId3" Type="http://schemas.openxmlformats.org/officeDocument/2006/relationships/image" Target="../media/image307.jpg"/><Relationship Id="rId4" Type="http://schemas.openxmlformats.org/officeDocument/2006/relationships/image" Target="../media/image305.png"/><Relationship Id="rId5" Type="http://schemas.openxmlformats.org/officeDocument/2006/relationships/image" Target="../media/image3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8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7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8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0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52.xml"/><Relationship Id="rId2" Type="http://schemas.openxmlformats.org/officeDocument/2006/relationships/notesSlide" Target="../notesSlides/notesSlide61.xml"/><Relationship Id="rId3" Type="http://schemas.openxmlformats.org/officeDocument/2006/relationships/image" Target="../media/image311.png"/><Relationship Id="rId4" Type="http://schemas.openxmlformats.org/officeDocument/2006/relationships/image" Target="../media/image304.png"/><Relationship Id="rId5" Type="http://schemas.openxmlformats.org/officeDocument/2006/relationships/image" Target="../media/image3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10.xml"/><Relationship Id="rId2" Type="http://schemas.openxmlformats.org/officeDocument/2006/relationships/notesSlide" Target="../notesSlides/notesSlide62.xml"/><Relationship Id="rId3" Type="http://schemas.openxmlformats.org/officeDocument/2006/relationships/image" Target="../media/image331.gif"/><Relationship Id="rId4" Type="http://schemas.openxmlformats.org/officeDocument/2006/relationships/image" Target="../media/image345.png"/><Relationship Id="rId9" Type="http://schemas.openxmlformats.org/officeDocument/2006/relationships/image" Target="../media/image318.png"/><Relationship Id="rId5" Type="http://schemas.openxmlformats.org/officeDocument/2006/relationships/image" Target="../media/image317.png"/><Relationship Id="rId6" Type="http://schemas.openxmlformats.org/officeDocument/2006/relationships/image" Target="../media/image321.png"/><Relationship Id="rId7" Type="http://schemas.openxmlformats.org/officeDocument/2006/relationships/image" Target="../media/image150.png"/><Relationship Id="rId8" Type="http://schemas.openxmlformats.org/officeDocument/2006/relationships/image" Target="../media/image312.png"/><Relationship Id="rId11" Type="http://schemas.openxmlformats.org/officeDocument/2006/relationships/image" Target="../media/image315.png"/><Relationship Id="rId10" Type="http://schemas.openxmlformats.org/officeDocument/2006/relationships/image" Target="../media/image3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notesSlide" Target="../notesSlides/notesSlide63.xml"/><Relationship Id="rId3" Type="http://schemas.openxmlformats.org/officeDocument/2006/relationships/image" Target="../media/image327.png"/><Relationship Id="rId4" Type="http://schemas.openxmlformats.org/officeDocument/2006/relationships/image" Target="../media/image150.png"/><Relationship Id="rId5" Type="http://schemas.openxmlformats.org/officeDocument/2006/relationships/image" Target="../media/image319.png"/><Relationship Id="rId6" Type="http://schemas.openxmlformats.org/officeDocument/2006/relationships/image" Target="../media/image3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64.xml"/><Relationship Id="rId3" Type="http://schemas.openxmlformats.org/officeDocument/2006/relationships/image" Target="../media/image272.png"/><Relationship Id="rId4" Type="http://schemas.openxmlformats.org/officeDocument/2006/relationships/image" Target="../media/image357.png"/><Relationship Id="rId5" Type="http://schemas.openxmlformats.org/officeDocument/2006/relationships/image" Target="../media/image365.png"/><Relationship Id="rId6" Type="http://schemas.openxmlformats.org/officeDocument/2006/relationships/image" Target="../media/image394.png"/><Relationship Id="rId7" Type="http://schemas.openxmlformats.org/officeDocument/2006/relationships/image" Target="../media/image2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0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67.xml"/><Relationship Id="rId2" Type="http://schemas.openxmlformats.org/officeDocument/2006/relationships/notesSlide" Target="../notesSlides/notesSlide67.xml"/><Relationship Id="rId3" Type="http://schemas.openxmlformats.org/officeDocument/2006/relationships/image" Target="../media/image326.png"/><Relationship Id="rId4" Type="http://schemas.openxmlformats.org/officeDocument/2006/relationships/image" Target="../media/image3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37.xml"/><Relationship Id="rId2" Type="http://schemas.openxmlformats.org/officeDocument/2006/relationships/notesSlide" Target="../notesSlides/notesSlide68.xml"/><Relationship Id="rId3" Type="http://schemas.openxmlformats.org/officeDocument/2006/relationships/image" Target="../media/image3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73.xml"/><Relationship Id="rId2" Type="http://schemas.openxmlformats.org/officeDocument/2006/relationships/notesSlide" Target="../notesSlides/notesSlide69.xml"/><Relationship Id="rId3" Type="http://schemas.openxmlformats.org/officeDocument/2006/relationships/image" Target="../media/image334.png"/><Relationship Id="rId4" Type="http://schemas.openxmlformats.org/officeDocument/2006/relationships/image" Target="../media/image335.png"/><Relationship Id="rId5" Type="http://schemas.openxmlformats.org/officeDocument/2006/relationships/image" Target="../media/image337.png"/><Relationship Id="rId6" Type="http://schemas.openxmlformats.org/officeDocument/2006/relationships/image" Target="../media/image336.png"/><Relationship Id="rId7" Type="http://schemas.openxmlformats.org/officeDocument/2006/relationships/image" Target="../media/image3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70.xml"/><Relationship Id="rId3" Type="http://schemas.openxmlformats.org/officeDocument/2006/relationships/image" Target="../media/image19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74.xml"/><Relationship Id="rId3" Type="http://schemas.openxmlformats.org/officeDocument/2006/relationships/image" Target="../media/image200.png"/><Relationship Id="rId4" Type="http://schemas.openxmlformats.org/officeDocument/2006/relationships/image" Target="../media/image201.png"/><Relationship Id="rId9" Type="http://schemas.openxmlformats.org/officeDocument/2006/relationships/image" Target="../media/image210.png"/><Relationship Id="rId5" Type="http://schemas.openxmlformats.org/officeDocument/2006/relationships/image" Target="../media/image205.png"/><Relationship Id="rId6" Type="http://schemas.openxmlformats.org/officeDocument/2006/relationships/image" Target="../media/image207.png"/><Relationship Id="rId7" Type="http://schemas.openxmlformats.org/officeDocument/2006/relationships/image" Target="../media/image202.png"/><Relationship Id="rId8" Type="http://schemas.openxmlformats.org/officeDocument/2006/relationships/image" Target="../media/image349.png"/><Relationship Id="rId11" Type="http://schemas.openxmlformats.org/officeDocument/2006/relationships/image" Target="../media/image225.png"/><Relationship Id="rId10" Type="http://schemas.openxmlformats.org/officeDocument/2006/relationships/image" Target="../media/image221.png"/><Relationship Id="rId13" Type="http://schemas.openxmlformats.org/officeDocument/2006/relationships/image" Target="../media/image228.png"/><Relationship Id="rId12" Type="http://schemas.openxmlformats.org/officeDocument/2006/relationships/image" Target="../media/image2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75.xml"/><Relationship Id="rId3" Type="http://schemas.openxmlformats.org/officeDocument/2006/relationships/image" Target="../media/image361.png"/><Relationship Id="rId4" Type="http://schemas.openxmlformats.org/officeDocument/2006/relationships/image" Target="../media/image3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76.xml"/><Relationship Id="rId3" Type="http://schemas.openxmlformats.org/officeDocument/2006/relationships/image" Target="../media/image3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78.xml"/><Relationship Id="rId3" Type="http://schemas.openxmlformats.org/officeDocument/2006/relationships/image" Target="../media/image444.png"/><Relationship Id="rId4" Type="http://schemas.openxmlformats.org/officeDocument/2006/relationships/image" Target="../media/image347.png"/><Relationship Id="rId9" Type="http://schemas.openxmlformats.org/officeDocument/2006/relationships/image" Target="../media/image359.png"/><Relationship Id="rId5" Type="http://schemas.openxmlformats.org/officeDocument/2006/relationships/image" Target="../media/image354.png"/><Relationship Id="rId6" Type="http://schemas.openxmlformats.org/officeDocument/2006/relationships/image" Target="../media/image346.png"/><Relationship Id="rId7" Type="http://schemas.openxmlformats.org/officeDocument/2006/relationships/image" Target="../media/image350.png"/><Relationship Id="rId8" Type="http://schemas.openxmlformats.org/officeDocument/2006/relationships/image" Target="../media/image352.png"/><Relationship Id="rId10" Type="http://schemas.openxmlformats.org/officeDocument/2006/relationships/image" Target="../media/image3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8.xml"/><Relationship Id="rId3" Type="http://schemas.openxmlformats.org/officeDocument/2006/relationships/image" Target="../media/image19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80.xml"/><Relationship Id="rId3" Type="http://schemas.openxmlformats.org/officeDocument/2006/relationships/image" Target="../media/image200.png"/><Relationship Id="rId4" Type="http://schemas.openxmlformats.org/officeDocument/2006/relationships/image" Target="../media/image201.png"/><Relationship Id="rId9" Type="http://schemas.openxmlformats.org/officeDocument/2006/relationships/image" Target="../media/image369.png"/><Relationship Id="rId5" Type="http://schemas.openxmlformats.org/officeDocument/2006/relationships/image" Target="../media/image205.png"/><Relationship Id="rId6" Type="http://schemas.openxmlformats.org/officeDocument/2006/relationships/image" Target="../media/image207.png"/><Relationship Id="rId7" Type="http://schemas.openxmlformats.org/officeDocument/2006/relationships/image" Target="../media/image202.png"/><Relationship Id="rId8" Type="http://schemas.openxmlformats.org/officeDocument/2006/relationships/image" Target="../media/image3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81.xml"/><Relationship Id="rId3" Type="http://schemas.openxmlformats.org/officeDocument/2006/relationships/image" Target="../media/image3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83.xml"/><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5.png"/><Relationship Id="rId6" Type="http://schemas.openxmlformats.org/officeDocument/2006/relationships/image" Target="../media/image207.png"/><Relationship Id="rId7" Type="http://schemas.openxmlformats.org/officeDocument/2006/relationships/image" Target="../media/image202.png"/><Relationship Id="rId8" Type="http://schemas.openxmlformats.org/officeDocument/2006/relationships/image" Target="../media/image3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85.xml"/><Relationship Id="rId3" Type="http://schemas.openxmlformats.org/officeDocument/2006/relationships/image" Target="../media/image27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87.xml"/><Relationship Id="rId3" Type="http://schemas.openxmlformats.org/officeDocument/2006/relationships/image" Target="../media/image200.png"/><Relationship Id="rId4" Type="http://schemas.openxmlformats.org/officeDocument/2006/relationships/image" Target="../media/image201.png"/><Relationship Id="rId9" Type="http://schemas.openxmlformats.org/officeDocument/2006/relationships/image" Target="../media/image366.png"/><Relationship Id="rId5" Type="http://schemas.openxmlformats.org/officeDocument/2006/relationships/image" Target="../media/image205.png"/><Relationship Id="rId6" Type="http://schemas.openxmlformats.org/officeDocument/2006/relationships/image" Target="../media/image207.png"/><Relationship Id="rId7" Type="http://schemas.openxmlformats.org/officeDocument/2006/relationships/image" Target="../media/image202.png"/><Relationship Id="rId8" Type="http://schemas.openxmlformats.org/officeDocument/2006/relationships/image" Target="../media/image2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88.xml"/><Relationship Id="rId3" Type="http://schemas.openxmlformats.org/officeDocument/2006/relationships/image" Target="../media/image364.png"/><Relationship Id="rId4" Type="http://schemas.openxmlformats.org/officeDocument/2006/relationships/image" Target="../media/image382.png"/><Relationship Id="rId5" Type="http://schemas.openxmlformats.org/officeDocument/2006/relationships/image" Target="../media/image3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89.xml"/><Relationship Id="rId3" Type="http://schemas.openxmlformats.org/officeDocument/2006/relationships/image" Target="../media/image442.png"/><Relationship Id="rId4" Type="http://schemas.openxmlformats.org/officeDocument/2006/relationships/hyperlink" Target="http://fivetran.com/director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3.xml"/><Relationship Id="rId2" Type="http://schemas.openxmlformats.org/officeDocument/2006/relationships/notesSlide" Target="../notesSlides/notesSlide9.xml"/><Relationship Id="rId3" Type="http://schemas.openxmlformats.org/officeDocument/2006/relationships/image" Target="../media/image20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92.xml"/><Relationship Id="rId3" Type="http://schemas.openxmlformats.org/officeDocument/2006/relationships/image" Target="../media/image375.png"/><Relationship Id="rId4" Type="http://schemas.openxmlformats.org/officeDocument/2006/relationships/image" Target="../media/image20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93.xml"/><Relationship Id="rId3" Type="http://schemas.openxmlformats.org/officeDocument/2006/relationships/image" Target="../media/image19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94.xml"/><Relationship Id="rId3" Type="http://schemas.openxmlformats.org/officeDocument/2006/relationships/image" Target="../media/image241.png"/><Relationship Id="rId4" Type="http://schemas.openxmlformats.org/officeDocument/2006/relationships/image" Target="../media/image235.png"/><Relationship Id="rId5" Type="http://schemas.openxmlformats.org/officeDocument/2006/relationships/image" Target="../media/image386.png"/><Relationship Id="rId6" Type="http://schemas.openxmlformats.org/officeDocument/2006/relationships/image" Target="../media/image379.png"/><Relationship Id="rId7" Type="http://schemas.openxmlformats.org/officeDocument/2006/relationships/image" Target="../media/image396.png"/><Relationship Id="rId8" Type="http://schemas.openxmlformats.org/officeDocument/2006/relationships/image" Target="../media/image2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96.xml"/><Relationship Id="rId3" Type="http://schemas.openxmlformats.org/officeDocument/2006/relationships/image" Target="../media/image371.png"/><Relationship Id="rId4" Type="http://schemas.openxmlformats.org/officeDocument/2006/relationships/image" Target="../media/image373.png"/><Relationship Id="rId9" Type="http://schemas.openxmlformats.org/officeDocument/2006/relationships/image" Target="../media/image372.png"/><Relationship Id="rId5" Type="http://schemas.openxmlformats.org/officeDocument/2006/relationships/image" Target="../media/image374.png"/><Relationship Id="rId6" Type="http://schemas.openxmlformats.org/officeDocument/2006/relationships/image" Target="../media/image377.png"/><Relationship Id="rId7" Type="http://schemas.openxmlformats.org/officeDocument/2006/relationships/image" Target="../media/image380.png"/><Relationship Id="rId8" Type="http://schemas.openxmlformats.org/officeDocument/2006/relationships/image" Target="../media/image378.png"/><Relationship Id="rId11" Type="http://schemas.openxmlformats.org/officeDocument/2006/relationships/image" Target="../media/image383.png"/><Relationship Id="rId10" Type="http://schemas.openxmlformats.org/officeDocument/2006/relationships/image" Target="../media/image200.png"/><Relationship Id="rId13" Type="http://schemas.openxmlformats.org/officeDocument/2006/relationships/image" Target="../media/image384.png"/><Relationship Id="rId12" Type="http://schemas.openxmlformats.org/officeDocument/2006/relationships/image" Target="../media/image381.png"/><Relationship Id="rId15" Type="http://schemas.openxmlformats.org/officeDocument/2006/relationships/image" Target="../media/image443.png"/><Relationship Id="rId14" Type="http://schemas.openxmlformats.org/officeDocument/2006/relationships/image" Target="../media/image387.png"/><Relationship Id="rId17" Type="http://schemas.openxmlformats.org/officeDocument/2006/relationships/image" Target="../media/image205.png"/><Relationship Id="rId16" Type="http://schemas.openxmlformats.org/officeDocument/2006/relationships/image" Target="../media/image201.png"/><Relationship Id="rId19" Type="http://schemas.openxmlformats.org/officeDocument/2006/relationships/image" Target="../media/image202.png"/><Relationship Id="rId18" Type="http://schemas.openxmlformats.org/officeDocument/2006/relationships/image" Target="../media/image20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98.xml"/><Relationship Id="rId3" Type="http://schemas.openxmlformats.org/officeDocument/2006/relationships/image" Target="../media/image201.png"/><Relationship Id="rId4" Type="http://schemas.openxmlformats.org/officeDocument/2006/relationships/image" Target="../media/image205.png"/><Relationship Id="rId9" Type="http://schemas.openxmlformats.org/officeDocument/2006/relationships/image" Target="../media/image404.png"/><Relationship Id="rId5" Type="http://schemas.openxmlformats.org/officeDocument/2006/relationships/image" Target="../media/image207.png"/><Relationship Id="rId6" Type="http://schemas.openxmlformats.org/officeDocument/2006/relationships/image" Target="../media/image202.png"/><Relationship Id="rId7" Type="http://schemas.openxmlformats.org/officeDocument/2006/relationships/image" Target="../media/image388.png"/><Relationship Id="rId8" Type="http://schemas.openxmlformats.org/officeDocument/2006/relationships/image" Target="../media/image395.png"/><Relationship Id="rId20" Type="http://schemas.openxmlformats.org/officeDocument/2006/relationships/image" Target="../media/image401.png"/><Relationship Id="rId22" Type="http://schemas.openxmlformats.org/officeDocument/2006/relationships/image" Target="../media/image412.png"/><Relationship Id="rId21" Type="http://schemas.openxmlformats.org/officeDocument/2006/relationships/image" Target="../media/image402.png"/><Relationship Id="rId24" Type="http://schemas.openxmlformats.org/officeDocument/2006/relationships/image" Target="../media/image398.png"/><Relationship Id="rId23" Type="http://schemas.openxmlformats.org/officeDocument/2006/relationships/image" Target="../media/image406.png"/><Relationship Id="rId25" Type="http://schemas.openxmlformats.org/officeDocument/2006/relationships/image" Target="../media/image399.png"/><Relationship Id="rId11" Type="http://schemas.openxmlformats.org/officeDocument/2006/relationships/image" Target="../media/image400.png"/><Relationship Id="rId10" Type="http://schemas.openxmlformats.org/officeDocument/2006/relationships/image" Target="../media/image385.png"/><Relationship Id="rId13" Type="http://schemas.openxmlformats.org/officeDocument/2006/relationships/image" Target="../media/image393.png"/><Relationship Id="rId12" Type="http://schemas.openxmlformats.org/officeDocument/2006/relationships/image" Target="../media/image391.png"/><Relationship Id="rId15" Type="http://schemas.openxmlformats.org/officeDocument/2006/relationships/image" Target="../media/image389.png"/><Relationship Id="rId14" Type="http://schemas.openxmlformats.org/officeDocument/2006/relationships/image" Target="../media/image392.png"/><Relationship Id="rId17" Type="http://schemas.openxmlformats.org/officeDocument/2006/relationships/image" Target="../media/image390.png"/><Relationship Id="rId16" Type="http://schemas.openxmlformats.org/officeDocument/2006/relationships/image" Target="../media/image408.png"/><Relationship Id="rId19" Type="http://schemas.openxmlformats.org/officeDocument/2006/relationships/image" Target="../media/image409.png"/><Relationship Id="rId18" Type="http://schemas.openxmlformats.org/officeDocument/2006/relationships/image" Target="../media/image39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99.xml"/><Relationship Id="rId3" Type="http://schemas.openxmlformats.org/officeDocument/2006/relationships/image" Target="../media/image413.png"/><Relationship Id="rId4" Type="http://schemas.openxmlformats.org/officeDocument/2006/relationships/image" Target="../media/image403.png"/><Relationship Id="rId5" Type="http://schemas.openxmlformats.org/officeDocument/2006/relationships/image" Target="../media/image415.png"/><Relationship Id="rId6" Type="http://schemas.openxmlformats.org/officeDocument/2006/relationships/image" Target="../media/image4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3" name="Shape 7013"/>
        <p:cNvGrpSpPr/>
        <p:nvPr/>
      </p:nvGrpSpPr>
      <p:grpSpPr>
        <a:xfrm>
          <a:off x="0" y="0"/>
          <a:ext cx="0" cy="0"/>
          <a:chOff x="0" y="0"/>
          <a:chExt cx="0" cy="0"/>
        </a:xfrm>
      </p:grpSpPr>
      <p:sp>
        <p:nvSpPr>
          <p:cNvPr id="7014" name="Google Shape;7014;p942"/>
          <p:cNvSpPr txBox="1"/>
          <p:nvPr>
            <p:ph type="ctrTitle"/>
          </p:nvPr>
        </p:nvSpPr>
        <p:spPr>
          <a:xfrm>
            <a:off x="762000" y="1186975"/>
            <a:ext cx="6171600" cy="238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sz="4200"/>
          </a:p>
          <a:p>
            <a:pPr indent="0" lvl="0" marL="0" rtl="0" algn="l">
              <a:spcBef>
                <a:spcPts val="0"/>
              </a:spcBef>
              <a:spcAft>
                <a:spcPts val="0"/>
              </a:spcAft>
              <a:buNone/>
            </a:pPr>
            <a:r>
              <a:rPr lang="en-US" sz="4200"/>
              <a:t> </a:t>
            </a:r>
            <a:br>
              <a:rPr lang="en-US" sz="4200"/>
            </a:br>
            <a:r>
              <a:rPr lang="en-US" sz="4200"/>
              <a:t>CloudLeap</a:t>
            </a:r>
            <a:endParaRPr sz="4200"/>
          </a:p>
          <a:p>
            <a:pPr indent="0" lvl="0" marL="0" rtl="0" algn="l">
              <a:spcBef>
                <a:spcPts val="0"/>
              </a:spcBef>
              <a:spcAft>
                <a:spcPts val="0"/>
              </a:spcAft>
              <a:buNone/>
            </a:pPr>
            <a:r>
              <a:rPr lang="en-US" sz="4200"/>
              <a:t>Enablement sessions</a:t>
            </a:r>
            <a:endParaRPr sz="4200"/>
          </a:p>
        </p:txBody>
      </p:sp>
      <p:sp>
        <p:nvSpPr>
          <p:cNvPr id="7015" name="Google Shape;7015;p942"/>
          <p:cNvSpPr txBox="1"/>
          <p:nvPr>
            <p:ph idx="1" type="subTitle"/>
          </p:nvPr>
        </p:nvSpPr>
        <p:spPr>
          <a:xfrm>
            <a:off x="762000" y="3835400"/>
            <a:ext cx="6171600" cy="12243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1900"/>
              <a:t>Alexandre Farin</a:t>
            </a:r>
            <a:br>
              <a:rPr lang="en-US" sz="1900"/>
            </a:br>
            <a:r>
              <a:rPr lang="en-US" sz="1900"/>
              <a:t>Solutions Architect</a:t>
            </a:r>
            <a:endParaRPr/>
          </a:p>
        </p:txBody>
      </p:sp>
      <p:sp>
        <p:nvSpPr>
          <p:cNvPr id="7016" name="Google Shape;7016;p942"/>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Date</a:t>
            </a:r>
            <a:br>
              <a:rPr lang="en-US"/>
            </a:br>
            <a:r>
              <a:rPr i="1" lang="en-US"/>
              <a:t>April 11th 2024</a:t>
            </a:r>
            <a:endParaRPr b="1"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0" name="Shape 7150"/>
        <p:cNvGrpSpPr/>
        <p:nvPr/>
      </p:nvGrpSpPr>
      <p:grpSpPr>
        <a:xfrm>
          <a:off x="0" y="0"/>
          <a:ext cx="0" cy="0"/>
          <a:chOff x="0" y="0"/>
          <a:chExt cx="0" cy="0"/>
        </a:xfrm>
      </p:grpSpPr>
      <p:sp>
        <p:nvSpPr>
          <p:cNvPr id="7151" name="Google Shape;7151;p951"/>
          <p:cNvSpPr/>
          <p:nvPr/>
        </p:nvSpPr>
        <p:spPr>
          <a:xfrm>
            <a:off x="0" y="4880393"/>
            <a:ext cx="12192001" cy="228108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sz="1466">
              <a:solidFill>
                <a:schemeClr val="lt1"/>
              </a:solidFill>
              <a:latin typeface="DM Sans"/>
              <a:ea typeface="DM Sans"/>
              <a:cs typeface="DM Sans"/>
              <a:sym typeface="DM Sans"/>
            </a:endParaRPr>
          </a:p>
        </p:txBody>
      </p:sp>
      <p:sp>
        <p:nvSpPr>
          <p:cNvPr id="7152" name="Google Shape;7152;p951"/>
          <p:cNvSpPr txBox="1"/>
          <p:nvPr/>
        </p:nvSpPr>
        <p:spPr>
          <a:xfrm>
            <a:off x="4288092" y="6073421"/>
            <a:ext cx="3583200" cy="5436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lang="en-US" sz="1466">
                <a:solidFill>
                  <a:srgbClr val="1B3139"/>
                </a:solidFill>
                <a:latin typeface="DM Sans"/>
                <a:ea typeface="DM Sans"/>
                <a:cs typeface="DM Sans"/>
                <a:sym typeface="DM Sans"/>
              </a:rPr>
              <a:t>All Raw Data</a:t>
            </a:r>
            <a:endParaRPr sz="1466">
              <a:solidFill>
                <a:schemeClr val="lt1"/>
              </a:solidFill>
              <a:latin typeface="DM Sans"/>
              <a:ea typeface="DM Sans"/>
              <a:cs typeface="DM Sans"/>
              <a:sym typeface="DM Sans"/>
            </a:endParaRPr>
          </a:p>
          <a:p>
            <a:pPr indent="0" lvl="0" marL="0" marR="0" rtl="0" algn="ctr">
              <a:spcBef>
                <a:spcPts val="0"/>
              </a:spcBef>
              <a:spcAft>
                <a:spcPts val="0"/>
              </a:spcAft>
              <a:buNone/>
            </a:pPr>
            <a:r>
              <a:rPr lang="en-US" sz="1466">
                <a:solidFill>
                  <a:srgbClr val="1B3139"/>
                </a:solidFill>
                <a:latin typeface="DM Sans"/>
                <a:ea typeface="DM Sans"/>
                <a:cs typeface="DM Sans"/>
                <a:sym typeface="DM Sans"/>
              </a:rPr>
              <a:t>(Logs, Texts, Audio, Video, Images)</a:t>
            </a:r>
            <a:endParaRPr sz="1466">
              <a:solidFill>
                <a:schemeClr val="lt1"/>
              </a:solidFill>
              <a:latin typeface="DM Sans"/>
              <a:ea typeface="DM Sans"/>
              <a:cs typeface="DM Sans"/>
              <a:sym typeface="DM Sans"/>
            </a:endParaRPr>
          </a:p>
        </p:txBody>
      </p:sp>
      <p:sp>
        <p:nvSpPr>
          <p:cNvPr id="7153" name="Google Shape;7153;p951"/>
          <p:cNvSpPr/>
          <p:nvPr/>
        </p:nvSpPr>
        <p:spPr>
          <a:xfrm>
            <a:off x="4222405" y="2601203"/>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ETL &amp;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Real-time Analytics</a:t>
            </a:r>
            <a:endParaRPr/>
          </a:p>
        </p:txBody>
      </p:sp>
      <p:sp>
        <p:nvSpPr>
          <p:cNvPr id="7154" name="Google Shape;7154;p951"/>
          <p:cNvSpPr/>
          <p:nvPr/>
        </p:nvSpPr>
        <p:spPr>
          <a:xfrm>
            <a:off x="6129525" y="2601203"/>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Orchestration</a:t>
            </a:r>
            <a:endParaRPr/>
          </a:p>
        </p:txBody>
      </p:sp>
      <p:sp>
        <p:nvSpPr>
          <p:cNvPr id="7155" name="Google Shape;7155;p951"/>
          <p:cNvSpPr/>
          <p:nvPr/>
        </p:nvSpPr>
        <p:spPr>
          <a:xfrm>
            <a:off x="8036643" y="2601052"/>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Warehousing</a:t>
            </a:r>
            <a:endParaRPr/>
          </a:p>
        </p:txBody>
      </p:sp>
      <p:sp>
        <p:nvSpPr>
          <p:cNvPr id="7156" name="Google Shape;7156;p951"/>
          <p:cNvSpPr/>
          <p:nvPr/>
        </p:nvSpPr>
        <p:spPr>
          <a:xfrm>
            <a:off x="2315286" y="2601203"/>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Science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&amp; AI</a:t>
            </a:r>
            <a:endParaRPr/>
          </a:p>
        </p:txBody>
      </p:sp>
      <p:sp>
        <p:nvSpPr>
          <p:cNvPr id="7157" name="Google Shape;7157;p951"/>
          <p:cNvSpPr txBox="1"/>
          <p:nvPr/>
        </p:nvSpPr>
        <p:spPr>
          <a:xfrm>
            <a:off x="2288910" y="3099786"/>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Mosaic AI</a:t>
            </a:r>
            <a:endParaRPr>
              <a:solidFill>
                <a:schemeClr val="dk1"/>
              </a:solidFill>
              <a:latin typeface="DM Sans Medium"/>
              <a:ea typeface="DM Sans Medium"/>
              <a:cs typeface="DM Sans Medium"/>
              <a:sym typeface="DM Sans Medium"/>
            </a:endParaRPr>
          </a:p>
        </p:txBody>
      </p:sp>
      <p:sp>
        <p:nvSpPr>
          <p:cNvPr id="7158" name="Google Shape;7158;p951"/>
          <p:cNvSpPr txBox="1"/>
          <p:nvPr/>
        </p:nvSpPr>
        <p:spPr>
          <a:xfrm>
            <a:off x="4196684" y="3099786"/>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Live Tables</a:t>
            </a:r>
            <a:endParaRPr>
              <a:solidFill>
                <a:schemeClr val="dk1"/>
              </a:solidFill>
              <a:latin typeface="DM Sans Medium"/>
              <a:ea typeface="DM Sans Medium"/>
              <a:cs typeface="DM Sans Medium"/>
              <a:sym typeface="DM Sans Medium"/>
            </a:endParaRPr>
          </a:p>
        </p:txBody>
      </p:sp>
      <p:sp>
        <p:nvSpPr>
          <p:cNvPr id="7159" name="Google Shape;7159;p951"/>
          <p:cNvSpPr txBox="1"/>
          <p:nvPr/>
        </p:nvSpPr>
        <p:spPr>
          <a:xfrm>
            <a:off x="6104458" y="3099786"/>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Workflows</a:t>
            </a:r>
            <a:endParaRPr>
              <a:solidFill>
                <a:schemeClr val="dk1"/>
              </a:solidFill>
              <a:latin typeface="DM Sans Medium"/>
              <a:ea typeface="DM Sans Medium"/>
              <a:cs typeface="DM Sans Medium"/>
              <a:sym typeface="DM Sans Medium"/>
            </a:endParaRPr>
          </a:p>
        </p:txBody>
      </p:sp>
      <p:sp>
        <p:nvSpPr>
          <p:cNvPr id="7160" name="Google Shape;7160;p951"/>
          <p:cNvSpPr txBox="1"/>
          <p:nvPr/>
        </p:nvSpPr>
        <p:spPr>
          <a:xfrm>
            <a:off x="8012232" y="3099786"/>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Databricks SQL</a:t>
            </a:r>
            <a:endParaRPr>
              <a:solidFill>
                <a:schemeClr val="dk1"/>
              </a:solidFill>
              <a:latin typeface="DM Sans Medium"/>
              <a:ea typeface="DM Sans Medium"/>
              <a:cs typeface="DM Sans Medium"/>
              <a:sym typeface="DM Sans Medium"/>
            </a:endParaRPr>
          </a:p>
        </p:txBody>
      </p:sp>
      <p:grpSp>
        <p:nvGrpSpPr>
          <p:cNvPr id="7161" name="Google Shape;7161;p951"/>
          <p:cNvGrpSpPr/>
          <p:nvPr/>
        </p:nvGrpSpPr>
        <p:grpSpPr>
          <a:xfrm>
            <a:off x="2315287" y="3621024"/>
            <a:ext cx="7513200" cy="914100"/>
            <a:chOff x="2315287" y="3246769"/>
            <a:chExt cx="7513200" cy="914100"/>
          </a:xfrm>
        </p:grpSpPr>
        <p:sp>
          <p:nvSpPr>
            <p:cNvPr id="7162" name="Google Shape;7162;p951"/>
            <p:cNvSpPr/>
            <p:nvPr/>
          </p:nvSpPr>
          <p:spPr>
            <a:xfrm>
              <a:off x="2315287" y="3246769"/>
              <a:ext cx="7513200" cy="914100"/>
            </a:xfrm>
            <a:prstGeom prst="rect">
              <a:avLst/>
            </a:prstGeom>
            <a:solidFill>
              <a:srgbClr val="A1ACB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security, governance, and cataloging</a:t>
              </a:r>
              <a:endParaRPr/>
            </a:p>
          </p:txBody>
        </p:sp>
        <p:sp>
          <p:nvSpPr>
            <p:cNvPr id="7163" name="Google Shape;7163;p951"/>
            <p:cNvSpPr txBox="1"/>
            <p:nvPr/>
          </p:nvSpPr>
          <p:spPr>
            <a:xfrm>
              <a:off x="5097561" y="3643079"/>
              <a:ext cx="1833600" cy="338700"/>
            </a:xfrm>
            <a:prstGeom prst="rect">
              <a:avLst/>
            </a:prstGeom>
            <a:solidFill>
              <a:srgbClr val="A1ACB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Unity Catalog</a:t>
              </a:r>
              <a:endParaRPr>
                <a:solidFill>
                  <a:schemeClr val="dk1"/>
                </a:solidFill>
                <a:latin typeface="DM Sans Medium"/>
                <a:ea typeface="DM Sans Medium"/>
                <a:cs typeface="DM Sans Medium"/>
                <a:sym typeface="DM Sans Medium"/>
              </a:endParaRPr>
            </a:p>
          </p:txBody>
        </p:sp>
      </p:grpSp>
      <p:grpSp>
        <p:nvGrpSpPr>
          <p:cNvPr id="7164" name="Google Shape;7164;p951"/>
          <p:cNvGrpSpPr/>
          <p:nvPr/>
        </p:nvGrpSpPr>
        <p:grpSpPr>
          <a:xfrm>
            <a:off x="2315287" y="4634074"/>
            <a:ext cx="7513200" cy="914100"/>
            <a:chOff x="2315287" y="4263204"/>
            <a:chExt cx="7513200" cy="914100"/>
          </a:xfrm>
        </p:grpSpPr>
        <p:sp>
          <p:nvSpPr>
            <p:cNvPr id="7165" name="Google Shape;7165;p951"/>
            <p:cNvSpPr/>
            <p:nvPr/>
          </p:nvSpPr>
          <p:spPr>
            <a:xfrm>
              <a:off x="2315287" y="4263204"/>
              <a:ext cx="7513200" cy="914100"/>
            </a:xfrm>
            <a:prstGeom prst="rect">
              <a:avLst/>
            </a:prstGeom>
            <a:solidFill>
              <a:srgbClr val="A1ACB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data storage for reliability and sharing</a:t>
              </a:r>
              <a:endParaRPr/>
            </a:p>
          </p:txBody>
        </p:sp>
        <p:sp>
          <p:nvSpPr>
            <p:cNvPr id="7166" name="Google Shape;7166;p951"/>
            <p:cNvSpPr txBox="1"/>
            <p:nvPr/>
          </p:nvSpPr>
          <p:spPr>
            <a:xfrm>
              <a:off x="5155131" y="4701095"/>
              <a:ext cx="1833600" cy="338700"/>
            </a:xfrm>
            <a:prstGeom prst="rect">
              <a:avLst/>
            </a:prstGeom>
            <a:solidFill>
              <a:srgbClr val="A1ACB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Lake</a:t>
              </a:r>
              <a:endParaRPr>
                <a:solidFill>
                  <a:schemeClr val="dk1"/>
                </a:solidFill>
                <a:latin typeface="DM Sans Medium"/>
                <a:ea typeface="DM Sans Medium"/>
                <a:cs typeface="DM Sans Medium"/>
                <a:sym typeface="DM Sans Medium"/>
              </a:endParaRPr>
            </a:p>
          </p:txBody>
        </p:sp>
      </p:grpSp>
      <p:sp>
        <p:nvSpPr>
          <p:cNvPr id="7167" name="Google Shape;7167;p951"/>
          <p:cNvSpPr txBox="1"/>
          <p:nvPr>
            <p:ph type="title"/>
          </p:nvPr>
        </p:nvSpPr>
        <p:spPr>
          <a:xfrm>
            <a:off x="731518" y="539496"/>
            <a:ext cx="10775700" cy="585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Font typeface="DM Sans Medium"/>
              <a:buNone/>
            </a:pPr>
            <a:r>
              <a:rPr lang="en-US" sz="3600"/>
              <a:t>Databricks Data Intelligence Platform</a:t>
            </a:r>
            <a:endParaRPr sz="3600"/>
          </a:p>
        </p:txBody>
      </p:sp>
      <p:sp>
        <p:nvSpPr>
          <p:cNvPr id="7168" name="Google Shape;7168;p951"/>
          <p:cNvSpPr txBox="1"/>
          <p:nvPr/>
        </p:nvSpPr>
        <p:spPr>
          <a:xfrm>
            <a:off x="4122463" y="5706118"/>
            <a:ext cx="3914100" cy="4002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1" lang="en-US" sz="2000">
                <a:solidFill>
                  <a:srgbClr val="1B3139"/>
                </a:solidFill>
                <a:latin typeface="DM Sans"/>
                <a:ea typeface="DM Sans"/>
                <a:cs typeface="DM Sans"/>
                <a:sym typeface="DM Sans"/>
              </a:rPr>
              <a:t>Open Data Lake</a:t>
            </a:r>
            <a:endParaRPr sz="2000">
              <a:solidFill>
                <a:schemeClr val="lt1"/>
              </a:solidFill>
              <a:latin typeface="DM Sans"/>
              <a:ea typeface="DM Sans"/>
              <a:cs typeface="DM Sans"/>
              <a:sym typeface="DM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3" name="Shape 8953"/>
        <p:cNvGrpSpPr/>
        <p:nvPr/>
      </p:nvGrpSpPr>
      <p:grpSpPr>
        <a:xfrm>
          <a:off x="0" y="0"/>
          <a:ext cx="0" cy="0"/>
          <a:chOff x="0" y="0"/>
          <a:chExt cx="0" cy="0"/>
        </a:xfrm>
      </p:grpSpPr>
      <p:sp>
        <p:nvSpPr>
          <p:cNvPr id="8954" name="Google Shape;8954;p1041"/>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Data Room</a:t>
            </a:r>
            <a:endParaRPr sz="3100"/>
          </a:p>
        </p:txBody>
      </p:sp>
      <p:sp>
        <p:nvSpPr>
          <p:cNvPr id="8955" name="Google Shape;8955;p1041"/>
          <p:cNvSpPr txBox="1"/>
          <p:nvPr>
            <p:ph idx="2" type="body"/>
          </p:nvPr>
        </p:nvSpPr>
        <p:spPr>
          <a:xfrm>
            <a:off x="825625" y="2244877"/>
            <a:ext cx="5132400" cy="3142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Pros:</a:t>
            </a:r>
            <a:endParaRPr b="1" sz="2000">
              <a:solidFill>
                <a:schemeClr val="accent1"/>
              </a:solidFill>
            </a:endParaRPr>
          </a:p>
          <a:p>
            <a:pPr indent="-412750" lvl="0" marL="609600" rtl="0" algn="l">
              <a:spcBef>
                <a:spcPts val="1100"/>
              </a:spcBef>
              <a:spcAft>
                <a:spcPts val="0"/>
              </a:spcAft>
              <a:buSzPts val="1700"/>
              <a:buChar char="•"/>
            </a:pPr>
            <a:r>
              <a:rPr lang="en-US" sz="1700"/>
              <a:t>Anyone in the org can just use natural language through a simple interface to get answers and visualizations</a:t>
            </a:r>
            <a:endParaRPr sz="1700"/>
          </a:p>
          <a:p>
            <a:pPr indent="-412750" lvl="0" marL="609600" rtl="0" algn="l">
              <a:spcBef>
                <a:spcPts val="0"/>
              </a:spcBef>
              <a:spcAft>
                <a:spcPts val="0"/>
              </a:spcAft>
              <a:buSzPts val="1700"/>
              <a:buChar char="•"/>
            </a:pPr>
            <a:r>
              <a:rPr lang="en-US" sz="1700"/>
              <a:t>No servers, no notebooks, no code. Just questions and accurate answers.</a:t>
            </a:r>
            <a:endParaRPr sz="1700"/>
          </a:p>
          <a:p>
            <a:pPr indent="-412750" lvl="0" marL="609600" rtl="0" algn="l">
              <a:spcBef>
                <a:spcPts val="0"/>
              </a:spcBef>
              <a:spcAft>
                <a:spcPts val="0"/>
              </a:spcAft>
              <a:buSzPts val="1700"/>
              <a:buChar char="•"/>
            </a:pPr>
            <a:r>
              <a:rPr lang="en-US" sz="1700"/>
              <a:t>Democratize access to data insights</a:t>
            </a:r>
            <a:endParaRPr sz="1700"/>
          </a:p>
          <a:p>
            <a:pPr indent="0" lvl="0" marL="0" rtl="0" algn="l">
              <a:spcBef>
                <a:spcPts val="1100"/>
              </a:spcBef>
              <a:spcAft>
                <a:spcPts val="0"/>
              </a:spcAft>
              <a:buNone/>
            </a:pPr>
            <a:r>
              <a:t/>
            </a:r>
            <a:endParaRPr sz="1700"/>
          </a:p>
          <a:p>
            <a:pPr indent="0" lvl="0" marL="609600" rtl="0" algn="l">
              <a:spcBef>
                <a:spcPts val="1100"/>
              </a:spcBef>
              <a:spcAft>
                <a:spcPts val="0"/>
              </a:spcAft>
              <a:buNone/>
            </a:pPr>
            <a:r>
              <a:t/>
            </a:r>
            <a:endParaRPr sz="1700"/>
          </a:p>
        </p:txBody>
      </p:sp>
      <p:sp>
        <p:nvSpPr>
          <p:cNvPr id="8956" name="Google Shape;8956;p1041"/>
          <p:cNvSpPr txBox="1"/>
          <p:nvPr>
            <p:ph idx="2" type="body"/>
          </p:nvPr>
        </p:nvSpPr>
        <p:spPr>
          <a:xfrm>
            <a:off x="6286296" y="2244877"/>
            <a:ext cx="5025900" cy="3293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Cons:</a:t>
            </a:r>
            <a:endParaRPr b="1" sz="2000">
              <a:solidFill>
                <a:schemeClr val="accent1"/>
              </a:solidFill>
            </a:endParaRPr>
          </a:p>
          <a:p>
            <a:pPr indent="-412750" lvl="0" marL="609600" rtl="0" algn="l">
              <a:spcBef>
                <a:spcPts val="1100"/>
              </a:spcBef>
              <a:spcAft>
                <a:spcPts val="0"/>
              </a:spcAft>
              <a:buSzPts val="1700"/>
              <a:buChar char="•"/>
            </a:pPr>
            <a:r>
              <a:rPr lang="en-US" sz="1700"/>
              <a:t>Data Rooms are currently workspace objects. Business users need to be on the workspace to test out the data room</a:t>
            </a:r>
            <a:endParaRPr sz="1700"/>
          </a:p>
        </p:txBody>
      </p:sp>
      <p:sp>
        <p:nvSpPr>
          <p:cNvPr id="8957" name="Google Shape;8957;p1041"/>
          <p:cNvSpPr txBox="1"/>
          <p:nvPr/>
        </p:nvSpPr>
        <p:spPr>
          <a:xfrm>
            <a:off x="749425" y="1119100"/>
            <a:ext cx="104865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a:solidFill>
                  <a:schemeClr val="accent1"/>
                </a:solidFill>
                <a:latin typeface="DM Sans"/>
                <a:ea typeface="DM Sans"/>
                <a:cs typeface="DM Sans"/>
                <a:sym typeface="DM Sans"/>
              </a:rPr>
              <a:t>Summary &amp; User Journey: </a:t>
            </a:r>
            <a:r>
              <a:rPr lang="en-US">
                <a:solidFill>
                  <a:schemeClr val="accent1"/>
                </a:solidFill>
                <a:latin typeface="DM Sans"/>
                <a:ea typeface="DM Sans"/>
                <a:cs typeface="DM Sans"/>
                <a:sym typeface="DM Sans"/>
              </a:rPr>
              <a:t>Data Rooms, also known as Project Genie, democratize access to data by providing an AI-powered natural language Q&amp;A experience. They are collections of datasets, example queries, and text-based instructions that help Large Language Models (LLMs) process data and answer user questions, enabling business users to interact with data effectively and make data-driven decisions.</a:t>
            </a:r>
            <a:endParaRPr>
              <a:solidFill>
                <a:schemeClr val="dk1"/>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2" name="Shape 8962"/>
        <p:cNvGrpSpPr/>
        <p:nvPr/>
      </p:nvGrpSpPr>
      <p:grpSpPr>
        <a:xfrm>
          <a:off x="0" y="0"/>
          <a:ext cx="0" cy="0"/>
          <a:chOff x="0" y="0"/>
          <a:chExt cx="0" cy="0"/>
        </a:xfrm>
      </p:grpSpPr>
      <p:sp>
        <p:nvSpPr>
          <p:cNvPr id="8963" name="Google Shape;8963;p1042"/>
          <p:cNvSpPr txBox="1"/>
          <p:nvPr/>
        </p:nvSpPr>
        <p:spPr>
          <a:xfrm>
            <a:off x="3547100" y="2841850"/>
            <a:ext cx="5579700" cy="4767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a:ea typeface="DM Sans"/>
                <a:cs typeface="DM Sans"/>
                <a:sym typeface="DM Sans"/>
              </a:rPr>
              <a:t>Select table(s) from Unity Catalog to create a room</a:t>
            </a:r>
            <a:endParaRPr sz="1600">
              <a:solidFill>
                <a:schemeClr val="dk1"/>
              </a:solidFill>
              <a:latin typeface="DM Sans"/>
              <a:ea typeface="DM Sans"/>
              <a:cs typeface="DM Sans"/>
              <a:sym typeface="DM Sans"/>
            </a:endParaRPr>
          </a:p>
        </p:txBody>
      </p:sp>
      <p:sp>
        <p:nvSpPr>
          <p:cNvPr id="8964" name="Google Shape;8964;p1042"/>
          <p:cNvSpPr txBox="1"/>
          <p:nvPr>
            <p:ph type="title"/>
          </p:nvPr>
        </p:nvSpPr>
        <p:spPr>
          <a:xfrm>
            <a:off x="609608" y="7641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Data Room</a:t>
            </a:r>
            <a:endParaRPr/>
          </a:p>
          <a:p>
            <a:pPr indent="0" lvl="0" marL="0" rtl="0" algn="l">
              <a:spcBef>
                <a:spcPts val="0"/>
              </a:spcBef>
              <a:spcAft>
                <a:spcPts val="0"/>
              </a:spcAft>
              <a:buNone/>
            </a:pPr>
            <a:r>
              <a:t/>
            </a:r>
            <a:endParaRPr sz="3100"/>
          </a:p>
        </p:txBody>
      </p:sp>
      <p:sp>
        <p:nvSpPr>
          <p:cNvPr id="8965" name="Google Shape;8965;p1042"/>
          <p:cNvSpPr txBox="1"/>
          <p:nvPr>
            <p:ph idx="1" type="subTitle"/>
          </p:nvPr>
        </p:nvSpPr>
        <p:spPr>
          <a:xfrm>
            <a:off x="685800" y="10429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Architecture </a:t>
            </a:r>
            <a:endParaRPr/>
          </a:p>
        </p:txBody>
      </p:sp>
      <p:sp>
        <p:nvSpPr>
          <p:cNvPr id="8966" name="Google Shape;8966;p1042"/>
          <p:cNvSpPr/>
          <p:nvPr/>
        </p:nvSpPr>
        <p:spPr>
          <a:xfrm>
            <a:off x="2623713" y="3743225"/>
            <a:ext cx="37776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8967" name="Google Shape;8967;p1042"/>
          <p:cNvPicPr preferRelativeResize="0"/>
          <p:nvPr/>
        </p:nvPicPr>
        <p:blipFill rotWithShape="1">
          <a:blip r:embed="rId3">
            <a:alphaModFix/>
          </a:blip>
          <a:srcRect b="0" l="0" r="0" t="0"/>
          <a:stretch/>
        </p:blipFill>
        <p:spPr>
          <a:xfrm>
            <a:off x="4331712" y="3828722"/>
            <a:ext cx="361222" cy="280621"/>
          </a:xfrm>
          <a:prstGeom prst="rect">
            <a:avLst/>
          </a:prstGeom>
          <a:noFill/>
          <a:ln>
            <a:noFill/>
          </a:ln>
        </p:spPr>
      </p:pic>
      <p:pic>
        <p:nvPicPr>
          <p:cNvPr id="8968" name="Google Shape;8968;p1042"/>
          <p:cNvPicPr preferRelativeResize="0"/>
          <p:nvPr/>
        </p:nvPicPr>
        <p:blipFill rotWithShape="1">
          <a:blip r:embed="rId4">
            <a:alphaModFix/>
          </a:blip>
          <a:srcRect b="0" l="0" r="0" t="0"/>
          <a:stretch/>
        </p:blipFill>
        <p:spPr>
          <a:xfrm>
            <a:off x="3117300" y="4706129"/>
            <a:ext cx="498009" cy="609624"/>
          </a:xfrm>
          <a:prstGeom prst="rect">
            <a:avLst/>
          </a:prstGeom>
          <a:noFill/>
          <a:ln>
            <a:noFill/>
          </a:ln>
        </p:spPr>
      </p:pic>
      <p:pic>
        <p:nvPicPr>
          <p:cNvPr id="8969" name="Google Shape;8969;p1042"/>
          <p:cNvPicPr preferRelativeResize="0"/>
          <p:nvPr/>
        </p:nvPicPr>
        <p:blipFill rotWithShape="1">
          <a:blip r:embed="rId5">
            <a:alphaModFix/>
          </a:blip>
          <a:srcRect b="0" l="0" r="0" t="0"/>
          <a:stretch/>
        </p:blipFill>
        <p:spPr>
          <a:xfrm>
            <a:off x="5409330" y="4706132"/>
            <a:ext cx="491248" cy="601344"/>
          </a:xfrm>
          <a:prstGeom prst="rect">
            <a:avLst/>
          </a:prstGeom>
          <a:noFill/>
          <a:ln>
            <a:noFill/>
          </a:ln>
        </p:spPr>
      </p:pic>
      <p:pic>
        <p:nvPicPr>
          <p:cNvPr id="8970" name="Google Shape;8970;p1042"/>
          <p:cNvPicPr preferRelativeResize="0"/>
          <p:nvPr/>
        </p:nvPicPr>
        <p:blipFill rotWithShape="1">
          <a:blip r:embed="rId6">
            <a:alphaModFix/>
          </a:blip>
          <a:srcRect b="0" l="0" r="0" t="0"/>
          <a:stretch/>
        </p:blipFill>
        <p:spPr>
          <a:xfrm>
            <a:off x="4266699" y="4706132"/>
            <a:ext cx="491251" cy="601348"/>
          </a:xfrm>
          <a:prstGeom prst="rect">
            <a:avLst/>
          </a:prstGeom>
          <a:noFill/>
          <a:ln>
            <a:noFill/>
          </a:ln>
        </p:spPr>
      </p:pic>
      <p:sp>
        <p:nvSpPr>
          <p:cNvPr id="8971" name="Google Shape;8971;p1042"/>
          <p:cNvSpPr txBox="1"/>
          <p:nvPr/>
        </p:nvSpPr>
        <p:spPr>
          <a:xfrm>
            <a:off x="2898817" y="5284273"/>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8972" name="Google Shape;8972;p1042"/>
          <p:cNvSpPr txBox="1"/>
          <p:nvPr/>
        </p:nvSpPr>
        <p:spPr>
          <a:xfrm>
            <a:off x="2954375" y="4367573"/>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8973" name="Google Shape;8973;p1042"/>
          <p:cNvSpPr txBox="1"/>
          <p:nvPr/>
        </p:nvSpPr>
        <p:spPr>
          <a:xfrm>
            <a:off x="4085840" y="5284263"/>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8974" name="Google Shape;8974;p1042"/>
          <p:cNvSpPr txBox="1"/>
          <p:nvPr/>
        </p:nvSpPr>
        <p:spPr>
          <a:xfrm>
            <a:off x="4100391" y="4367573"/>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8975" name="Google Shape;8975;p1042"/>
          <p:cNvSpPr txBox="1"/>
          <p:nvPr/>
        </p:nvSpPr>
        <p:spPr>
          <a:xfrm>
            <a:off x="5221900" y="5295225"/>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8976" name="Google Shape;8976;p1042"/>
          <p:cNvSpPr txBox="1"/>
          <p:nvPr/>
        </p:nvSpPr>
        <p:spPr>
          <a:xfrm>
            <a:off x="5246407" y="4367573"/>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8977" name="Google Shape;8977;p1042"/>
          <p:cNvCxnSpPr>
            <a:stCxn id="8968" idx="3"/>
          </p:cNvCxnSpPr>
          <p:nvPr/>
        </p:nvCxnSpPr>
        <p:spPr>
          <a:xfrm>
            <a:off x="3615309" y="5010942"/>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8978" name="Google Shape;8978;p1042"/>
          <p:cNvCxnSpPr/>
          <p:nvPr/>
        </p:nvCxnSpPr>
        <p:spPr>
          <a:xfrm>
            <a:off x="4758192" y="5011094"/>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8979" name="Google Shape;8979;p1042"/>
          <p:cNvCxnSpPr>
            <a:stCxn id="8969" idx="3"/>
          </p:cNvCxnSpPr>
          <p:nvPr/>
        </p:nvCxnSpPr>
        <p:spPr>
          <a:xfrm>
            <a:off x="5900577" y="5006804"/>
            <a:ext cx="1566300" cy="4200"/>
          </a:xfrm>
          <a:prstGeom prst="straightConnector1">
            <a:avLst/>
          </a:prstGeom>
          <a:noFill/>
          <a:ln cap="flat" cmpd="sng" w="19050">
            <a:solidFill>
              <a:schemeClr val="accent1"/>
            </a:solidFill>
            <a:prstDash val="solid"/>
            <a:round/>
            <a:headEnd len="med" w="med" type="none"/>
            <a:tailEnd len="med" w="med" type="triangle"/>
          </a:ln>
        </p:spPr>
      </p:cxnSp>
      <p:sp>
        <p:nvSpPr>
          <p:cNvPr id="8980" name="Google Shape;8980;p1042"/>
          <p:cNvSpPr/>
          <p:nvPr/>
        </p:nvSpPr>
        <p:spPr>
          <a:xfrm>
            <a:off x="2486650" y="1511238"/>
            <a:ext cx="7143000" cy="10809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 Room</a:t>
            </a:r>
            <a:endParaRPr sz="1200"/>
          </a:p>
        </p:txBody>
      </p:sp>
      <p:pic>
        <p:nvPicPr>
          <p:cNvPr id="8981" name="Google Shape;8981;p1042"/>
          <p:cNvPicPr preferRelativeResize="0"/>
          <p:nvPr/>
        </p:nvPicPr>
        <p:blipFill>
          <a:blip r:embed="rId7">
            <a:alphaModFix/>
          </a:blip>
          <a:stretch>
            <a:fillRect/>
          </a:stretch>
        </p:blipFill>
        <p:spPr>
          <a:xfrm>
            <a:off x="2898831" y="2012300"/>
            <a:ext cx="348538" cy="354411"/>
          </a:xfrm>
          <a:prstGeom prst="rect">
            <a:avLst/>
          </a:prstGeom>
          <a:noFill/>
          <a:ln>
            <a:noFill/>
          </a:ln>
        </p:spPr>
      </p:pic>
      <p:sp>
        <p:nvSpPr>
          <p:cNvPr id="8982" name="Google Shape;8982;p1042"/>
          <p:cNvSpPr/>
          <p:nvPr/>
        </p:nvSpPr>
        <p:spPr>
          <a:xfrm>
            <a:off x="7520038" y="3743225"/>
            <a:ext cx="21888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8983" name="Google Shape;8983;p1042"/>
          <p:cNvPicPr preferRelativeResize="0"/>
          <p:nvPr/>
        </p:nvPicPr>
        <p:blipFill rotWithShape="1">
          <a:blip r:embed="rId3">
            <a:alphaModFix/>
          </a:blip>
          <a:srcRect b="0" l="0" r="0" t="0"/>
          <a:stretch/>
        </p:blipFill>
        <p:spPr>
          <a:xfrm>
            <a:off x="8441200" y="3856434"/>
            <a:ext cx="361222" cy="280621"/>
          </a:xfrm>
          <a:prstGeom prst="rect">
            <a:avLst/>
          </a:prstGeom>
          <a:noFill/>
          <a:ln>
            <a:noFill/>
          </a:ln>
        </p:spPr>
      </p:pic>
      <p:pic>
        <p:nvPicPr>
          <p:cNvPr id="8984" name="Google Shape;8984;p1042"/>
          <p:cNvPicPr preferRelativeResize="0"/>
          <p:nvPr/>
        </p:nvPicPr>
        <p:blipFill rotWithShape="1">
          <a:blip r:embed="rId8">
            <a:alphaModFix/>
          </a:blip>
          <a:srcRect b="0" l="0" r="0" t="0"/>
          <a:stretch/>
        </p:blipFill>
        <p:spPr>
          <a:xfrm>
            <a:off x="8376180" y="4786632"/>
            <a:ext cx="491248" cy="601344"/>
          </a:xfrm>
          <a:prstGeom prst="rect">
            <a:avLst/>
          </a:prstGeom>
          <a:noFill/>
          <a:ln>
            <a:noFill/>
          </a:ln>
        </p:spPr>
      </p:pic>
      <p:sp>
        <p:nvSpPr>
          <p:cNvPr id="8985" name="Google Shape;8985;p1042"/>
          <p:cNvSpPr txBox="1"/>
          <p:nvPr/>
        </p:nvSpPr>
        <p:spPr>
          <a:xfrm>
            <a:off x="7642113" y="4352825"/>
            <a:ext cx="18240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 / PLATINUM</a:t>
            </a:r>
            <a:endParaRPr i="0" sz="1100" u="none" cap="none" strike="noStrike">
              <a:solidFill>
                <a:srgbClr val="1B3038"/>
              </a:solidFill>
              <a:latin typeface="DM Sans Medium"/>
              <a:ea typeface="DM Sans Medium"/>
              <a:cs typeface="DM Sans Medium"/>
              <a:sym typeface="DM Sans Medium"/>
            </a:endParaRPr>
          </a:p>
        </p:txBody>
      </p:sp>
      <p:sp>
        <p:nvSpPr>
          <p:cNvPr id="8986" name="Google Shape;8986;p1042"/>
          <p:cNvSpPr txBox="1"/>
          <p:nvPr/>
        </p:nvSpPr>
        <p:spPr>
          <a:xfrm>
            <a:off x="8033688" y="5326875"/>
            <a:ext cx="12552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lang="en-US" sz="800">
                <a:latin typeface="DM Sans"/>
                <a:ea typeface="DM Sans"/>
                <a:cs typeface="DM Sans"/>
                <a:sym typeface="DM Sans"/>
              </a:rPr>
              <a:t>Business pecific Catalog(s) &amp; Schemas</a:t>
            </a:r>
            <a:endParaRPr i="0" sz="800" u="none" cap="none" strike="noStrike">
              <a:solidFill>
                <a:srgbClr val="000000"/>
              </a:solidFill>
              <a:latin typeface="DM Sans"/>
              <a:ea typeface="DM Sans"/>
              <a:cs typeface="DM Sans"/>
              <a:sym typeface="DM Sans"/>
            </a:endParaRPr>
          </a:p>
        </p:txBody>
      </p:sp>
      <p:sp>
        <p:nvSpPr>
          <p:cNvPr id="8987" name="Google Shape;8987;p1042"/>
          <p:cNvSpPr/>
          <p:nvPr/>
        </p:nvSpPr>
        <p:spPr>
          <a:xfrm>
            <a:off x="3547100" y="1940475"/>
            <a:ext cx="1377300" cy="4767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room 1</a:t>
            </a:r>
            <a:endParaRPr>
              <a:latin typeface="DM Sans"/>
              <a:ea typeface="DM Sans"/>
              <a:cs typeface="DM Sans"/>
              <a:sym typeface="DM Sans"/>
            </a:endParaRPr>
          </a:p>
        </p:txBody>
      </p:sp>
      <p:sp>
        <p:nvSpPr>
          <p:cNvPr id="8988" name="Google Shape;8988;p1042"/>
          <p:cNvSpPr/>
          <p:nvPr/>
        </p:nvSpPr>
        <p:spPr>
          <a:xfrm>
            <a:off x="5407350" y="1940475"/>
            <a:ext cx="1377300" cy="4767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room 2</a:t>
            </a:r>
            <a:endParaRPr>
              <a:latin typeface="DM Sans"/>
              <a:ea typeface="DM Sans"/>
              <a:cs typeface="DM Sans"/>
              <a:sym typeface="DM Sans"/>
            </a:endParaRPr>
          </a:p>
        </p:txBody>
      </p:sp>
      <p:sp>
        <p:nvSpPr>
          <p:cNvPr id="8989" name="Google Shape;8989;p1042"/>
          <p:cNvSpPr/>
          <p:nvPr/>
        </p:nvSpPr>
        <p:spPr>
          <a:xfrm>
            <a:off x="7972650" y="1951150"/>
            <a:ext cx="1377300" cy="4767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room n</a:t>
            </a:r>
            <a:endParaRPr>
              <a:latin typeface="DM Sans"/>
              <a:ea typeface="DM Sans"/>
              <a:cs typeface="DM Sans"/>
              <a:sym typeface="DM Sans"/>
            </a:endParaRPr>
          </a:p>
        </p:txBody>
      </p:sp>
      <p:cxnSp>
        <p:nvCxnSpPr>
          <p:cNvPr id="8990" name="Google Shape;8990;p1042"/>
          <p:cNvCxnSpPr>
            <a:stCxn id="8987" idx="2"/>
          </p:cNvCxnSpPr>
          <p:nvPr/>
        </p:nvCxnSpPr>
        <p:spPr>
          <a:xfrm>
            <a:off x="4235750" y="2417175"/>
            <a:ext cx="163500" cy="1131300"/>
          </a:xfrm>
          <a:prstGeom prst="straightConnector1">
            <a:avLst/>
          </a:prstGeom>
          <a:noFill/>
          <a:ln cap="flat" cmpd="sng" w="9525">
            <a:solidFill>
              <a:schemeClr val="dk2"/>
            </a:solidFill>
            <a:prstDash val="dash"/>
            <a:round/>
            <a:headEnd len="med" w="med" type="none"/>
            <a:tailEnd len="med" w="med" type="triangle"/>
          </a:ln>
        </p:spPr>
      </p:cxnSp>
      <p:cxnSp>
        <p:nvCxnSpPr>
          <p:cNvPr id="8991" name="Google Shape;8991;p1042"/>
          <p:cNvCxnSpPr>
            <a:stCxn id="8987" idx="2"/>
          </p:cNvCxnSpPr>
          <p:nvPr/>
        </p:nvCxnSpPr>
        <p:spPr>
          <a:xfrm>
            <a:off x="4235750" y="2417175"/>
            <a:ext cx="4025400" cy="1296300"/>
          </a:xfrm>
          <a:prstGeom prst="straightConnector1">
            <a:avLst/>
          </a:prstGeom>
          <a:noFill/>
          <a:ln cap="flat" cmpd="sng" w="9525">
            <a:solidFill>
              <a:schemeClr val="dk2"/>
            </a:solidFill>
            <a:prstDash val="dash"/>
            <a:round/>
            <a:headEnd len="med" w="med" type="none"/>
            <a:tailEnd len="med" w="med" type="triangle"/>
          </a:ln>
        </p:spPr>
      </p:cxnSp>
      <p:cxnSp>
        <p:nvCxnSpPr>
          <p:cNvPr id="8992" name="Google Shape;8992;p1042"/>
          <p:cNvCxnSpPr/>
          <p:nvPr/>
        </p:nvCxnSpPr>
        <p:spPr>
          <a:xfrm flipH="1">
            <a:off x="4564275" y="2458538"/>
            <a:ext cx="1602000" cy="1062300"/>
          </a:xfrm>
          <a:prstGeom prst="straightConnector1">
            <a:avLst/>
          </a:prstGeom>
          <a:noFill/>
          <a:ln cap="flat" cmpd="sng" w="9525">
            <a:solidFill>
              <a:schemeClr val="dk2"/>
            </a:solidFill>
            <a:prstDash val="dash"/>
            <a:round/>
            <a:headEnd len="med" w="med" type="none"/>
            <a:tailEnd len="med" w="med" type="triangle"/>
          </a:ln>
        </p:spPr>
      </p:cxnSp>
      <p:cxnSp>
        <p:nvCxnSpPr>
          <p:cNvPr id="8993" name="Google Shape;8993;p1042"/>
          <p:cNvCxnSpPr/>
          <p:nvPr/>
        </p:nvCxnSpPr>
        <p:spPr>
          <a:xfrm flipH="1">
            <a:off x="8535925" y="2458450"/>
            <a:ext cx="247200" cy="104880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7" name="Shape 8997"/>
        <p:cNvGrpSpPr/>
        <p:nvPr/>
      </p:nvGrpSpPr>
      <p:grpSpPr>
        <a:xfrm>
          <a:off x="0" y="0"/>
          <a:ext cx="0" cy="0"/>
          <a:chOff x="0" y="0"/>
          <a:chExt cx="0" cy="0"/>
        </a:xfrm>
      </p:grpSpPr>
      <p:sp>
        <p:nvSpPr>
          <p:cNvPr id="8998" name="Google Shape;8998;p1043"/>
          <p:cNvSpPr txBox="1"/>
          <p:nvPr>
            <p:ph type="title"/>
          </p:nvPr>
        </p:nvSpPr>
        <p:spPr>
          <a:xfrm>
            <a:off x="609597" y="236772"/>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Data Rooms </a:t>
            </a:r>
            <a:endParaRPr/>
          </a:p>
        </p:txBody>
      </p:sp>
      <p:sp>
        <p:nvSpPr>
          <p:cNvPr id="8999" name="Google Shape;8999;p1043"/>
          <p:cNvSpPr txBox="1"/>
          <p:nvPr>
            <p:ph idx="12" type="sldNum"/>
          </p:nvPr>
        </p:nvSpPr>
        <p:spPr>
          <a:xfrm>
            <a:off x="14492243" y="8468845"/>
            <a:ext cx="889200" cy="699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000" name="Google Shape;9000;p1043"/>
          <p:cNvSpPr txBox="1"/>
          <p:nvPr>
            <p:ph idx="2" type="body"/>
          </p:nvPr>
        </p:nvSpPr>
        <p:spPr>
          <a:xfrm>
            <a:off x="231783" y="1342750"/>
            <a:ext cx="4356000" cy="4479300"/>
          </a:xfrm>
          <a:prstGeom prst="rect">
            <a:avLst/>
          </a:prstGeom>
          <a:noFill/>
          <a:ln>
            <a:noFill/>
          </a:ln>
        </p:spPr>
        <p:txBody>
          <a:bodyPr anchorCtr="0" anchor="t" bIns="0" lIns="0" spcFirstLastPara="1" rIns="0" wrap="square" tIns="0">
            <a:noAutofit/>
          </a:bodyPr>
          <a:lstStyle/>
          <a:p>
            <a:pPr indent="-323850" lvl="0" marL="457200" rtl="0" algn="l">
              <a:lnSpc>
                <a:spcPct val="115000"/>
              </a:lnSpc>
              <a:spcBef>
                <a:spcPts val="1100"/>
              </a:spcBef>
              <a:spcAft>
                <a:spcPts val="0"/>
              </a:spcAft>
              <a:buSzPts val="1700"/>
              <a:buChar char="•"/>
            </a:pPr>
            <a:r>
              <a:rPr b="1" lang="en-US" sz="1700"/>
              <a:t>AI powered search </a:t>
            </a:r>
            <a:r>
              <a:rPr lang="en-US" sz="1700"/>
              <a:t>in</a:t>
            </a:r>
            <a:r>
              <a:rPr b="1" lang="en-US" sz="1700"/>
              <a:t> natural language</a:t>
            </a:r>
            <a:r>
              <a:rPr lang="en-US" sz="1700"/>
              <a:t> for business users </a:t>
            </a:r>
            <a:endParaRPr sz="1700"/>
          </a:p>
          <a:p>
            <a:pPr indent="-323850" lvl="0" marL="457200" rtl="0" algn="l">
              <a:lnSpc>
                <a:spcPct val="115000"/>
              </a:lnSpc>
              <a:spcBef>
                <a:spcPts val="1100"/>
              </a:spcBef>
              <a:spcAft>
                <a:spcPts val="0"/>
              </a:spcAft>
              <a:buSzPts val="1700"/>
              <a:buChar char="•"/>
            </a:pPr>
            <a:r>
              <a:rPr lang="en-US" sz="1700"/>
              <a:t>AI generated </a:t>
            </a:r>
            <a:r>
              <a:rPr b="1" lang="en-US" sz="1700"/>
              <a:t>search suggestions</a:t>
            </a:r>
            <a:r>
              <a:rPr lang="en-US" sz="1700"/>
              <a:t> and </a:t>
            </a:r>
            <a:r>
              <a:rPr b="1" lang="en-US" sz="1700"/>
              <a:t>personalized answers </a:t>
            </a:r>
            <a:endParaRPr b="1" sz="1700"/>
          </a:p>
          <a:p>
            <a:pPr indent="-323850" lvl="0" marL="457200" rtl="0" algn="l">
              <a:lnSpc>
                <a:spcPct val="115000"/>
              </a:lnSpc>
              <a:spcBef>
                <a:spcPts val="1100"/>
              </a:spcBef>
              <a:spcAft>
                <a:spcPts val="0"/>
              </a:spcAft>
              <a:buSzPts val="1700"/>
              <a:buChar char="•"/>
            </a:pPr>
            <a:r>
              <a:rPr b="1" lang="en-US" sz="1700"/>
              <a:t>Visualize </a:t>
            </a:r>
            <a:r>
              <a:rPr lang="en-US" sz="1700"/>
              <a:t>data in a chart at the click of a button</a:t>
            </a:r>
            <a:endParaRPr b="1" sz="1700"/>
          </a:p>
          <a:p>
            <a:pPr indent="-323850" lvl="0" marL="457200" rtl="0" algn="l">
              <a:lnSpc>
                <a:spcPct val="115000"/>
              </a:lnSpc>
              <a:spcBef>
                <a:spcPts val="1100"/>
              </a:spcBef>
              <a:spcAft>
                <a:spcPts val="0"/>
              </a:spcAft>
              <a:buSzPts val="1700"/>
              <a:buChar char="•"/>
            </a:pPr>
            <a:r>
              <a:rPr lang="en-US" sz="1700"/>
              <a:t>Powered by </a:t>
            </a:r>
            <a:r>
              <a:rPr b="1" lang="en-US" sz="1700"/>
              <a:t>data residing in SQL Warehouses in Databricks</a:t>
            </a:r>
            <a:r>
              <a:rPr lang="en-US" sz="1700"/>
              <a:t> </a:t>
            </a:r>
            <a:endParaRPr sz="1700"/>
          </a:p>
          <a:p>
            <a:pPr indent="-323850" lvl="0" marL="457200" rtl="0" algn="l">
              <a:lnSpc>
                <a:spcPct val="115000"/>
              </a:lnSpc>
              <a:spcBef>
                <a:spcPts val="1100"/>
              </a:spcBef>
              <a:spcAft>
                <a:spcPts val="0"/>
              </a:spcAft>
              <a:buSzPts val="1700"/>
              <a:buChar char="•"/>
            </a:pPr>
            <a:r>
              <a:rPr lang="en-US" sz="1700">
                <a:solidFill>
                  <a:schemeClr val="accent3"/>
                </a:solidFill>
              </a:rPr>
              <a:t>Gated Public preview</a:t>
            </a:r>
            <a:br>
              <a:rPr b="1" lang="en-US" sz="1700"/>
            </a:br>
            <a:br>
              <a:rPr lang="en-US" sz="1700"/>
            </a:br>
            <a:br>
              <a:rPr lang="en-US" sz="1700"/>
            </a:br>
            <a:endParaRPr sz="1700"/>
          </a:p>
          <a:p>
            <a:pPr indent="0" lvl="0" marL="0" rtl="0" algn="l">
              <a:lnSpc>
                <a:spcPct val="115000"/>
              </a:lnSpc>
              <a:spcBef>
                <a:spcPts val="1100"/>
              </a:spcBef>
              <a:spcAft>
                <a:spcPts val="0"/>
              </a:spcAft>
              <a:buSzPts val="2400"/>
              <a:buNone/>
            </a:pPr>
            <a:r>
              <a:t/>
            </a:r>
            <a:endParaRPr sz="1700"/>
          </a:p>
        </p:txBody>
      </p:sp>
      <p:pic>
        <p:nvPicPr>
          <p:cNvPr id="9001" name="Google Shape;9001;p1043"/>
          <p:cNvPicPr preferRelativeResize="0"/>
          <p:nvPr/>
        </p:nvPicPr>
        <p:blipFill>
          <a:blip r:embed="rId3">
            <a:alphaModFix/>
          </a:blip>
          <a:stretch>
            <a:fillRect/>
          </a:stretch>
        </p:blipFill>
        <p:spPr>
          <a:xfrm>
            <a:off x="4722881" y="1342747"/>
            <a:ext cx="7297629" cy="400153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6" name="Shape 9006"/>
        <p:cNvGrpSpPr/>
        <p:nvPr/>
      </p:nvGrpSpPr>
      <p:grpSpPr>
        <a:xfrm>
          <a:off x="0" y="0"/>
          <a:ext cx="0" cy="0"/>
          <a:chOff x="0" y="0"/>
          <a:chExt cx="0" cy="0"/>
        </a:xfrm>
      </p:grpSpPr>
      <p:sp>
        <p:nvSpPr>
          <p:cNvPr id="9007" name="Google Shape;9007;p1044"/>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Simplification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1" name="Shape 9011"/>
        <p:cNvGrpSpPr/>
        <p:nvPr/>
      </p:nvGrpSpPr>
      <p:grpSpPr>
        <a:xfrm>
          <a:off x="0" y="0"/>
          <a:ext cx="0" cy="0"/>
          <a:chOff x="0" y="0"/>
          <a:chExt cx="0" cy="0"/>
        </a:xfrm>
      </p:grpSpPr>
      <p:sp>
        <p:nvSpPr>
          <p:cNvPr id="9012" name="Google Shape;9012;p1045"/>
          <p:cNvSpPr txBox="1"/>
          <p:nvPr>
            <p:ph idx="2" type="body"/>
          </p:nvPr>
        </p:nvSpPr>
        <p:spPr>
          <a:xfrm>
            <a:off x="762000" y="1988833"/>
            <a:ext cx="5846700" cy="1146300"/>
          </a:xfrm>
          <a:prstGeom prst="rect">
            <a:avLst/>
          </a:prstGeom>
        </p:spPr>
        <p:txBody>
          <a:bodyPr anchorCtr="0" anchor="t" bIns="0" lIns="0" spcFirstLastPara="1" rIns="0" wrap="square" tIns="0">
            <a:spAutoFit/>
          </a:bodyPr>
          <a:lstStyle/>
          <a:p>
            <a:pPr indent="-266700" lvl="0" marL="317500" rtl="0" algn="l">
              <a:spcBef>
                <a:spcPts val="1300"/>
              </a:spcBef>
              <a:spcAft>
                <a:spcPts val="0"/>
              </a:spcAft>
              <a:buClr>
                <a:schemeClr val="dk2"/>
              </a:buClr>
              <a:buSzPts val="1600"/>
              <a:buChar char="●"/>
            </a:pPr>
            <a:r>
              <a:rPr lang="en-US" sz="1600"/>
              <a:t>Generate, explain, and fix code with natural language</a:t>
            </a:r>
            <a:endParaRPr sz="1600"/>
          </a:p>
          <a:p>
            <a:pPr indent="-266700" lvl="0" marL="317500" rtl="0" algn="l">
              <a:spcBef>
                <a:spcPts val="1300"/>
              </a:spcBef>
              <a:spcAft>
                <a:spcPts val="0"/>
              </a:spcAft>
              <a:buClr>
                <a:schemeClr val="dk2"/>
              </a:buClr>
              <a:buSzPts val="1600"/>
              <a:buChar char="●"/>
            </a:pPr>
            <a:r>
              <a:rPr lang="en-US" sz="1600"/>
              <a:t>AI assistance in every developer experience</a:t>
            </a:r>
            <a:endParaRPr sz="1600"/>
          </a:p>
          <a:p>
            <a:pPr indent="-266700" lvl="0" marL="317500" rtl="0" algn="l">
              <a:spcBef>
                <a:spcPts val="1300"/>
              </a:spcBef>
              <a:spcAft>
                <a:spcPts val="1300"/>
              </a:spcAft>
              <a:buClr>
                <a:schemeClr val="dk2"/>
              </a:buClr>
              <a:buSzPts val="1600"/>
              <a:buChar char="●"/>
            </a:pPr>
            <a:r>
              <a:rPr lang="en-US" sz="1600"/>
              <a:t>Uses Unity Catalog metadata for highly relevant answers</a:t>
            </a:r>
            <a:endParaRPr sz="1600"/>
          </a:p>
        </p:txBody>
      </p:sp>
      <p:sp>
        <p:nvSpPr>
          <p:cNvPr id="9013" name="Google Shape;9013;p1045"/>
          <p:cNvSpPr txBox="1"/>
          <p:nvPr/>
        </p:nvSpPr>
        <p:spPr>
          <a:xfrm>
            <a:off x="8513367" y="4743967"/>
            <a:ext cx="3043500" cy="15075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b="1" lang="en-US" sz="2700">
                <a:solidFill>
                  <a:schemeClr val="lt1"/>
                </a:solidFill>
                <a:latin typeface="DM Sans"/>
                <a:ea typeface="DM Sans"/>
                <a:cs typeface="DM Sans"/>
                <a:sym typeface="DM Sans"/>
              </a:rPr>
              <a:t>Over 100K</a:t>
            </a:r>
            <a:endParaRPr b="1" sz="2700">
              <a:solidFill>
                <a:schemeClr val="lt1"/>
              </a:solidFill>
              <a:latin typeface="DM Sans"/>
              <a:ea typeface="DM Sans"/>
              <a:cs typeface="DM Sans"/>
              <a:sym typeface="DM Sans"/>
            </a:endParaRPr>
          </a:p>
          <a:p>
            <a:pPr indent="0" lvl="0" marL="0" rtl="0" algn="ctr">
              <a:lnSpc>
                <a:spcPct val="115000"/>
              </a:lnSpc>
              <a:spcBef>
                <a:spcPts val="0"/>
              </a:spcBef>
              <a:spcAft>
                <a:spcPts val="0"/>
              </a:spcAft>
              <a:buNone/>
            </a:pPr>
            <a:r>
              <a:rPr b="1" lang="en-US" sz="2700">
                <a:solidFill>
                  <a:schemeClr val="lt1"/>
                </a:solidFill>
                <a:latin typeface="DM Sans"/>
                <a:ea typeface="DM Sans"/>
                <a:cs typeface="DM Sans"/>
                <a:sym typeface="DM Sans"/>
              </a:rPr>
              <a:t>users assisted </a:t>
            </a:r>
            <a:endParaRPr b="1" sz="2700">
              <a:solidFill>
                <a:schemeClr val="lt1"/>
              </a:solidFill>
              <a:latin typeface="DM Sans"/>
              <a:ea typeface="DM Sans"/>
              <a:cs typeface="DM Sans"/>
              <a:sym typeface="DM Sans"/>
            </a:endParaRPr>
          </a:p>
          <a:p>
            <a:pPr indent="0" lvl="0" marL="0" rtl="0" algn="ctr">
              <a:lnSpc>
                <a:spcPct val="115000"/>
              </a:lnSpc>
              <a:spcBef>
                <a:spcPts val="0"/>
              </a:spcBef>
              <a:spcAft>
                <a:spcPts val="0"/>
              </a:spcAft>
              <a:buNone/>
            </a:pPr>
            <a:r>
              <a:rPr b="1" lang="en-US" sz="2700">
                <a:solidFill>
                  <a:schemeClr val="lt1"/>
                </a:solidFill>
                <a:latin typeface="DM Sans"/>
                <a:ea typeface="DM Sans"/>
                <a:cs typeface="DM Sans"/>
                <a:sym typeface="DM Sans"/>
              </a:rPr>
              <a:t>in Jan 2024</a:t>
            </a:r>
            <a:endParaRPr b="1" sz="2700">
              <a:solidFill>
                <a:schemeClr val="lt1"/>
              </a:solidFill>
              <a:latin typeface="DM Sans"/>
              <a:ea typeface="DM Sans"/>
              <a:cs typeface="DM Sans"/>
              <a:sym typeface="DM Sans"/>
            </a:endParaRPr>
          </a:p>
        </p:txBody>
      </p:sp>
      <p:sp>
        <p:nvSpPr>
          <p:cNvPr id="9014" name="Google Shape;9014;p1045"/>
          <p:cNvSpPr txBox="1"/>
          <p:nvPr/>
        </p:nvSpPr>
        <p:spPr>
          <a:xfrm>
            <a:off x="714133" y="3374167"/>
            <a:ext cx="55125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DM Sans"/>
                <a:ea typeface="DM Sans"/>
                <a:cs typeface="DM Sans"/>
                <a:sym typeface="DM Sans"/>
              </a:rPr>
              <a:t>“</a:t>
            </a:r>
            <a:r>
              <a:rPr i="1" lang="en-US" sz="1200">
                <a:solidFill>
                  <a:schemeClr val="dk1"/>
                </a:solidFill>
                <a:latin typeface="DM Sans"/>
                <a:ea typeface="DM Sans"/>
                <a:cs typeface="DM Sans"/>
                <a:sym typeface="DM Sans"/>
              </a:rPr>
              <a:t>A groundbreaking AI-powered tool that transforms coding productivity!</a:t>
            </a:r>
            <a:r>
              <a:rPr lang="en-US" sz="1200">
                <a:solidFill>
                  <a:schemeClr val="dk1"/>
                </a:solidFill>
                <a:latin typeface="DM Sans"/>
                <a:ea typeface="DM Sans"/>
                <a:cs typeface="DM Sans"/>
                <a:sym typeface="DM Sans"/>
              </a:rPr>
              <a:t>” —Saptagiri Kintali, VP/SDM Data @ Morgan Stanley</a:t>
            </a:r>
            <a:endParaRPr sz="1200">
              <a:solidFill>
                <a:schemeClr val="dk1"/>
              </a:solidFill>
              <a:latin typeface="DM Sans"/>
              <a:ea typeface="DM Sans"/>
              <a:cs typeface="DM Sans"/>
              <a:sym typeface="DM Sans"/>
            </a:endParaRPr>
          </a:p>
        </p:txBody>
      </p:sp>
      <p:sp>
        <p:nvSpPr>
          <p:cNvPr id="9015" name="Google Shape;9015;p1045"/>
          <p:cNvSpPr txBox="1"/>
          <p:nvPr/>
        </p:nvSpPr>
        <p:spPr>
          <a:xfrm>
            <a:off x="714133" y="3943142"/>
            <a:ext cx="4451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DM Sans"/>
                <a:ea typeface="DM Sans"/>
                <a:cs typeface="DM Sans"/>
                <a:sym typeface="DM Sans"/>
              </a:rPr>
              <a:t>“</a:t>
            </a:r>
            <a:r>
              <a:rPr i="1" lang="en-US" sz="1200">
                <a:solidFill>
                  <a:schemeClr val="dk1"/>
                </a:solidFill>
                <a:latin typeface="DM Sans"/>
                <a:ea typeface="DM Sans"/>
                <a:cs typeface="DM Sans"/>
                <a:sym typeface="DM Sans"/>
              </a:rPr>
              <a:t>The convergence of generative AI and data development</a:t>
            </a:r>
            <a:r>
              <a:rPr lang="en-US" sz="1200">
                <a:solidFill>
                  <a:schemeClr val="dk1"/>
                </a:solidFill>
                <a:latin typeface="DM Sans"/>
                <a:ea typeface="DM Sans"/>
                <a:cs typeface="DM Sans"/>
                <a:sym typeface="DM Sans"/>
              </a:rPr>
              <a:t>” —Alaeddin Khader, Director Data &amp; AI @ Core42</a:t>
            </a:r>
            <a:endParaRPr sz="1200">
              <a:solidFill>
                <a:schemeClr val="dk1"/>
              </a:solidFill>
              <a:latin typeface="DM Sans"/>
              <a:ea typeface="DM Sans"/>
              <a:cs typeface="DM Sans"/>
              <a:sym typeface="DM Sans"/>
            </a:endParaRPr>
          </a:p>
        </p:txBody>
      </p:sp>
      <p:sp>
        <p:nvSpPr>
          <p:cNvPr id="9016" name="Google Shape;9016;p1045"/>
          <p:cNvSpPr txBox="1"/>
          <p:nvPr/>
        </p:nvSpPr>
        <p:spPr>
          <a:xfrm>
            <a:off x="714133" y="5185267"/>
            <a:ext cx="73212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DM Sans"/>
                <a:ea typeface="DM Sans"/>
                <a:cs typeface="DM Sans"/>
                <a:sym typeface="DM Sans"/>
              </a:rPr>
              <a:t>“</a:t>
            </a:r>
            <a:r>
              <a:rPr i="1" lang="en-US" sz="1200">
                <a:solidFill>
                  <a:schemeClr val="dk1"/>
                </a:solidFill>
                <a:latin typeface="DM Sans"/>
                <a:ea typeface="DM Sans"/>
                <a:cs typeface="DM Sans"/>
                <a:sym typeface="DM Sans"/>
              </a:rPr>
              <a:t>This cutting-edge AI companion has revolutionized my data analysis journey, simplifying complex tasks and accelerating productivity.</a:t>
            </a:r>
            <a:r>
              <a:rPr lang="en-US" sz="1200">
                <a:solidFill>
                  <a:schemeClr val="dk1"/>
                </a:solidFill>
                <a:latin typeface="DM Sans"/>
                <a:ea typeface="DM Sans"/>
                <a:cs typeface="DM Sans"/>
                <a:sym typeface="DM Sans"/>
              </a:rPr>
              <a:t>” —Byron Exaporriton, Analytics Engineer @ ABN AMRO</a:t>
            </a:r>
            <a:endParaRPr sz="1200">
              <a:solidFill>
                <a:schemeClr val="dk1"/>
              </a:solidFill>
              <a:latin typeface="DM Sans"/>
              <a:ea typeface="DM Sans"/>
              <a:cs typeface="DM Sans"/>
              <a:sym typeface="DM Sans"/>
            </a:endParaRPr>
          </a:p>
        </p:txBody>
      </p:sp>
      <p:sp>
        <p:nvSpPr>
          <p:cNvPr id="9017" name="Google Shape;9017;p1045"/>
          <p:cNvSpPr txBox="1"/>
          <p:nvPr/>
        </p:nvSpPr>
        <p:spPr>
          <a:xfrm>
            <a:off x="714133" y="4564192"/>
            <a:ext cx="61203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DM Sans"/>
                <a:ea typeface="DM Sans"/>
                <a:cs typeface="DM Sans"/>
                <a:sym typeface="DM Sans"/>
              </a:rPr>
              <a:t>“</a:t>
            </a:r>
            <a:r>
              <a:rPr i="1" lang="en-US" sz="1200">
                <a:solidFill>
                  <a:schemeClr val="dk1"/>
                </a:solidFill>
                <a:latin typeface="DM Sans"/>
                <a:ea typeface="DM Sans"/>
                <a:cs typeface="DM Sans"/>
                <a:sym typeface="DM Sans"/>
              </a:rPr>
              <a:t>I was able to code 200+ lines of robust code this week in a language I've never coded before</a:t>
            </a:r>
            <a:r>
              <a:rPr lang="en-US" sz="1200">
                <a:solidFill>
                  <a:schemeClr val="dk1"/>
                </a:solidFill>
                <a:latin typeface="DM Sans"/>
                <a:ea typeface="DM Sans"/>
                <a:cs typeface="DM Sans"/>
                <a:sym typeface="DM Sans"/>
              </a:rPr>
              <a:t>” —Josue A. Bogran, Solutions Architect Manager @ Kythera Labs</a:t>
            </a:r>
            <a:endParaRPr sz="1200">
              <a:solidFill>
                <a:schemeClr val="dk1"/>
              </a:solidFill>
              <a:latin typeface="DM Sans"/>
              <a:ea typeface="DM Sans"/>
              <a:cs typeface="DM Sans"/>
              <a:sym typeface="DM Sans"/>
            </a:endParaRPr>
          </a:p>
        </p:txBody>
      </p:sp>
      <p:grpSp>
        <p:nvGrpSpPr>
          <p:cNvPr id="9018" name="Google Shape;9018;p1045"/>
          <p:cNvGrpSpPr/>
          <p:nvPr/>
        </p:nvGrpSpPr>
        <p:grpSpPr>
          <a:xfrm>
            <a:off x="6609136" y="1731666"/>
            <a:ext cx="4949146" cy="2783898"/>
            <a:chOff x="5226819" y="1298750"/>
            <a:chExt cx="3441926" cy="1936086"/>
          </a:xfrm>
        </p:grpSpPr>
        <p:pic>
          <p:nvPicPr>
            <p:cNvPr id="9019" name="Google Shape;9019;p1045"/>
            <p:cNvPicPr preferRelativeResize="0"/>
            <p:nvPr/>
          </p:nvPicPr>
          <p:blipFill>
            <a:blip r:embed="rId3">
              <a:alphaModFix/>
            </a:blip>
            <a:stretch>
              <a:fillRect/>
            </a:stretch>
          </p:blipFill>
          <p:spPr>
            <a:xfrm>
              <a:off x="5226819" y="1298750"/>
              <a:ext cx="3441926" cy="1936086"/>
            </a:xfrm>
            <a:prstGeom prst="rect">
              <a:avLst/>
            </a:prstGeom>
            <a:noFill/>
            <a:ln>
              <a:noFill/>
            </a:ln>
            <a:effectLst>
              <a:outerShdw blurRad="57150" rotWithShape="0" algn="bl" dir="5400000" dist="19050">
                <a:srgbClr val="000000">
                  <a:alpha val="50000"/>
                </a:srgbClr>
              </a:outerShdw>
              <a:reflection blurRad="0" dir="5400000" dist="38100" endA="0" endPos="16000" fadeDir="5400012" kx="0" rotWithShape="0" algn="bl" stA="27000" stPos="0" sy="-100000" ky="0"/>
            </a:effectLst>
          </p:spPr>
        </p:pic>
        <p:pic>
          <p:nvPicPr>
            <p:cNvPr id="9020" name="Google Shape;9020;p1045"/>
            <p:cNvPicPr preferRelativeResize="0"/>
            <p:nvPr/>
          </p:nvPicPr>
          <p:blipFill>
            <a:blip r:embed="rId4">
              <a:alphaModFix/>
            </a:blip>
            <a:stretch>
              <a:fillRect/>
            </a:stretch>
          </p:blipFill>
          <p:spPr>
            <a:xfrm>
              <a:off x="5233650" y="1309675"/>
              <a:ext cx="346800" cy="102525"/>
            </a:xfrm>
            <a:prstGeom prst="rect">
              <a:avLst/>
            </a:prstGeom>
            <a:noFill/>
            <a:ln>
              <a:noFill/>
            </a:ln>
          </p:spPr>
        </p:pic>
      </p:grpSp>
      <p:pic>
        <p:nvPicPr>
          <p:cNvPr id="9021" name="Google Shape;9021;p1045"/>
          <p:cNvPicPr preferRelativeResize="0"/>
          <p:nvPr/>
        </p:nvPicPr>
        <p:blipFill rotWithShape="1">
          <a:blip r:embed="rId5">
            <a:alphaModFix/>
          </a:blip>
          <a:srcRect b="0" l="8573" r="36257" t="0"/>
          <a:stretch/>
        </p:blipFill>
        <p:spPr>
          <a:xfrm>
            <a:off x="9710629" y="366717"/>
            <a:ext cx="1222486" cy="546681"/>
          </a:xfrm>
          <a:prstGeom prst="rect">
            <a:avLst/>
          </a:prstGeom>
          <a:noFill/>
          <a:ln>
            <a:noFill/>
          </a:ln>
        </p:spPr>
      </p:pic>
      <p:pic>
        <p:nvPicPr>
          <p:cNvPr id="9022" name="Google Shape;9022;p1045"/>
          <p:cNvPicPr preferRelativeResize="0"/>
          <p:nvPr/>
        </p:nvPicPr>
        <p:blipFill rotWithShape="1">
          <a:blip r:embed="rId5">
            <a:alphaModFix/>
          </a:blip>
          <a:srcRect b="0" l="61901" r="9833" t="0"/>
          <a:stretch/>
        </p:blipFill>
        <p:spPr>
          <a:xfrm>
            <a:off x="10930493" y="366719"/>
            <a:ext cx="626298" cy="546681"/>
          </a:xfrm>
          <a:prstGeom prst="rect">
            <a:avLst/>
          </a:prstGeom>
          <a:noFill/>
          <a:ln>
            <a:noFill/>
          </a:ln>
        </p:spPr>
      </p:pic>
      <p:sp>
        <p:nvSpPr>
          <p:cNvPr id="9023" name="Google Shape;9023;p1045"/>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Databricks Assistant</a:t>
            </a:r>
            <a:endParaRPr/>
          </a:p>
        </p:txBody>
      </p:sp>
      <p:sp>
        <p:nvSpPr>
          <p:cNvPr id="9024" name="Google Shape;9024;p1045"/>
          <p:cNvSpPr txBox="1"/>
          <p:nvPr>
            <p:ph idx="1" type="subTitle"/>
          </p:nvPr>
        </p:nvSpPr>
        <p:spPr>
          <a:xfrm>
            <a:off x="765001" y="1174700"/>
            <a:ext cx="8945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Boost productivity with your context-aware AI assistant</a:t>
            </a:r>
            <a:endParaRPr/>
          </a:p>
        </p:txBody>
      </p:sp>
      <p:sp>
        <p:nvSpPr>
          <p:cNvPr id="9025" name="Google Shape;9025;p1045"/>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9026" name="Google Shape;9026;p1045"/>
          <p:cNvSpPr/>
          <p:nvPr/>
        </p:nvSpPr>
        <p:spPr>
          <a:xfrm>
            <a:off x="762200" y="5858400"/>
            <a:ext cx="32724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GA</a:t>
            </a:r>
            <a:endParaRPr sz="1600">
              <a:solidFill>
                <a:srgbClr val="FFFFFF"/>
              </a:solidFill>
              <a:latin typeface="DM Sans Medium"/>
              <a:ea typeface="DM Sans Medium"/>
              <a:cs typeface="DM Sans Medium"/>
              <a:sym typeface="DM Sans Medium"/>
            </a:endParaRPr>
          </a:p>
        </p:txBody>
      </p:sp>
      <p:sp>
        <p:nvSpPr>
          <p:cNvPr id="9027" name="Google Shape;9027;p1045"/>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1" name="Shape 9031"/>
        <p:cNvGrpSpPr/>
        <p:nvPr/>
      </p:nvGrpSpPr>
      <p:grpSpPr>
        <a:xfrm>
          <a:off x="0" y="0"/>
          <a:ext cx="0" cy="0"/>
          <a:chOff x="0" y="0"/>
          <a:chExt cx="0" cy="0"/>
        </a:xfrm>
      </p:grpSpPr>
      <p:sp>
        <p:nvSpPr>
          <p:cNvPr id="9032" name="Google Shape;9032;p1046"/>
          <p:cNvSpPr txBox="1"/>
          <p:nvPr>
            <p:ph idx="4294967295" type="body"/>
          </p:nvPr>
        </p:nvSpPr>
        <p:spPr>
          <a:xfrm>
            <a:off x="766500" y="2003867"/>
            <a:ext cx="53991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2800"/>
              <a:buNone/>
            </a:pPr>
            <a:r>
              <a:rPr b="1" lang="en-US"/>
              <a:t>Removes the need to manage job clusters by offering cost efficient, highly reliable serverless compute</a:t>
            </a:r>
            <a:endParaRPr b="1" sz="2400"/>
          </a:p>
        </p:txBody>
      </p:sp>
      <p:sp>
        <p:nvSpPr>
          <p:cNvPr id="9033" name="Google Shape;9033;p1046"/>
          <p:cNvSpPr/>
          <p:nvPr/>
        </p:nvSpPr>
        <p:spPr>
          <a:xfrm>
            <a:off x="743712" y="5853233"/>
            <a:ext cx="44379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Private Preview on AWS and Azure</a:t>
            </a:r>
            <a:endParaRPr sz="1600">
              <a:solidFill>
                <a:srgbClr val="FFFFFF"/>
              </a:solidFill>
              <a:latin typeface="DM Sans Medium"/>
              <a:ea typeface="DM Sans Medium"/>
              <a:cs typeface="DM Sans Medium"/>
              <a:sym typeface="DM Sans Medium"/>
            </a:endParaRPr>
          </a:p>
        </p:txBody>
      </p:sp>
      <p:sp>
        <p:nvSpPr>
          <p:cNvPr id="9034" name="Google Shape;9034;p1046"/>
          <p:cNvSpPr txBox="1"/>
          <p:nvPr/>
        </p:nvSpPr>
        <p:spPr>
          <a:xfrm>
            <a:off x="749433" y="3429000"/>
            <a:ext cx="6167700" cy="122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Efficient, fast-scaling compute with no idle time </a:t>
            </a:r>
            <a:endParaRPr sz="1600">
              <a:solidFill>
                <a:schemeClr val="accent1"/>
              </a:solidFill>
              <a:latin typeface="DM Sans Medium"/>
              <a:ea typeface="DM Sans Medium"/>
              <a:cs typeface="DM Sans Medium"/>
              <a:sym typeface="DM Sans Medium"/>
            </a:endParaRPr>
          </a:p>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Simplifies job setup</a:t>
            </a:r>
            <a:endParaRPr sz="1600">
              <a:solidFill>
                <a:schemeClr val="accent1"/>
              </a:solidFill>
              <a:latin typeface="DM Sans Medium"/>
              <a:ea typeface="DM Sans Medium"/>
              <a:cs typeface="DM Sans Medium"/>
              <a:sym typeface="DM Sans Medium"/>
            </a:endParaRPr>
          </a:p>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Shields users from cloud disruptions</a:t>
            </a:r>
            <a:endParaRPr sz="1600">
              <a:solidFill>
                <a:schemeClr val="accent1"/>
              </a:solidFill>
              <a:latin typeface="DM Sans Medium"/>
              <a:ea typeface="DM Sans Medium"/>
              <a:cs typeface="DM Sans Medium"/>
              <a:sym typeface="DM Sans Medium"/>
            </a:endParaRPr>
          </a:p>
        </p:txBody>
      </p:sp>
      <p:cxnSp>
        <p:nvCxnSpPr>
          <p:cNvPr id="9035" name="Google Shape;9035;p1046"/>
          <p:cNvCxnSpPr/>
          <p:nvPr/>
        </p:nvCxnSpPr>
        <p:spPr>
          <a:xfrm>
            <a:off x="766500" y="38057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9036" name="Google Shape;9036;p1046"/>
          <p:cNvCxnSpPr/>
          <p:nvPr/>
        </p:nvCxnSpPr>
        <p:spPr>
          <a:xfrm>
            <a:off x="766500" y="4297033"/>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9037" name="Google Shape;9037;p1046"/>
          <p:cNvSpPr txBox="1"/>
          <p:nvPr>
            <p:ph idx="12" type="sldNum"/>
          </p:nvPr>
        </p:nvSpPr>
        <p:spPr>
          <a:xfrm>
            <a:off x="14800746" y="8631067"/>
            <a:ext cx="432300" cy="248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038" name="Google Shape;9038;p1046"/>
          <p:cNvSpPr txBox="1"/>
          <p:nvPr>
            <p:ph type="title"/>
          </p:nvPr>
        </p:nvSpPr>
        <p:spPr>
          <a:xfrm>
            <a:off x="766504" y="601129"/>
            <a:ext cx="14216100" cy="777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Serverless Compute for Workflows</a:t>
            </a:r>
            <a:endParaRPr/>
          </a:p>
        </p:txBody>
      </p:sp>
      <p:sp>
        <p:nvSpPr>
          <p:cNvPr id="9039" name="Google Shape;9039;p1046"/>
          <p:cNvSpPr txBox="1"/>
          <p:nvPr>
            <p:ph idx="1" type="subTitle"/>
          </p:nvPr>
        </p:nvSpPr>
        <p:spPr>
          <a:xfrm>
            <a:off x="787261" y="1453269"/>
            <a:ext cx="14216100" cy="777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Hands-off, auto-optimizing compute</a:t>
            </a:r>
            <a:endParaRPr/>
          </a:p>
        </p:txBody>
      </p:sp>
      <p:pic>
        <p:nvPicPr>
          <p:cNvPr id="9040" name="Google Shape;9040;p1046"/>
          <p:cNvPicPr preferRelativeResize="0"/>
          <p:nvPr/>
        </p:nvPicPr>
        <p:blipFill>
          <a:blip r:embed="rId3">
            <a:alphaModFix/>
          </a:blip>
          <a:stretch>
            <a:fillRect/>
          </a:stretch>
        </p:blipFill>
        <p:spPr>
          <a:xfrm>
            <a:off x="6289033" y="2007396"/>
            <a:ext cx="2575834" cy="3761790"/>
          </a:xfrm>
          <a:prstGeom prst="rect">
            <a:avLst/>
          </a:prstGeom>
          <a:noFill/>
          <a:ln>
            <a:noFill/>
          </a:ln>
          <a:effectLst>
            <a:outerShdw blurRad="71438" rotWithShape="0" algn="bl" dir="2700000" dist="95250">
              <a:srgbClr val="000000">
                <a:alpha val="15000"/>
              </a:srgbClr>
            </a:outerShdw>
          </a:effectLst>
        </p:spPr>
      </p:pic>
      <p:pic>
        <p:nvPicPr>
          <p:cNvPr id="9041" name="Google Shape;9041;p1046"/>
          <p:cNvPicPr preferRelativeResize="0"/>
          <p:nvPr/>
        </p:nvPicPr>
        <p:blipFill rotWithShape="1">
          <a:blip r:embed="rId4">
            <a:alphaModFix/>
          </a:blip>
          <a:srcRect b="0" l="2477" r="0" t="0"/>
          <a:stretch/>
        </p:blipFill>
        <p:spPr>
          <a:xfrm>
            <a:off x="9226390" y="3349262"/>
            <a:ext cx="2731275" cy="744673"/>
          </a:xfrm>
          <a:prstGeom prst="rect">
            <a:avLst/>
          </a:prstGeom>
          <a:noFill/>
          <a:ln cap="flat" cmpd="sng" w="19050">
            <a:solidFill>
              <a:schemeClr val="accent2"/>
            </a:solidFill>
            <a:prstDash val="solid"/>
            <a:round/>
            <a:headEnd len="sm" w="sm" type="none"/>
            <a:tailEnd len="sm" w="sm" type="none"/>
          </a:ln>
        </p:spPr>
      </p:pic>
      <p:sp>
        <p:nvSpPr>
          <p:cNvPr id="9042" name="Google Shape;9042;p1046"/>
          <p:cNvSpPr txBox="1"/>
          <p:nvPr/>
        </p:nvSpPr>
        <p:spPr>
          <a:xfrm>
            <a:off x="6783494" y="2141597"/>
            <a:ext cx="15867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1900"/>
              </a:spcBef>
              <a:spcAft>
                <a:spcPts val="0"/>
              </a:spcAft>
              <a:buNone/>
            </a:pPr>
            <a:r>
              <a:rPr lang="en-US" sz="1600">
                <a:solidFill>
                  <a:schemeClr val="dk2"/>
                </a:solidFill>
                <a:latin typeface="DM Sans Medium"/>
                <a:ea typeface="DM Sans Medium"/>
                <a:cs typeface="DM Sans Medium"/>
                <a:sym typeface="DM Sans Medium"/>
              </a:rPr>
              <a:t>Complex Infra</a:t>
            </a:r>
            <a:endParaRPr sz="1600">
              <a:solidFill>
                <a:schemeClr val="dk2"/>
              </a:solidFill>
              <a:latin typeface="DM Sans Medium"/>
              <a:ea typeface="DM Sans Medium"/>
              <a:cs typeface="DM Sans Medium"/>
              <a:sym typeface="DM Sans Medium"/>
            </a:endParaRPr>
          </a:p>
        </p:txBody>
      </p:sp>
      <p:sp>
        <p:nvSpPr>
          <p:cNvPr id="9043" name="Google Shape;9043;p1046"/>
          <p:cNvSpPr txBox="1"/>
          <p:nvPr/>
        </p:nvSpPr>
        <p:spPr>
          <a:xfrm>
            <a:off x="9798573" y="2966515"/>
            <a:ext cx="15867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1900"/>
              </a:spcBef>
              <a:spcAft>
                <a:spcPts val="0"/>
              </a:spcAft>
              <a:buNone/>
            </a:pPr>
            <a:r>
              <a:rPr b="1" lang="en-US" sz="1600">
                <a:solidFill>
                  <a:schemeClr val="accent2"/>
                </a:solidFill>
                <a:latin typeface="DM Sans"/>
                <a:ea typeface="DM Sans"/>
                <a:cs typeface="DM Sans"/>
                <a:sym typeface="DM Sans"/>
              </a:rPr>
              <a:t>SaaS</a:t>
            </a:r>
            <a:endParaRPr b="1" sz="1600">
              <a:solidFill>
                <a:schemeClr val="accent2"/>
              </a:solidFill>
              <a:latin typeface="DM Sans"/>
              <a:ea typeface="DM Sans"/>
              <a:cs typeface="DM Sans"/>
              <a:sym typeface="DM Sans"/>
            </a:endParaRPr>
          </a:p>
        </p:txBody>
      </p:sp>
      <p:cxnSp>
        <p:nvCxnSpPr>
          <p:cNvPr id="9044" name="Google Shape;9044;p1046"/>
          <p:cNvCxnSpPr/>
          <p:nvPr/>
        </p:nvCxnSpPr>
        <p:spPr>
          <a:xfrm>
            <a:off x="6306010" y="2012832"/>
            <a:ext cx="2552700" cy="3735600"/>
          </a:xfrm>
          <a:prstGeom prst="straightConnector1">
            <a:avLst/>
          </a:prstGeom>
          <a:noFill/>
          <a:ln cap="flat" cmpd="sng" w="19050">
            <a:solidFill>
              <a:schemeClr val="dk2"/>
            </a:solidFill>
            <a:prstDash val="solid"/>
            <a:round/>
            <a:headEnd len="med" w="med" type="none"/>
            <a:tailEnd len="med" w="med" type="none"/>
          </a:ln>
        </p:spPr>
      </p:cxnSp>
      <p:cxnSp>
        <p:nvCxnSpPr>
          <p:cNvPr id="9045" name="Google Shape;9045;p1046"/>
          <p:cNvCxnSpPr/>
          <p:nvPr/>
        </p:nvCxnSpPr>
        <p:spPr>
          <a:xfrm flipH="1">
            <a:off x="6297278" y="2003867"/>
            <a:ext cx="2588700" cy="3762900"/>
          </a:xfrm>
          <a:prstGeom prst="straightConnector1">
            <a:avLst/>
          </a:prstGeom>
          <a:noFill/>
          <a:ln cap="flat" cmpd="sng" w="19050">
            <a:solidFill>
              <a:schemeClr val="dk2"/>
            </a:solidFill>
            <a:prstDash val="solid"/>
            <a:round/>
            <a:headEnd len="med" w="med" type="none"/>
            <a:tailEnd len="med" w="med" type="none"/>
          </a:ln>
        </p:spPr>
      </p:cxnSp>
      <p:sp>
        <p:nvSpPr>
          <p:cNvPr id="9046" name="Google Shape;9046;p1046"/>
          <p:cNvSpPr/>
          <p:nvPr/>
        </p:nvSpPr>
        <p:spPr>
          <a:xfrm rot="5400000">
            <a:off x="8335463" y="3619091"/>
            <a:ext cx="1433100" cy="204900"/>
          </a:xfrm>
          <a:prstGeom prst="triangle">
            <a:avLst>
              <a:gd fmla="val 50000" name="adj"/>
            </a:avLst>
          </a:prstGeom>
          <a:solidFill>
            <a:schemeClr val="lt2"/>
          </a:solidFill>
          <a:ln cap="flat" cmpd="sng" w="1905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DM Sans"/>
              <a:ea typeface="DM Sans"/>
              <a:cs typeface="DM Sans"/>
              <a:sym typeface="DM Sans"/>
            </a:endParaRPr>
          </a:p>
        </p:txBody>
      </p:sp>
      <p:pic>
        <p:nvPicPr>
          <p:cNvPr id="9047" name="Google Shape;9047;p1046"/>
          <p:cNvPicPr preferRelativeResize="0"/>
          <p:nvPr/>
        </p:nvPicPr>
        <p:blipFill rotWithShape="1">
          <a:blip r:embed="rId5">
            <a:alphaModFix/>
          </a:blip>
          <a:srcRect b="0" l="8573" r="36257" t="0"/>
          <a:stretch/>
        </p:blipFill>
        <p:spPr>
          <a:xfrm>
            <a:off x="9710629" y="366717"/>
            <a:ext cx="1222486" cy="546681"/>
          </a:xfrm>
          <a:prstGeom prst="rect">
            <a:avLst/>
          </a:prstGeom>
          <a:noFill/>
          <a:ln>
            <a:noFill/>
          </a:ln>
        </p:spPr>
      </p:pic>
      <p:sp>
        <p:nvSpPr>
          <p:cNvPr id="9048" name="Google Shape;9048;p1046"/>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2" name="Shape 9052"/>
        <p:cNvGrpSpPr/>
        <p:nvPr/>
      </p:nvGrpSpPr>
      <p:grpSpPr>
        <a:xfrm>
          <a:off x="0" y="0"/>
          <a:ext cx="0" cy="0"/>
          <a:chOff x="0" y="0"/>
          <a:chExt cx="0" cy="0"/>
        </a:xfrm>
      </p:grpSpPr>
      <p:pic>
        <p:nvPicPr>
          <p:cNvPr id="9053" name="Google Shape;9053;p1047"/>
          <p:cNvPicPr preferRelativeResize="0"/>
          <p:nvPr/>
        </p:nvPicPr>
        <p:blipFill rotWithShape="1">
          <a:blip r:embed="rId3">
            <a:alphaModFix/>
          </a:blip>
          <a:srcRect b="0" l="35916" r="8657" t="27609"/>
          <a:stretch/>
        </p:blipFill>
        <p:spPr>
          <a:xfrm>
            <a:off x="5527333" y="1933633"/>
            <a:ext cx="6688734" cy="2340067"/>
          </a:xfrm>
          <a:prstGeom prst="rect">
            <a:avLst/>
          </a:prstGeom>
          <a:noFill/>
          <a:ln>
            <a:noFill/>
          </a:ln>
          <a:effectLst>
            <a:outerShdw blurRad="71438" rotWithShape="0" algn="bl" dir="2700000" dist="95250">
              <a:srgbClr val="000000">
                <a:alpha val="15000"/>
              </a:srgbClr>
            </a:outerShdw>
          </a:effectLst>
        </p:spPr>
      </p:pic>
      <p:sp>
        <p:nvSpPr>
          <p:cNvPr id="9054" name="Google Shape;9054;p1047"/>
          <p:cNvSpPr/>
          <p:nvPr/>
        </p:nvSpPr>
        <p:spPr>
          <a:xfrm>
            <a:off x="743712" y="5853233"/>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Currently in</a:t>
            </a:r>
            <a:r>
              <a:rPr lang="en-US" sz="1600">
                <a:solidFill>
                  <a:srgbClr val="FFFFFF"/>
                </a:solidFill>
                <a:latin typeface="DM Sans Medium"/>
                <a:ea typeface="DM Sans Medium"/>
                <a:cs typeface="DM Sans Medium"/>
                <a:sym typeface="DM Sans Medium"/>
              </a:rPr>
              <a:t> Preview</a:t>
            </a:r>
            <a:endParaRPr sz="1600">
              <a:solidFill>
                <a:srgbClr val="FFFFFF"/>
              </a:solidFill>
              <a:latin typeface="DM Sans Medium"/>
              <a:ea typeface="DM Sans Medium"/>
              <a:cs typeface="DM Sans Medium"/>
              <a:sym typeface="DM Sans Medium"/>
            </a:endParaRPr>
          </a:p>
        </p:txBody>
      </p:sp>
      <p:sp>
        <p:nvSpPr>
          <p:cNvPr id="9055" name="Google Shape;9055;p1047"/>
          <p:cNvSpPr txBox="1"/>
          <p:nvPr/>
        </p:nvSpPr>
        <p:spPr>
          <a:xfrm>
            <a:off x="749440"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solidFill>
                  <a:srgbClr val="1B3139"/>
                </a:solidFill>
                <a:latin typeface="DM Sans Medium"/>
                <a:ea typeface="DM Sans Medium"/>
                <a:cs typeface="DM Sans Medium"/>
                <a:sym typeface="DM Sans Medium"/>
              </a:rPr>
              <a:t>Serverless Compute for DLT</a:t>
            </a:r>
            <a:endParaRPr sz="4000">
              <a:solidFill>
                <a:srgbClr val="1B3139"/>
              </a:solidFill>
              <a:latin typeface="DM Sans Medium"/>
              <a:ea typeface="DM Sans Medium"/>
              <a:cs typeface="DM Sans Medium"/>
              <a:sym typeface="DM Sans Medium"/>
            </a:endParaRPr>
          </a:p>
        </p:txBody>
      </p:sp>
      <p:sp>
        <p:nvSpPr>
          <p:cNvPr id="9056" name="Google Shape;9056;p1047"/>
          <p:cNvSpPr txBox="1"/>
          <p:nvPr/>
        </p:nvSpPr>
        <p:spPr>
          <a:xfrm>
            <a:off x="765008" y="1174701"/>
            <a:ext cx="10662000" cy="583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500"/>
              </a:spcBef>
              <a:spcAft>
                <a:spcPts val="0"/>
              </a:spcAft>
              <a:buNone/>
            </a:pPr>
            <a:r>
              <a:rPr lang="en-US" sz="2400">
                <a:solidFill>
                  <a:srgbClr val="1B5162"/>
                </a:solidFill>
                <a:latin typeface="DM Sans Medium"/>
                <a:ea typeface="DM Sans Medium"/>
                <a:cs typeface="DM Sans Medium"/>
                <a:sym typeface="DM Sans Medium"/>
              </a:rPr>
              <a:t>Better reliability and advanced performance optimization</a:t>
            </a:r>
            <a:endParaRPr sz="2400">
              <a:solidFill>
                <a:srgbClr val="1B5162"/>
              </a:solidFill>
              <a:latin typeface="DM Sans Medium"/>
              <a:ea typeface="DM Sans Medium"/>
              <a:cs typeface="DM Sans Medium"/>
              <a:sym typeface="DM Sans Medium"/>
            </a:endParaRPr>
          </a:p>
        </p:txBody>
      </p:sp>
      <p:sp>
        <p:nvSpPr>
          <p:cNvPr id="9057" name="Google Shape;9057;p1047"/>
          <p:cNvSpPr txBox="1"/>
          <p:nvPr>
            <p:ph idx="12" type="sldNum"/>
          </p:nvPr>
        </p:nvSpPr>
        <p:spPr>
          <a:xfrm>
            <a:off x="14800746" y="8631067"/>
            <a:ext cx="432300" cy="248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058" name="Google Shape;9058;p1047"/>
          <p:cNvSpPr txBox="1"/>
          <p:nvPr>
            <p:ph idx="4294967295" type="body"/>
          </p:nvPr>
        </p:nvSpPr>
        <p:spPr>
          <a:xfrm>
            <a:off x="743712" y="1987296"/>
            <a:ext cx="5399100" cy="738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2800"/>
              <a:buNone/>
            </a:pPr>
            <a:r>
              <a:rPr b="1" lang="en-US"/>
              <a:t>Fully managed, performance optimized compute</a:t>
            </a:r>
            <a:endParaRPr b="1" sz="2400"/>
          </a:p>
        </p:txBody>
      </p:sp>
      <p:sp>
        <p:nvSpPr>
          <p:cNvPr id="9059" name="Google Shape;9059;p1047"/>
          <p:cNvSpPr txBox="1"/>
          <p:nvPr/>
        </p:nvSpPr>
        <p:spPr>
          <a:xfrm>
            <a:off x="749433" y="3429000"/>
            <a:ext cx="5193600" cy="147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Automatic vertical auto-scaling </a:t>
            </a:r>
            <a:endParaRPr sz="1600">
              <a:solidFill>
                <a:schemeClr val="accent1"/>
              </a:solidFill>
              <a:latin typeface="DM Sans Medium"/>
              <a:ea typeface="DM Sans Medium"/>
              <a:cs typeface="DM Sans Medium"/>
              <a:sym typeface="DM Sans Medium"/>
            </a:endParaRPr>
          </a:p>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Incremental Refresh for MV’s for low-latency processing of complex transformations</a:t>
            </a:r>
            <a:endParaRPr sz="1600">
              <a:solidFill>
                <a:schemeClr val="accent1"/>
              </a:solidFill>
              <a:latin typeface="DM Sans Medium"/>
              <a:ea typeface="DM Sans Medium"/>
              <a:cs typeface="DM Sans Medium"/>
              <a:sym typeface="DM Sans Medium"/>
            </a:endParaRPr>
          </a:p>
          <a:p>
            <a:pPr indent="0" lvl="0" marL="0" rtl="0" algn="l">
              <a:spcBef>
                <a:spcPts val="1900"/>
              </a:spcBef>
              <a:spcAft>
                <a:spcPts val="0"/>
              </a:spcAft>
              <a:buNone/>
            </a:pPr>
            <a:r>
              <a:rPr lang="en-US" sz="1600">
                <a:solidFill>
                  <a:schemeClr val="accent1"/>
                </a:solidFill>
                <a:latin typeface="DM Sans Medium"/>
                <a:ea typeface="DM Sans Medium"/>
                <a:cs typeface="DM Sans Medium"/>
                <a:sym typeface="DM Sans Medium"/>
              </a:rPr>
              <a:t>Fast startup times and low-latency auto-scaling</a:t>
            </a:r>
            <a:endParaRPr sz="1600">
              <a:solidFill>
                <a:schemeClr val="accent1"/>
              </a:solidFill>
              <a:latin typeface="DM Sans Medium"/>
              <a:ea typeface="DM Sans Medium"/>
              <a:cs typeface="DM Sans Medium"/>
              <a:sym typeface="DM Sans Medium"/>
            </a:endParaRPr>
          </a:p>
        </p:txBody>
      </p:sp>
      <p:cxnSp>
        <p:nvCxnSpPr>
          <p:cNvPr id="9060" name="Google Shape;9060;p1047"/>
          <p:cNvCxnSpPr/>
          <p:nvPr/>
        </p:nvCxnSpPr>
        <p:spPr>
          <a:xfrm>
            <a:off x="766500" y="38057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9061" name="Google Shape;9061;p1047"/>
          <p:cNvCxnSpPr/>
          <p:nvPr/>
        </p:nvCxnSpPr>
        <p:spPr>
          <a:xfrm>
            <a:off x="766500" y="4500233"/>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pic>
        <p:nvPicPr>
          <p:cNvPr id="9062" name="Google Shape;9062;p1047"/>
          <p:cNvPicPr preferRelativeResize="0"/>
          <p:nvPr/>
        </p:nvPicPr>
        <p:blipFill rotWithShape="1">
          <a:blip r:embed="rId4">
            <a:alphaModFix/>
          </a:blip>
          <a:srcRect b="0" l="8573" r="36257" t="0"/>
          <a:stretch/>
        </p:blipFill>
        <p:spPr>
          <a:xfrm>
            <a:off x="9710629" y="366717"/>
            <a:ext cx="1222486" cy="546681"/>
          </a:xfrm>
          <a:prstGeom prst="rect">
            <a:avLst/>
          </a:prstGeom>
          <a:noFill/>
          <a:ln>
            <a:noFill/>
          </a:ln>
        </p:spPr>
      </p:pic>
      <p:pic>
        <p:nvPicPr>
          <p:cNvPr id="9063" name="Google Shape;9063;p1047"/>
          <p:cNvPicPr preferRelativeResize="0"/>
          <p:nvPr/>
        </p:nvPicPr>
        <p:blipFill rotWithShape="1">
          <a:blip r:embed="rId4">
            <a:alphaModFix/>
          </a:blip>
          <a:srcRect b="0" l="61901" r="9833" t="0"/>
          <a:stretch/>
        </p:blipFill>
        <p:spPr>
          <a:xfrm>
            <a:off x="10930493" y="366719"/>
            <a:ext cx="626298" cy="546681"/>
          </a:xfrm>
          <a:prstGeom prst="rect">
            <a:avLst/>
          </a:prstGeom>
          <a:noFill/>
          <a:ln>
            <a:noFill/>
          </a:ln>
        </p:spPr>
      </p:pic>
      <p:sp>
        <p:nvSpPr>
          <p:cNvPr id="9064" name="Google Shape;9064;p1047"/>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8" name="Shape 9068"/>
        <p:cNvGrpSpPr/>
        <p:nvPr/>
      </p:nvGrpSpPr>
      <p:grpSpPr>
        <a:xfrm>
          <a:off x="0" y="0"/>
          <a:ext cx="0" cy="0"/>
          <a:chOff x="0" y="0"/>
          <a:chExt cx="0" cy="0"/>
        </a:xfrm>
      </p:grpSpPr>
      <p:sp>
        <p:nvSpPr>
          <p:cNvPr id="9069" name="Google Shape;9069;p1048"/>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Intelligent Workload Management</a:t>
            </a:r>
            <a:endParaRPr/>
          </a:p>
        </p:txBody>
      </p:sp>
      <p:sp>
        <p:nvSpPr>
          <p:cNvPr id="9070" name="Google Shape;9070;p1048"/>
          <p:cNvSpPr txBox="1"/>
          <p:nvPr>
            <p:ph idx="1"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Continued Enhancements in H1</a:t>
            </a:r>
            <a:endParaRPr/>
          </a:p>
        </p:txBody>
      </p:sp>
      <p:pic>
        <p:nvPicPr>
          <p:cNvPr id="9071" name="Google Shape;9071;p1048"/>
          <p:cNvPicPr preferRelativeResize="0"/>
          <p:nvPr/>
        </p:nvPicPr>
        <p:blipFill>
          <a:blip r:embed="rId3">
            <a:alphaModFix/>
          </a:blip>
          <a:stretch>
            <a:fillRect/>
          </a:stretch>
        </p:blipFill>
        <p:spPr>
          <a:xfrm>
            <a:off x="6558100" y="1987296"/>
            <a:ext cx="4871700" cy="3113834"/>
          </a:xfrm>
          <a:prstGeom prst="rect">
            <a:avLst/>
          </a:prstGeom>
          <a:noFill/>
          <a:ln>
            <a:noFill/>
          </a:ln>
          <a:effectLst>
            <a:outerShdw blurRad="71438" rotWithShape="0" algn="bl" dir="2700000" dist="95250">
              <a:srgbClr val="000000">
                <a:alpha val="15000"/>
              </a:srgbClr>
            </a:outerShdw>
          </a:effectLst>
        </p:spPr>
      </p:pic>
      <p:sp>
        <p:nvSpPr>
          <p:cNvPr id="9072" name="Google Shape;9072;p1048"/>
          <p:cNvSpPr/>
          <p:nvPr/>
        </p:nvSpPr>
        <p:spPr>
          <a:xfrm>
            <a:off x="776665" y="5858400"/>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Available with SQL Serverless</a:t>
            </a:r>
            <a:endParaRPr sz="1600">
              <a:solidFill>
                <a:srgbClr val="FFFFFF"/>
              </a:solidFill>
              <a:latin typeface="DM Sans Medium"/>
              <a:ea typeface="DM Sans Medium"/>
              <a:cs typeface="DM Sans Medium"/>
              <a:sym typeface="DM Sans Medium"/>
            </a:endParaRPr>
          </a:p>
        </p:txBody>
      </p:sp>
      <p:sp>
        <p:nvSpPr>
          <p:cNvPr id="9073" name="Google Shape;9073;p1048"/>
          <p:cNvSpPr txBox="1"/>
          <p:nvPr>
            <p:ph idx="2" type="body"/>
          </p:nvPr>
        </p:nvSpPr>
        <p:spPr>
          <a:xfrm>
            <a:off x="743700" y="1988833"/>
            <a:ext cx="5422500" cy="3343200"/>
          </a:xfrm>
          <a:prstGeom prst="rect">
            <a:avLst/>
          </a:prstGeom>
        </p:spPr>
        <p:txBody>
          <a:bodyPr anchorCtr="0" anchor="t" bIns="0" lIns="0" spcFirstLastPara="1" rIns="0" wrap="square" tIns="0">
            <a:spAutoFit/>
          </a:bodyPr>
          <a:lstStyle/>
          <a:p>
            <a:pPr indent="-457200" lvl="0" marL="609600" rtl="0" algn="l">
              <a:spcBef>
                <a:spcPts val="1100"/>
              </a:spcBef>
              <a:spcAft>
                <a:spcPts val="0"/>
              </a:spcAft>
              <a:buSzPts val="2400"/>
              <a:buChar char="●"/>
            </a:pPr>
            <a:r>
              <a:rPr lang="en-US"/>
              <a:t>Employs machine learning to efficiently route queries and autoscale clusters based on actual workloads</a:t>
            </a:r>
            <a:endParaRPr/>
          </a:p>
          <a:p>
            <a:pPr indent="-457200" lvl="0" marL="609600" rtl="0" algn="l">
              <a:spcBef>
                <a:spcPts val="0"/>
              </a:spcBef>
              <a:spcAft>
                <a:spcPts val="0"/>
              </a:spcAft>
              <a:buSzPts val="2400"/>
              <a:buChar char="●"/>
            </a:pPr>
            <a:r>
              <a:rPr lang="en-US"/>
              <a:t>Great for Dashboards, BI queries with bursty traffic or high-concurrency, low-latency requirements</a:t>
            </a:r>
            <a:endParaRPr/>
          </a:p>
        </p:txBody>
      </p:sp>
      <p:pic>
        <p:nvPicPr>
          <p:cNvPr id="9074" name="Google Shape;9074;p1048"/>
          <p:cNvPicPr preferRelativeResize="0"/>
          <p:nvPr/>
        </p:nvPicPr>
        <p:blipFill rotWithShape="1">
          <a:blip r:embed="rId4">
            <a:alphaModFix/>
          </a:blip>
          <a:srcRect b="0" l="8573" r="36257" t="0"/>
          <a:stretch/>
        </p:blipFill>
        <p:spPr>
          <a:xfrm>
            <a:off x="9710629" y="366717"/>
            <a:ext cx="1222486" cy="546681"/>
          </a:xfrm>
          <a:prstGeom prst="rect">
            <a:avLst/>
          </a:prstGeom>
          <a:noFill/>
          <a:ln>
            <a:noFill/>
          </a:ln>
        </p:spPr>
      </p:pic>
      <p:pic>
        <p:nvPicPr>
          <p:cNvPr id="9075" name="Google Shape;9075;p1048"/>
          <p:cNvPicPr preferRelativeResize="0"/>
          <p:nvPr/>
        </p:nvPicPr>
        <p:blipFill rotWithShape="1">
          <a:blip r:embed="rId4">
            <a:alphaModFix/>
          </a:blip>
          <a:srcRect b="0" l="61901" r="9833" t="0"/>
          <a:stretch/>
        </p:blipFill>
        <p:spPr>
          <a:xfrm>
            <a:off x="10930493" y="366719"/>
            <a:ext cx="626298" cy="546681"/>
          </a:xfrm>
          <a:prstGeom prst="rect">
            <a:avLst/>
          </a:prstGeom>
          <a:noFill/>
          <a:ln>
            <a:noFill/>
          </a:ln>
        </p:spPr>
      </p:pic>
      <p:sp>
        <p:nvSpPr>
          <p:cNvPr id="9076" name="Google Shape;9076;p1048"/>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9077" name="Google Shape;9077;p1048"/>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1" name="Shape 9081"/>
        <p:cNvGrpSpPr/>
        <p:nvPr/>
      </p:nvGrpSpPr>
      <p:grpSpPr>
        <a:xfrm>
          <a:off x="0" y="0"/>
          <a:ext cx="0" cy="0"/>
          <a:chOff x="0" y="0"/>
          <a:chExt cx="0" cy="0"/>
        </a:xfrm>
      </p:grpSpPr>
      <p:sp>
        <p:nvSpPr>
          <p:cNvPr id="9082" name="Google Shape;9082;p1049"/>
          <p:cNvSpPr txBox="1"/>
          <p:nvPr>
            <p:ph idx="4294967295" type="body"/>
          </p:nvPr>
        </p:nvSpPr>
        <p:spPr>
          <a:xfrm>
            <a:off x="766500" y="2003867"/>
            <a:ext cx="53991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US"/>
              <a:t>New view for job runs allows better visualization of workflow DAGs for troubleshooting and optimizations</a:t>
            </a:r>
            <a:endParaRPr b="1" sz="2400"/>
          </a:p>
        </p:txBody>
      </p:sp>
      <p:sp>
        <p:nvSpPr>
          <p:cNvPr id="9083" name="Google Shape;9083;p1049"/>
          <p:cNvSpPr txBox="1"/>
          <p:nvPr>
            <p:ph idx="1" type="subTitle"/>
          </p:nvPr>
        </p:nvSpPr>
        <p:spPr>
          <a:xfrm>
            <a:off x="765000" y="1174700"/>
            <a:ext cx="5786400" cy="332400"/>
          </a:xfrm>
          <a:prstGeom prst="rect">
            <a:avLst/>
          </a:prstGeom>
        </p:spPr>
        <p:txBody>
          <a:bodyPr anchorCtr="0" anchor="t" bIns="0" lIns="0" spcFirstLastPara="1" rIns="0" wrap="square" tIns="0">
            <a:spAutoFit/>
          </a:bodyPr>
          <a:lstStyle/>
          <a:p>
            <a:pPr indent="0" lvl="0" marL="0" rtl="0" algn="l">
              <a:spcBef>
                <a:spcPts val="1100"/>
              </a:spcBef>
              <a:spcAft>
                <a:spcPts val="0"/>
              </a:spcAft>
              <a:buNone/>
            </a:pPr>
            <a:r>
              <a:rPr lang="en-US"/>
              <a:t>Improved observability for job runs</a:t>
            </a:r>
            <a:endParaRPr/>
          </a:p>
        </p:txBody>
      </p:sp>
      <p:sp>
        <p:nvSpPr>
          <p:cNvPr id="9084" name="Google Shape;9084;p1049"/>
          <p:cNvSpPr txBox="1"/>
          <p:nvPr>
            <p:ph type="title"/>
          </p:nvPr>
        </p:nvSpPr>
        <p:spPr>
          <a:xfrm>
            <a:off x="749440" y="535597"/>
            <a:ext cx="10662000" cy="585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Gantt view of task execution</a:t>
            </a:r>
            <a:endParaRPr/>
          </a:p>
        </p:txBody>
      </p:sp>
      <p:sp>
        <p:nvSpPr>
          <p:cNvPr id="9085" name="Google Shape;9085;p1049"/>
          <p:cNvSpPr/>
          <p:nvPr/>
        </p:nvSpPr>
        <p:spPr>
          <a:xfrm>
            <a:off x="743712" y="5858400"/>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GA in Q1</a:t>
            </a:r>
            <a:endParaRPr sz="1600">
              <a:solidFill>
                <a:srgbClr val="FFFFFF"/>
              </a:solidFill>
              <a:latin typeface="DM Sans Medium"/>
              <a:ea typeface="DM Sans Medium"/>
              <a:cs typeface="DM Sans Medium"/>
              <a:sym typeface="DM Sans Medium"/>
            </a:endParaRPr>
          </a:p>
        </p:txBody>
      </p:sp>
      <p:sp>
        <p:nvSpPr>
          <p:cNvPr id="9086" name="Google Shape;9086;p1049"/>
          <p:cNvSpPr txBox="1"/>
          <p:nvPr/>
        </p:nvSpPr>
        <p:spPr>
          <a:xfrm>
            <a:off x="749433" y="3429000"/>
            <a:ext cx="6167700" cy="171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Easily understand non-trivial workflow runs</a:t>
            </a:r>
            <a:endParaRPr sz="1600">
              <a:solidFill>
                <a:schemeClr val="accent1"/>
              </a:solidFill>
              <a:latin typeface="DM Sans Medium"/>
              <a:ea typeface="DM Sans Medium"/>
              <a:cs typeface="DM Sans Medium"/>
              <a:sym typeface="DM Sans Medium"/>
            </a:endParaRPr>
          </a:p>
          <a:p>
            <a:pPr indent="0" lvl="0" marL="0" rtl="0" algn="l">
              <a:spcBef>
                <a:spcPts val="1900"/>
              </a:spcBef>
              <a:spcAft>
                <a:spcPts val="0"/>
              </a:spcAft>
              <a:buNone/>
            </a:pPr>
            <a:r>
              <a:rPr lang="en-US" sz="1600">
                <a:solidFill>
                  <a:schemeClr val="accent1"/>
                </a:solidFill>
                <a:latin typeface="DM Sans Medium"/>
                <a:ea typeface="DM Sans Medium"/>
                <a:cs typeface="DM Sans Medium"/>
                <a:sym typeface="DM Sans Medium"/>
              </a:rPr>
              <a:t>Find workloads optimization opportunities </a:t>
            </a:r>
            <a:endParaRPr sz="1600">
              <a:solidFill>
                <a:schemeClr val="accent1"/>
              </a:solidFill>
              <a:latin typeface="DM Sans Medium"/>
              <a:ea typeface="DM Sans Medium"/>
              <a:cs typeface="DM Sans Medium"/>
              <a:sym typeface="DM Sans Medium"/>
            </a:endParaRPr>
          </a:p>
          <a:p>
            <a:pPr indent="0" lvl="0" marL="0" rtl="0" algn="l">
              <a:spcBef>
                <a:spcPts val="1900"/>
              </a:spcBef>
              <a:spcAft>
                <a:spcPts val="0"/>
              </a:spcAft>
              <a:buNone/>
            </a:pPr>
            <a:r>
              <a:rPr lang="en-US" sz="1600">
                <a:solidFill>
                  <a:schemeClr val="accent1"/>
                </a:solidFill>
                <a:latin typeface="DM Sans Medium"/>
                <a:ea typeface="DM Sans Medium"/>
                <a:cs typeface="DM Sans Medium"/>
                <a:sym typeface="DM Sans Medium"/>
              </a:rPr>
              <a:t>Diagnose and retry failed or slow tasks</a:t>
            </a:r>
            <a:endParaRPr sz="1600">
              <a:solidFill>
                <a:schemeClr val="accent1"/>
              </a:solidFill>
              <a:latin typeface="DM Sans Medium"/>
              <a:ea typeface="DM Sans Medium"/>
              <a:cs typeface="DM Sans Medium"/>
              <a:sym typeface="DM Sans Medium"/>
            </a:endParaRPr>
          </a:p>
          <a:p>
            <a:pPr indent="0" lvl="0" marL="0" marR="0" rtl="0" algn="l">
              <a:lnSpc>
                <a:spcPct val="100000"/>
              </a:lnSpc>
              <a:spcBef>
                <a:spcPts val="1900"/>
              </a:spcBef>
              <a:spcAft>
                <a:spcPts val="0"/>
              </a:spcAft>
              <a:buNone/>
            </a:pPr>
            <a:r>
              <a:t/>
            </a:r>
            <a:endParaRPr sz="1600">
              <a:solidFill>
                <a:schemeClr val="accent1"/>
              </a:solidFill>
              <a:latin typeface="DM Sans Medium"/>
              <a:ea typeface="DM Sans Medium"/>
              <a:cs typeface="DM Sans Medium"/>
              <a:sym typeface="DM Sans Medium"/>
            </a:endParaRPr>
          </a:p>
        </p:txBody>
      </p:sp>
      <p:cxnSp>
        <p:nvCxnSpPr>
          <p:cNvPr id="9087" name="Google Shape;9087;p1049"/>
          <p:cNvCxnSpPr/>
          <p:nvPr/>
        </p:nvCxnSpPr>
        <p:spPr>
          <a:xfrm>
            <a:off x="766500" y="38057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9088" name="Google Shape;9088;p1049"/>
          <p:cNvCxnSpPr/>
          <p:nvPr/>
        </p:nvCxnSpPr>
        <p:spPr>
          <a:xfrm>
            <a:off x="766500" y="4297033"/>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9089" name="Google Shape;9089;p1049"/>
          <p:cNvSpPr txBox="1"/>
          <p:nvPr>
            <p:ph idx="12" type="sldNum"/>
          </p:nvPr>
        </p:nvSpPr>
        <p:spPr>
          <a:xfrm>
            <a:off x="14800746" y="8631067"/>
            <a:ext cx="432300" cy="248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9090" name="Google Shape;9090;p1049"/>
          <p:cNvPicPr preferRelativeResize="0"/>
          <p:nvPr/>
        </p:nvPicPr>
        <p:blipFill>
          <a:blip r:embed="rId3">
            <a:alphaModFix/>
          </a:blip>
          <a:stretch>
            <a:fillRect/>
          </a:stretch>
        </p:blipFill>
        <p:spPr>
          <a:xfrm>
            <a:off x="6312500" y="1974237"/>
            <a:ext cx="5786402" cy="3848833"/>
          </a:xfrm>
          <a:prstGeom prst="rect">
            <a:avLst/>
          </a:prstGeom>
          <a:noFill/>
          <a:ln>
            <a:noFill/>
          </a:ln>
        </p:spPr>
      </p:pic>
      <p:sp>
        <p:nvSpPr>
          <p:cNvPr id="9091" name="Google Shape;9091;p1049"/>
          <p:cNvSpPr txBox="1"/>
          <p:nvPr/>
        </p:nvSpPr>
        <p:spPr>
          <a:xfrm>
            <a:off x="7818133" y="5981600"/>
            <a:ext cx="3621300" cy="2616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i="1" lang="en-US" sz="1700">
                <a:solidFill>
                  <a:schemeClr val="dk1"/>
                </a:solidFill>
                <a:latin typeface="DM Sans"/>
                <a:ea typeface="DM Sans"/>
                <a:cs typeface="DM Sans"/>
                <a:sym typeface="DM Sans"/>
              </a:rPr>
              <a:t>*Also available in AWS GovCloud</a:t>
            </a:r>
            <a:endParaRPr i="1" sz="1700">
              <a:solidFill>
                <a:schemeClr val="dk1"/>
              </a:solidFill>
              <a:latin typeface="DM Sans"/>
              <a:ea typeface="DM Sans"/>
              <a:cs typeface="DM Sans"/>
              <a:sym typeface="DM Sans"/>
            </a:endParaRPr>
          </a:p>
        </p:txBody>
      </p:sp>
      <p:pic>
        <p:nvPicPr>
          <p:cNvPr id="9092" name="Google Shape;9092;p1049"/>
          <p:cNvPicPr preferRelativeResize="0"/>
          <p:nvPr/>
        </p:nvPicPr>
        <p:blipFill rotWithShape="1">
          <a:blip r:embed="rId4">
            <a:alphaModFix/>
          </a:blip>
          <a:srcRect b="0" l="8573" r="36257" t="0"/>
          <a:stretch/>
        </p:blipFill>
        <p:spPr>
          <a:xfrm>
            <a:off x="9710629" y="366717"/>
            <a:ext cx="1222486" cy="546681"/>
          </a:xfrm>
          <a:prstGeom prst="rect">
            <a:avLst/>
          </a:prstGeom>
          <a:noFill/>
          <a:ln>
            <a:noFill/>
          </a:ln>
        </p:spPr>
      </p:pic>
      <p:pic>
        <p:nvPicPr>
          <p:cNvPr id="9093" name="Google Shape;9093;p1049"/>
          <p:cNvPicPr preferRelativeResize="0"/>
          <p:nvPr/>
        </p:nvPicPr>
        <p:blipFill rotWithShape="1">
          <a:blip r:embed="rId4">
            <a:alphaModFix/>
          </a:blip>
          <a:srcRect b="0" l="61901" r="9833" t="0"/>
          <a:stretch/>
        </p:blipFill>
        <p:spPr>
          <a:xfrm>
            <a:off x="10930493" y="366719"/>
            <a:ext cx="626298" cy="546681"/>
          </a:xfrm>
          <a:prstGeom prst="rect">
            <a:avLst/>
          </a:prstGeom>
          <a:noFill/>
          <a:ln>
            <a:noFill/>
          </a:ln>
        </p:spPr>
      </p:pic>
      <p:sp>
        <p:nvSpPr>
          <p:cNvPr id="9094" name="Google Shape;9094;p1049"/>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8" name="Shape 9098"/>
        <p:cNvGrpSpPr/>
        <p:nvPr/>
      </p:nvGrpSpPr>
      <p:grpSpPr>
        <a:xfrm>
          <a:off x="0" y="0"/>
          <a:ext cx="0" cy="0"/>
          <a:chOff x="0" y="0"/>
          <a:chExt cx="0" cy="0"/>
        </a:xfrm>
      </p:grpSpPr>
      <p:sp>
        <p:nvSpPr>
          <p:cNvPr id="9099" name="Google Shape;9099;p1050"/>
          <p:cNvSpPr txBox="1"/>
          <p:nvPr/>
        </p:nvSpPr>
        <p:spPr>
          <a:xfrm>
            <a:off x="749433" y="1987300"/>
            <a:ext cx="45459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100"/>
              </a:spcBef>
              <a:spcAft>
                <a:spcPts val="0"/>
              </a:spcAft>
              <a:buClr>
                <a:srgbClr val="000000"/>
              </a:buClr>
              <a:buSzPts val="2400"/>
              <a:buFont typeface="Arial"/>
              <a:buNone/>
            </a:pPr>
            <a:r>
              <a:rPr b="1" lang="en-US" sz="2400">
                <a:solidFill>
                  <a:schemeClr val="dk1"/>
                </a:solidFill>
                <a:latin typeface="DM Sans"/>
                <a:ea typeface="DM Sans"/>
                <a:cs typeface="DM Sans"/>
                <a:sym typeface="DM Sans"/>
              </a:rPr>
              <a:t>High-performance, easy- to-use clustering—no more headaches with partitions!</a:t>
            </a:r>
            <a:endParaRPr b="1" i="0" sz="2400" u="none" cap="none" strike="noStrike">
              <a:solidFill>
                <a:schemeClr val="dk1"/>
              </a:solidFill>
              <a:latin typeface="DM Sans"/>
              <a:ea typeface="DM Sans"/>
              <a:cs typeface="DM Sans"/>
              <a:sym typeface="DM Sans"/>
            </a:endParaRPr>
          </a:p>
        </p:txBody>
      </p:sp>
      <p:sp>
        <p:nvSpPr>
          <p:cNvPr id="9100" name="Google Shape;9100;p1050"/>
          <p:cNvSpPr txBox="1"/>
          <p:nvPr>
            <p:ph type="title"/>
          </p:nvPr>
        </p:nvSpPr>
        <p:spPr>
          <a:xfrm>
            <a:off x="749440" y="535597"/>
            <a:ext cx="6617100" cy="583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4000"/>
              <a:buFont typeface="DM Sans Medium"/>
              <a:buNone/>
            </a:pPr>
            <a:r>
              <a:rPr lang="en-US"/>
              <a:t>Liquid Clustering</a:t>
            </a:r>
            <a:endParaRPr/>
          </a:p>
        </p:txBody>
      </p:sp>
      <p:sp>
        <p:nvSpPr>
          <p:cNvPr id="9101" name="Google Shape;9101;p1050"/>
          <p:cNvSpPr txBox="1"/>
          <p:nvPr/>
        </p:nvSpPr>
        <p:spPr>
          <a:xfrm>
            <a:off x="758285" y="3322833"/>
            <a:ext cx="48441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700">
                <a:solidFill>
                  <a:schemeClr val="accent1"/>
                </a:solidFill>
                <a:latin typeface="DM Sans Medium"/>
                <a:ea typeface="DM Sans Medium"/>
                <a:cs typeface="DM Sans Medium"/>
                <a:sym typeface="DM Sans Medium"/>
              </a:rPr>
              <a:t>Hassle free clustering column selection</a:t>
            </a:r>
            <a:endParaRPr sz="1700">
              <a:solidFill>
                <a:schemeClr val="accent1"/>
              </a:solidFill>
              <a:latin typeface="DM Sans Medium"/>
              <a:ea typeface="DM Sans Medium"/>
              <a:cs typeface="DM Sans Medium"/>
              <a:sym typeface="DM Sans Medium"/>
            </a:endParaRPr>
          </a:p>
        </p:txBody>
      </p:sp>
      <p:sp>
        <p:nvSpPr>
          <p:cNvPr id="9102" name="Google Shape;9102;p1050"/>
          <p:cNvSpPr/>
          <p:nvPr/>
        </p:nvSpPr>
        <p:spPr>
          <a:xfrm>
            <a:off x="749467" y="5847767"/>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GA Q1</a:t>
            </a:r>
            <a:endParaRPr sz="1600">
              <a:solidFill>
                <a:srgbClr val="FFFFFF"/>
              </a:solidFill>
              <a:latin typeface="DM Sans Medium"/>
              <a:ea typeface="DM Sans Medium"/>
              <a:cs typeface="DM Sans Medium"/>
              <a:sym typeface="DM Sans Medium"/>
            </a:endParaRPr>
          </a:p>
        </p:txBody>
      </p:sp>
      <p:sp>
        <p:nvSpPr>
          <p:cNvPr id="9103" name="Google Shape;9103;p1050"/>
          <p:cNvSpPr txBox="1"/>
          <p:nvPr/>
        </p:nvSpPr>
        <p:spPr>
          <a:xfrm>
            <a:off x="735298" y="3982567"/>
            <a:ext cx="45459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700">
                <a:solidFill>
                  <a:schemeClr val="accent1"/>
                </a:solidFill>
                <a:latin typeface="DM Sans Medium"/>
                <a:ea typeface="DM Sans Medium"/>
                <a:cs typeface="DM Sans Medium"/>
                <a:sym typeface="DM Sans Medium"/>
              </a:rPr>
              <a:t>Performant, cost-effective incremental clustering</a:t>
            </a:r>
            <a:endParaRPr sz="1700">
              <a:solidFill>
                <a:schemeClr val="accent1"/>
              </a:solidFill>
              <a:latin typeface="DM Sans Medium"/>
              <a:ea typeface="DM Sans Medium"/>
              <a:cs typeface="DM Sans Medium"/>
              <a:sym typeface="DM Sans Medium"/>
            </a:endParaRPr>
          </a:p>
        </p:txBody>
      </p:sp>
      <p:sp>
        <p:nvSpPr>
          <p:cNvPr id="9104" name="Google Shape;9104;p1050"/>
          <p:cNvSpPr txBox="1"/>
          <p:nvPr/>
        </p:nvSpPr>
        <p:spPr>
          <a:xfrm>
            <a:off x="741500" y="4712155"/>
            <a:ext cx="48777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700">
                <a:solidFill>
                  <a:schemeClr val="accent1"/>
                </a:solidFill>
                <a:latin typeface="DM Sans Medium"/>
                <a:ea typeface="DM Sans Medium"/>
                <a:cs typeface="DM Sans Medium"/>
                <a:sym typeface="DM Sans Medium"/>
              </a:rPr>
              <a:t>Change clustering columns at any time</a:t>
            </a:r>
            <a:endParaRPr sz="1700">
              <a:solidFill>
                <a:schemeClr val="accent1"/>
              </a:solidFill>
              <a:latin typeface="DM Sans Medium"/>
              <a:ea typeface="DM Sans Medium"/>
              <a:cs typeface="DM Sans Medium"/>
              <a:sym typeface="DM Sans Medium"/>
            </a:endParaRPr>
          </a:p>
        </p:txBody>
      </p:sp>
      <p:pic>
        <p:nvPicPr>
          <p:cNvPr id="9105" name="Google Shape;9105;p1050"/>
          <p:cNvPicPr preferRelativeResize="0"/>
          <p:nvPr/>
        </p:nvPicPr>
        <p:blipFill>
          <a:blip r:embed="rId3">
            <a:alphaModFix/>
          </a:blip>
          <a:stretch>
            <a:fillRect/>
          </a:stretch>
        </p:blipFill>
        <p:spPr>
          <a:xfrm>
            <a:off x="7134200" y="1370402"/>
            <a:ext cx="3381399" cy="2471000"/>
          </a:xfrm>
          <a:prstGeom prst="rect">
            <a:avLst/>
          </a:prstGeom>
          <a:noFill/>
          <a:ln>
            <a:noFill/>
          </a:ln>
          <a:effectLst>
            <a:outerShdw blurRad="71438" rotWithShape="0" algn="bl" dir="2700000" dist="95250">
              <a:srgbClr val="000000">
                <a:alpha val="15000"/>
              </a:srgbClr>
            </a:outerShdw>
          </a:effectLst>
        </p:spPr>
      </p:pic>
      <p:cxnSp>
        <p:nvCxnSpPr>
          <p:cNvPr id="9106" name="Google Shape;9106;p1050"/>
          <p:cNvCxnSpPr/>
          <p:nvPr/>
        </p:nvCxnSpPr>
        <p:spPr>
          <a:xfrm>
            <a:off x="766500" y="3841400"/>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9107" name="Google Shape;9107;p1050"/>
          <p:cNvCxnSpPr/>
          <p:nvPr/>
        </p:nvCxnSpPr>
        <p:spPr>
          <a:xfrm>
            <a:off x="766500" y="46348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9108" name="Google Shape;9108;p105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lang="en-US" sz="1100">
                <a:solidFill>
                  <a:schemeClr val="accent5"/>
                </a:solidFill>
              </a:rPr>
              <a:t>‹#›</a:t>
            </a:fld>
            <a:endParaRPr sz="1100">
              <a:solidFill>
                <a:schemeClr val="accent5"/>
              </a:solidFill>
            </a:endParaRPr>
          </a:p>
        </p:txBody>
      </p:sp>
      <p:sp>
        <p:nvSpPr>
          <p:cNvPr id="9109" name="Google Shape;9109;p1050"/>
          <p:cNvSpPr/>
          <p:nvPr/>
        </p:nvSpPr>
        <p:spPr>
          <a:xfrm>
            <a:off x="6010667" y="4036033"/>
            <a:ext cx="5275200" cy="2202000"/>
          </a:xfrm>
          <a:prstGeom prst="roundRect">
            <a:avLst>
              <a:gd fmla="val 7668" name="adj"/>
            </a:avLst>
          </a:prstGeom>
          <a:solidFill>
            <a:srgbClr val="FFFFFF"/>
          </a:solidFill>
          <a:ln>
            <a:noFill/>
          </a:ln>
          <a:effectLst>
            <a:outerShdw blurRad="57150" rotWithShape="0" algn="bl" dir="2700000" dist="95250">
              <a:srgbClr val="000000">
                <a:alpha val="15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latin typeface="DM Sans"/>
                <a:ea typeface="DM Sans"/>
                <a:cs typeface="DM Sans"/>
                <a:sym typeface="DM Sans"/>
              </a:rPr>
              <a:t>“Liquid clustering has greatly improved the ability of our researchers to investigate complex datasets for specific trends and events. It’s a great option for optimizing point lookups across multiple columns. We look forward to watching this feature grow and be adopted as a key feature of the Delta ecosystem.”</a:t>
            </a:r>
            <a:endParaRPr sz="1600">
              <a:latin typeface="DM Sans"/>
              <a:ea typeface="DM Sans"/>
              <a:cs typeface="DM Sans"/>
              <a:sym typeface="DM Sans"/>
            </a:endParaRPr>
          </a:p>
          <a:p>
            <a:pPr indent="0" lvl="0" marL="0" rtl="0" algn="l">
              <a:spcBef>
                <a:spcPts val="1000"/>
              </a:spcBef>
              <a:spcAft>
                <a:spcPts val="0"/>
              </a:spcAft>
              <a:buNone/>
            </a:pPr>
            <a:r>
              <a:rPr lang="en-US" sz="1600">
                <a:latin typeface="DM Sans"/>
                <a:ea typeface="DM Sans"/>
                <a:cs typeface="DM Sans"/>
                <a:sym typeface="DM Sans"/>
              </a:rPr>
              <a:t>—</a:t>
            </a:r>
            <a:r>
              <a:rPr b="1" lang="en-US" sz="1600">
                <a:latin typeface="DM Sans"/>
                <a:ea typeface="DM Sans"/>
                <a:cs typeface="DM Sans"/>
                <a:sym typeface="DM Sans"/>
              </a:rPr>
              <a:t>Cisco</a:t>
            </a:r>
            <a:endParaRPr b="1" sz="1600">
              <a:latin typeface="DM Sans"/>
              <a:ea typeface="DM Sans"/>
              <a:cs typeface="DM Sans"/>
              <a:sym typeface="DM Sans"/>
            </a:endParaRPr>
          </a:p>
        </p:txBody>
      </p:sp>
      <p:pic>
        <p:nvPicPr>
          <p:cNvPr id="9110" name="Google Shape;9110;p1050"/>
          <p:cNvPicPr preferRelativeResize="0"/>
          <p:nvPr/>
        </p:nvPicPr>
        <p:blipFill rotWithShape="1">
          <a:blip r:embed="rId4">
            <a:alphaModFix/>
          </a:blip>
          <a:srcRect b="0" l="8573" r="36257" t="0"/>
          <a:stretch/>
        </p:blipFill>
        <p:spPr>
          <a:xfrm>
            <a:off x="9710629" y="366717"/>
            <a:ext cx="1222486" cy="546681"/>
          </a:xfrm>
          <a:prstGeom prst="rect">
            <a:avLst/>
          </a:prstGeom>
          <a:noFill/>
          <a:ln>
            <a:noFill/>
          </a:ln>
        </p:spPr>
      </p:pic>
      <p:pic>
        <p:nvPicPr>
          <p:cNvPr id="9111" name="Google Shape;9111;p1050"/>
          <p:cNvPicPr preferRelativeResize="0"/>
          <p:nvPr/>
        </p:nvPicPr>
        <p:blipFill rotWithShape="1">
          <a:blip r:embed="rId4">
            <a:alphaModFix/>
          </a:blip>
          <a:srcRect b="0" l="61901" r="9833" t="0"/>
          <a:stretch/>
        </p:blipFill>
        <p:spPr>
          <a:xfrm>
            <a:off x="10930493" y="366719"/>
            <a:ext cx="626298" cy="546681"/>
          </a:xfrm>
          <a:prstGeom prst="rect">
            <a:avLst/>
          </a:prstGeom>
          <a:noFill/>
          <a:ln>
            <a:noFill/>
          </a:ln>
        </p:spPr>
      </p:pic>
      <p:sp>
        <p:nvSpPr>
          <p:cNvPr id="9112" name="Google Shape;9112;p1050"/>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2" name="Shape 7172"/>
        <p:cNvGrpSpPr/>
        <p:nvPr/>
      </p:nvGrpSpPr>
      <p:grpSpPr>
        <a:xfrm>
          <a:off x="0" y="0"/>
          <a:ext cx="0" cy="0"/>
          <a:chOff x="0" y="0"/>
          <a:chExt cx="0" cy="0"/>
        </a:xfrm>
      </p:grpSpPr>
      <p:sp>
        <p:nvSpPr>
          <p:cNvPr id="7173" name="Google Shape;7173;p952"/>
          <p:cNvSpPr/>
          <p:nvPr/>
        </p:nvSpPr>
        <p:spPr>
          <a:xfrm>
            <a:off x="2988" y="4880393"/>
            <a:ext cx="12189149" cy="228108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sz="1466">
              <a:solidFill>
                <a:schemeClr val="lt1"/>
              </a:solidFill>
              <a:latin typeface="DM Sans"/>
              <a:ea typeface="DM Sans"/>
              <a:cs typeface="DM Sans"/>
              <a:sym typeface="DM Sans"/>
            </a:endParaRPr>
          </a:p>
        </p:txBody>
      </p:sp>
      <p:sp>
        <p:nvSpPr>
          <p:cNvPr id="7174" name="Google Shape;7174;p952"/>
          <p:cNvSpPr/>
          <p:nvPr/>
        </p:nvSpPr>
        <p:spPr>
          <a:xfrm>
            <a:off x="2173184" y="1799924"/>
            <a:ext cx="7781100" cy="3897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spcBef>
                <a:spcPts val="0"/>
              </a:spcBef>
              <a:spcAft>
                <a:spcPts val="0"/>
              </a:spcAft>
              <a:buNone/>
            </a:pPr>
            <a:r>
              <a:t/>
            </a:r>
            <a:endParaRPr i="1" sz="1466">
              <a:solidFill>
                <a:schemeClr val="lt1"/>
              </a:solidFill>
              <a:latin typeface="DM Sans"/>
              <a:ea typeface="DM Sans"/>
              <a:cs typeface="DM Sans"/>
              <a:sym typeface="DM Sans"/>
            </a:endParaRPr>
          </a:p>
        </p:txBody>
      </p:sp>
      <p:sp>
        <p:nvSpPr>
          <p:cNvPr id="7175" name="Google Shape;7175;p952"/>
          <p:cNvSpPr/>
          <p:nvPr/>
        </p:nvSpPr>
        <p:spPr>
          <a:xfrm>
            <a:off x="4230026"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ETL &amp;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Real-time Analytics</a:t>
            </a:r>
            <a:endParaRPr/>
          </a:p>
        </p:txBody>
      </p:sp>
      <p:sp>
        <p:nvSpPr>
          <p:cNvPr id="7176" name="Google Shape;7176;p952"/>
          <p:cNvSpPr/>
          <p:nvPr/>
        </p:nvSpPr>
        <p:spPr>
          <a:xfrm>
            <a:off x="6129525"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Orchestration</a:t>
            </a:r>
            <a:endParaRPr/>
          </a:p>
        </p:txBody>
      </p:sp>
      <p:sp>
        <p:nvSpPr>
          <p:cNvPr id="7177" name="Google Shape;7177;p952"/>
          <p:cNvSpPr/>
          <p:nvPr/>
        </p:nvSpPr>
        <p:spPr>
          <a:xfrm>
            <a:off x="8036643"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Warehousing</a:t>
            </a:r>
            <a:endParaRPr/>
          </a:p>
        </p:txBody>
      </p:sp>
      <p:sp>
        <p:nvSpPr>
          <p:cNvPr id="7178" name="Google Shape;7178;p952"/>
          <p:cNvSpPr/>
          <p:nvPr/>
        </p:nvSpPr>
        <p:spPr>
          <a:xfrm>
            <a:off x="2315286"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Science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&amp; AI</a:t>
            </a:r>
            <a:endParaRPr/>
          </a:p>
        </p:txBody>
      </p:sp>
      <p:sp>
        <p:nvSpPr>
          <p:cNvPr id="7179" name="Google Shape;7179;p952"/>
          <p:cNvSpPr txBox="1"/>
          <p:nvPr/>
        </p:nvSpPr>
        <p:spPr>
          <a:xfrm>
            <a:off x="2316536" y="2451543"/>
            <a:ext cx="17877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Mosaic AI</a:t>
            </a:r>
            <a:endParaRPr>
              <a:solidFill>
                <a:schemeClr val="dk1"/>
              </a:solidFill>
              <a:latin typeface="DM Sans Medium"/>
              <a:ea typeface="DM Sans Medium"/>
              <a:cs typeface="DM Sans Medium"/>
              <a:sym typeface="DM Sans Medium"/>
            </a:endParaRPr>
          </a:p>
        </p:txBody>
      </p:sp>
      <p:sp>
        <p:nvSpPr>
          <p:cNvPr id="7180" name="Google Shape;7180;p952"/>
          <p:cNvSpPr txBox="1"/>
          <p:nvPr/>
        </p:nvSpPr>
        <p:spPr>
          <a:xfrm>
            <a:off x="4230026" y="2451543"/>
            <a:ext cx="1784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Live Tables</a:t>
            </a:r>
            <a:endParaRPr>
              <a:solidFill>
                <a:schemeClr val="dk1"/>
              </a:solidFill>
              <a:latin typeface="DM Sans Medium"/>
              <a:ea typeface="DM Sans Medium"/>
              <a:cs typeface="DM Sans Medium"/>
              <a:sym typeface="DM Sans Medium"/>
            </a:endParaRPr>
          </a:p>
        </p:txBody>
      </p:sp>
      <p:sp>
        <p:nvSpPr>
          <p:cNvPr id="7181" name="Google Shape;7181;p952"/>
          <p:cNvSpPr txBox="1"/>
          <p:nvPr/>
        </p:nvSpPr>
        <p:spPr>
          <a:xfrm>
            <a:off x="6129521" y="2451543"/>
            <a:ext cx="1781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Workflows</a:t>
            </a:r>
            <a:endParaRPr>
              <a:solidFill>
                <a:schemeClr val="dk1"/>
              </a:solidFill>
              <a:latin typeface="DM Sans Medium"/>
              <a:ea typeface="DM Sans Medium"/>
              <a:cs typeface="DM Sans Medium"/>
              <a:sym typeface="DM Sans Medium"/>
            </a:endParaRPr>
          </a:p>
        </p:txBody>
      </p:sp>
      <p:sp>
        <p:nvSpPr>
          <p:cNvPr id="7182" name="Google Shape;7182;p952"/>
          <p:cNvSpPr txBox="1"/>
          <p:nvPr/>
        </p:nvSpPr>
        <p:spPr>
          <a:xfrm>
            <a:off x="8053197" y="2451543"/>
            <a:ext cx="17679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Databricks SQL</a:t>
            </a:r>
            <a:endParaRPr>
              <a:solidFill>
                <a:schemeClr val="dk1"/>
              </a:solidFill>
              <a:latin typeface="DM Sans Medium"/>
              <a:ea typeface="DM Sans Medium"/>
              <a:cs typeface="DM Sans Medium"/>
              <a:sym typeface="DM Sans Medium"/>
            </a:endParaRPr>
          </a:p>
        </p:txBody>
      </p:sp>
      <p:grpSp>
        <p:nvGrpSpPr>
          <p:cNvPr id="7183" name="Google Shape;7183;p952"/>
          <p:cNvGrpSpPr/>
          <p:nvPr/>
        </p:nvGrpSpPr>
        <p:grpSpPr>
          <a:xfrm>
            <a:off x="2315287" y="3621024"/>
            <a:ext cx="7513200" cy="914100"/>
            <a:chOff x="2315287" y="3246769"/>
            <a:chExt cx="7513200" cy="914100"/>
          </a:xfrm>
        </p:grpSpPr>
        <p:sp>
          <p:nvSpPr>
            <p:cNvPr id="7184" name="Google Shape;7184;p952"/>
            <p:cNvSpPr/>
            <p:nvPr/>
          </p:nvSpPr>
          <p:spPr>
            <a:xfrm>
              <a:off x="2315287" y="3246769"/>
              <a:ext cx="7513200" cy="914100"/>
            </a:xfrm>
            <a:prstGeom prst="rect">
              <a:avLst/>
            </a:prstGeom>
            <a:solidFill>
              <a:srgbClr val="D8DCF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security, governance, and cataloging</a:t>
              </a:r>
              <a:endParaRPr/>
            </a:p>
          </p:txBody>
        </p:sp>
        <p:sp>
          <p:nvSpPr>
            <p:cNvPr id="7185" name="Google Shape;7185;p952"/>
            <p:cNvSpPr txBox="1"/>
            <p:nvPr/>
          </p:nvSpPr>
          <p:spPr>
            <a:xfrm>
              <a:off x="5097561" y="3643079"/>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Unity Catalog</a:t>
              </a:r>
              <a:endParaRPr>
                <a:solidFill>
                  <a:schemeClr val="dk1"/>
                </a:solidFill>
                <a:latin typeface="DM Sans Medium"/>
                <a:ea typeface="DM Sans Medium"/>
                <a:cs typeface="DM Sans Medium"/>
                <a:sym typeface="DM Sans Medium"/>
              </a:endParaRPr>
            </a:p>
          </p:txBody>
        </p:sp>
      </p:grpSp>
      <p:sp>
        <p:nvSpPr>
          <p:cNvPr id="7186" name="Google Shape;7186;p952"/>
          <p:cNvSpPr txBox="1"/>
          <p:nvPr>
            <p:ph type="title"/>
          </p:nvPr>
        </p:nvSpPr>
        <p:spPr>
          <a:xfrm>
            <a:off x="731518" y="539496"/>
            <a:ext cx="10775700" cy="58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3600"/>
              <a:buFont typeface="DM Sans Medium"/>
              <a:buNone/>
            </a:pPr>
            <a:r>
              <a:rPr lang="en-US" sz="3600"/>
              <a:t>Databricks Data Intelligence Platform</a:t>
            </a:r>
            <a:endParaRPr sz="3600"/>
          </a:p>
        </p:txBody>
      </p:sp>
      <p:grpSp>
        <p:nvGrpSpPr>
          <p:cNvPr id="7187" name="Google Shape;7187;p952"/>
          <p:cNvGrpSpPr/>
          <p:nvPr/>
        </p:nvGrpSpPr>
        <p:grpSpPr>
          <a:xfrm>
            <a:off x="2315287" y="4636008"/>
            <a:ext cx="7513200" cy="914100"/>
            <a:chOff x="2315287" y="4263204"/>
            <a:chExt cx="7513200" cy="914100"/>
          </a:xfrm>
        </p:grpSpPr>
        <p:sp>
          <p:nvSpPr>
            <p:cNvPr id="7188" name="Google Shape;7188;p952"/>
            <p:cNvSpPr/>
            <p:nvPr/>
          </p:nvSpPr>
          <p:spPr>
            <a:xfrm>
              <a:off x="2315287" y="4263204"/>
              <a:ext cx="7513200" cy="914100"/>
            </a:xfrm>
            <a:prstGeom prst="rect">
              <a:avLst/>
            </a:prstGeom>
            <a:solidFill>
              <a:srgbClr val="D8DCF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data storage for reliability and sharing</a:t>
              </a:r>
              <a:endParaRPr/>
            </a:p>
          </p:txBody>
        </p:sp>
        <p:sp>
          <p:nvSpPr>
            <p:cNvPr id="7189" name="Google Shape;7189;p952"/>
            <p:cNvSpPr txBox="1"/>
            <p:nvPr/>
          </p:nvSpPr>
          <p:spPr>
            <a:xfrm>
              <a:off x="5155131" y="4701095"/>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Lake</a:t>
              </a:r>
              <a:endParaRPr>
                <a:solidFill>
                  <a:schemeClr val="dk1"/>
                </a:solidFill>
                <a:latin typeface="DM Sans Medium"/>
                <a:ea typeface="DM Sans Medium"/>
                <a:cs typeface="DM Sans Medium"/>
                <a:sym typeface="DM Sans Medium"/>
              </a:endParaRPr>
            </a:p>
          </p:txBody>
        </p:sp>
      </p:grpSp>
      <p:sp>
        <p:nvSpPr>
          <p:cNvPr id="7190" name="Google Shape;7190;p952"/>
          <p:cNvSpPr txBox="1"/>
          <p:nvPr/>
        </p:nvSpPr>
        <p:spPr>
          <a:xfrm>
            <a:off x="2319705" y="2978073"/>
            <a:ext cx="7513200" cy="507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F9F7F3"/>
                </a:solidFill>
                <a:latin typeface="DM Sans"/>
                <a:ea typeface="DM Sans"/>
                <a:cs typeface="DM Sans"/>
                <a:sym typeface="DM Sans"/>
              </a:rPr>
              <a:t>Use generative AI to understand the semantics of your data</a:t>
            </a:r>
            <a:endParaRPr/>
          </a:p>
          <a:p>
            <a:pPr indent="0" lvl="0" marL="0" marR="0" rtl="0" algn="ctr">
              <a:spcBef>
                <a:spcPts val="600"/>
              </a:spcBef>
              <a:spcAft>
                <a:spcPts val="0"/>
              </a:spcAft>
              <a:buNone/>
            </a:pPr>
            <a:r>
              <a:rPr b="1" lang="en-US" sz="1600">
                <a:solidFill>
                  <a:srgbClr val="F9F7F3"/>
                </a:solidFill>
                <a:latin typeface="DM Sans"/>
                <a:ea typeface="DM Sans"/>
                <a:cs typeface="DM Sans"/>
                <a:sym typeface="DM Sans"/>
              </a:rPr>
              <a:t>Data Intelligence Engine</a:t>
            </a:r>
            <a:r>
              <a:rPr lang="en-US" sz="1200">
                <a:solidFill>
                  <a:srgbClr val="F9F7F3"/>
                </a:solidFill>
                <a:latin typeface="DM Sans"/>
                <a:ea typeface="DM Sans"/>
                <a:cs typeface="DM Sans"/>
                <a:sym typeface="DM Sans"/>
              </a:rPr>
              <a:t> </a:t>
            </a:r>
            <a:endParaRPr sz="1600">
              <a:solidFill>
                <a:srgbClr val="F9F7F3"/>
              </a:solidFill>
              <a:latin typeface="DM Sans"/>
              <a:ea typeface="DM Sans"/>
              <a:cs typeface="DM Sans"/>
              <a:sym typeface="DM Sans"/>
            </a:endParaRPr>
          </a:p>
        </p:txBody>
      </p:sp>
      <p:sp>
        <p:nvSpPr>
          <p:cNvPr id="7191" name="Google Shape;7191;p952"/>
          <p:cNvSpPr txBox="1"/>
          <p:nvPr/>
        </p:nvSpPr>
        <p:spPr>
          <a:xfrm>
            <a:off x="4122463" y="5706118"/>
            <a:ext cx="3914100" cy="4002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1" lang="en-US" sz="2000">
                <a:solidFill>
                  <a:srgbClr val="1B3139"/>
                </a:solidFill>
                <a:latin typeface="DM Sans"/>
                <a:ea typeface="DM Sans"/>
                <a:cs typeface="DM Sans"/>
                <a:sym typeface="DM Sans"/>
              </a:rPr>
              <a:t>Open Data Lake</a:t>
            </a:r>
            <a:endParaRPr sz="2000">
              <a:solidFill>
                <a:schemeClr val="lt1"/>
              </a:solidFill>
              <a:latin typeface="DM Sans"/>
              <a:ea typeface="DM Sans"/>
              <a:cs typeface="DM Sans"/>
              <a:sym typeface="DM Sans"/>
            </a:endParaRPr>
          </a:p>
        </p:txBody>
      </p:sp>
      <p:sp>
        <p:nvSpPr>
          <p:cNvPr id="7192" name="Google Shape;7192;p952"/>
          <p:cNvSpPr txBox="1"/>
          <p:nvPr/>
        </p:nvSpPr>
        <p:spPr>
          <a:xfrm>
            <a:off x="4288092" y="6073421"/>
            <a:ext cx="3583200" cy="5436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lang="en-US" sz="1466">
                <a:solidFill>
                  <a:srgbClr val="1B3139"/>
                </a:solidFill>
                <a:latin typeface="DM Sans"/>
                <a:ea typeface="DM Sans"/>
                <a:cs typeface="DM Sans"/>
                <a:sym typeface="DM Sans"/>
              </a:rPr>
              <a:t>All Raw Data</a:t>
            </a:r>
            <a:endParaRPr sz="1466">
              <a:solidFill>
                <a:schemeClr val="lt1"/>
              </a:solidFill>
              <a:latin typeface="DM Sans"/>
              <a:ea typeface="DM Sans"/>
              <a:cs typeface="DM Sans"/>
              <a:sym typeface="DM Sans"/>
            </a:endParaRPr>
          </a:p>
          <a:p>
            <a:pPr indent="0" lvl="0" marL="0" marR="0" rtl="0" algn="ctr">
              <a:spcBef>
                <a:spcPts val="0"/>
              </a:spcBef>
              <a:spcAft>
                <a:spcPts val="0"/>
              </a:spcAft>
              <a:buNone/>
            </a:pPr>
            <a:r>
              <a:rPr lang="en-US" sz="1466">
                <a:solidFill>
                  <a:srgbClr val="1B3139"/>
                </a:solidFill>
                <a:latin typeface="DM Sans"/>
                <a:ea typeface="DM Sans"/>
                <a:cs typeface="DM Sans"/>
                <a:sym typeface="DM Sans"/>
              </a:rPr>
              <a:t>(Logs, Texts, Audio, Video, Images)</a:t>
            </a:r>
            <a:endParaRPr sz="1466">
              <a:solidFill>
                <a:schemeClr val="lt1"/>
              </a:solidFill>
              <a:latin typeface="DM Sans"/>
              <a:ea typeface="DM Sans"/>
              <a:cs typeface="DM Sans"/>
              <a:sym typeface="DM Sans"/>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90"/>
                                        </p:tgtEl>
                                        <p:attrNameLst>
                                          <p:attrName>style.visibility</p:attrName>
                                        </p:attrNameLst>
                                      </p:cBhvr>
                                      <p:to>
                                        <p:strVal val="visible"/>
                                      </p:to>
                                    </p:set>
                                    <p:animEffect filter="fade" transition="in">
                                      <p:cBhvr>
                                        <p:cTn dur="500"/>
                                        <p:tgtEl>
                                          <p:spTgt spid="7190"/>
                                        </p:tgtEl>
                                      </p:cBhvr>
                                    </p:animEffect>
                                  </p:childTnLst>
                                </p:cTn>
                              </p:par>
                              <p:par>
                                <p:cTn fill="hold" nodeType="withEffect" presetClass="entr" presetID="10" presetSubtype="0">
                                  <p:stCondLst>
                                    <p:cond delay="0"/>
                                  </p:stCondLst>
                                  <p:childTnLst>
                                    <p:set>
                                      <p:cBhvr>
                                        <p:cTn dur="1" fill="hold">
                                          <p:stCondLst>
                                            <p:cond delay="0"/>
                                          </p:stCondLst>
                                        </p:cTn>
                                        <p:tgtEl>
                                          <p:spTgt spid="7174"/>
                                        </p:tgtEl>
                                        <p:attrNameLst>
                                          <p:attrName>style.visibility</p:attrName>
                                        </p:attrNameLst>
                                      </p:cBhvr>
                                      <p:to>
                                        <p:strVal val="visible"/>
                                      </p:to>
                                    </p:set>
                                    <p:animEffect filter="fade" transition="in">
                                      <p:cBhvr>
                                        <p:cTn dur="500"/>
                                        <p:tgtEl>
                                          <p:spTgt spid="7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6" name="Shape 9116"/>
        <p:cNvGrpSpPr/>
        <p:nvPr/>
      </p:nvGrpSpPr>
      <p:grpSpPr>
        <a:xfrm>
          <a:off x="0" y="0"/>
          <a:ext cx="0" cy="0"/>
          <a:chOff x="0" y="0"/>
          <a:chExt cx="0" cy="0"/>
        </a:xfrm>
      </p:grpSpPr>
      <p:sp>
        <p:nvSpPr>
          <p:cNvPr id="9117" name="Google Shape;9117;p1051"/>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Predictive</a:t>
            </a:r>
            <a:r>
              <a:rPr lang="en-US"/>
              <a:t> Optimization</a:t>
            </a:r>
            <a:endParaRPr/>
          </a:p>
        </p:txBody>
      </p:sp>
      <p:sp>
        <p:nvSpPr>
          <p:cNvPr id="9118" name="Google Shape;9118;p1051"/>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9119" name="Google Shape;9119;p1051"/>
          <p:cNvSpPr txBox="1"/>
          <p:nvPr/>
        </p:nvSpPr>
        <p:spPr>
          <a:xfrm>
            <a:off x="770300" y="3060200"/>
            <a:ext cx="5841300" cy="325200"/>
          </a:xfrm>
          <a:prstGeom prst="rect">
            <a:avLst/>
          </a:prstGeom>
          <a:noFill/>
          <a:ln>
            <a:noFill/>
          </a:ln>
        </p:spPr>
        <p:txBody>
          <a:bodyPr anchorCtr="0" anchor="t" bIns="39025" lIns="39025" spcFirstLastPara="1" rIns="39025" wrap="square" tIns="39025">
            <a:spAutoFit/>
          </a:bodyPr>
          <a:lstStyle/>
          <a:p>
            <a:pPr indent="0" lvl="0" marL="0" marR="0" rtl="0" algn="l">
              <a:lnSpc>
                <a:spcPct val="100000"/>
              </a:lnSpc>
              <a:spcBef>
                <a:spcPts val="0"/>
              </a:spcBef>
              <a:spcAft>
                <a:spcPts val="0"/>
              </a:spcAft>
              <a:buClr>
                <a:srgbClr val="000000"/>
              </a:buClr>
              <a:buSzPts val="1300"/>
              <a:buFont typeface="Arial"/>
              <a:buNone/>
            </a:pPr>
            <a:r>
              <a:rPr lang="en-US" sz="1600">
                <a:solidFill>
                  <a:schemeClr val="accent1"/>
                </a:solidFill>
                <a:latin typeface="DM Sans Medium"/>
                <a:ea typeface="DM Sans Medium"/>
                <a:cs typeface="DM Sans Medium"/>
                <a:sym typeface="DM Sans Medium"/>
              </a:rPr>
              <a:t>Runs OPTIMIZE, VACUUM, ANALYZE, Liquid clustering</a:t>
            </a:r>
            <a:endParaRPr sz="1600">
              <a:solidFill>
                <a:schemeClr val="accent1"/>
              </a:solidFill>
              <a:latin typeface="DM Sans Medium"/>
              <a:ea typeface="DM Sans Medium"/>
              <a:cs typeface="DM Sans Medium"/>
              <a:sym typeface="DM Sans Medium"/>
            </a:endParaRPr>
          </a:p>
        </p:txBody>
      </p:sp>
      <p:sp>
        <p:nvSpPr>
          <p:cNvPr id="9120" name="Google Shape;9120;p1051"/>
          <p:cNvSpPr txBox="1"/>
          <p:nvPr/>
        </p:nvSpPr>
        <p:spPr>
          <a:xfrm>
            <a:off x="770300" y="3861900"/>
            <a:ext cx="5283300" cy="325200"/>
          </a:xfrm>
          <a:prstGeom prst="rect">
            <a:avLst/>
          </a:prstGeom>
          <a:noFill/>
          <a:ln>
            <a:noFill/>
          </a:ln>
        </p:spPr>
        <p:txBody>
          <a:bodyPr anchorCtr="0" anchor="t" bIns="39025" lIns="39025" spcFirstLastPara="1" rIns="39025" wrap="square" tIns="39025">
            <a:spAutoFit/>
          </a:bodyPr>
          <a:lstStyle/>
          <a:p>
            <a:pPr indent="0" lvl="0" marL="0" marR="0" rtl="0" algn="l">
              <a:lnSpc>
                <a:spcPct val="100000"/>
              </a:lnSpc>
              <a:spcBef>
                <a:spcPts val="0"/>
              </a:spcBef>
              <a:spcAft>
                <a:spcPts val="0"/>
              </a:spcAft>
              <a:buClr>
                <a:srgbClr val="000000"/>
              </a:buClr>
              <a:buSzPts val="1300"/>
              <a:buFont typeface="Arial"/>
              <a:buNone/>
            </a:pPr>
            <a:r>
              <a:rPr lang="en-US" sz="1600">
                <a:solidFill>
                  <a:schemeClr val="accent1"/>
                </a:solidFill>
                <a:latin typeface="DM Sans Medium"/>
                <a:ea typeface="DM Sans Medium"/>
                <a:cs typeface="DM Sans Medium"/>
                <a:sym typeface="DM Sans Medium"/>
              </a:rPr>
              <a:t>AI model prioritizes tables to maximize ROI</a:t>
            </a:r>
            <a:endParaRPr sz="1600">
              <a:solidFill>
                <a:schemeClr val="accent1"/>
              </a:solidFill>
              <a:latin typeface="DM Sans Medium"/>
              <a:ea typeface="DM Sans Medium"/>
              <a:cs typeface="DM Sans Medium"/>
              <a:sym typeface="DM Sans Medium"/>
            </a:endParaRPr>
          </a:p>
        </p:txBody>
      </p:sp>
      <p:sp>
        <p:nvSpPr>
          <p:cNvPr id="9121" name="Google Shape;9121;p1051"/>
          <p:cNvSpPr txBox="1"/>
          <p:nvPr/>
        </p:nvSpPr>
        <p:spPr>
          <a:xfrm>
            <a:off x="770300" y="4765200"/>
            <a:ext cx="5611500" cy="325200"/>
          </a:xfrm>
          <a:prstGeom prst="rect">
            <a:avLst/>
          </a:prstGeom>
          <a:noFill/>
          <a:ln>
            <a:noFill/>
          </a:ln>
        </p:spPr>
        <p:txBody>
          <a:bodyPr anchorCtr="0" anchor="t" bIns="39025" lIns="39025" spcFirstLastPara="1" rIns="39025" wrap="square" tIns="39025">
            <a:spAutoFit/>
          </a:bodyPr>
          <a:lstStyle/>
          <a:p>
            <a:pPr indent="0" lvl="0" marL="0" marR="0" rtl="0" algn="l">
              <a:lnSpc>
                <a:spcPct val="100000"/>
              </a:lnSpc>
              <a:spcBef>
                <a:spcPts val="0"/>
              </a:spcBef>
              <a:spcAft>
                <a:spcPts val="0"/>
              </a:spcAft>
              <a:buClr>
                <a:srgbClr val="000000"/>
              </a:buClr>
              <a:buSzPts val="1300"/>
              <a:buFont typeface="Arial"/>
              <a:buNone/>
            </a:pPr>
            <a:r>
              <a:rPr lang="en-US" sz="1600">
                <a:solidFill>
                  <a:schemeClr val="accent1"/>
                </a:solidFill>
                <a:latin typeface="DM Sans Medium"/>
                <a:ea typeface="DM Sans Medium"/>
                <a:cs typeface="DM Sans Medium"/>
                <a:sym typeface="DM Sans Medium"/>
              </a:rPr>
              <a:t>Out-of-box observability with system tables</a:t>
            </a:r>
            <a:endParaRPr sz="1600">
              <a:solidFill>
                <a:schemeClr val="accent1"/>
              </a:solidFill>
              <a:latin typeface="DM Sans Medium"/>
              <a:ea typeface="DM Sans Medium"/>
              <a:cs typeface="DM Sans Medium"/>
              <a:sym typeface="DM Sans Medium"/>
            </a:endParaRPr>
          </a:p>
        </p:txBody>
      </p:sp>
      <p:sp>
        <p:nvSpPr>
          <p:cNvPr id="9122" name="Google Shape;9122;p1051"/>
          <p:cNvSpPr/>
          <p:nvPr/>
        </p:nvSpPr>
        <p:spPr>
          <a:xfrm>
            <a:off x="743712" y="5858400"/>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GA Q1</a:t>
            </a:r>
            <a:endParaRPr sz="1600">
              <a:solidFill>
                <a:srgbClr val="FFFFFF"/>
              </a:solidFill>
              <a:latin typeface="DM Sans Medium"/>
              <a:ea typeface="DM Sans Medium"/>
              <a:cs typeface="DM Sans Medium"/>
              <a:sym typeface="DM Sans Medium"/>
            </a:endParaRPr>
          </a:p>
        </p:txBody>
      </p:sp>
      <p:cxnSp>
        <p:nvCxnSpPr>
          <p:cNvPr id="9123" name="Google Shape;9123;p1051"/>
          <p:cNvCxnSpPr/>
          <p:nvPr/>
        </p:nvCxnSpPr>
        <p:spPr>
          <a:xfrm>
            <a:off x="770300" y="44865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9124" name="Google Shape;9124;p1051"/>
          <p:cNvCxnSpPr/>
          <p:nvPr/>
        </p:nvCxnSpPr>
        <p:spPr>
          <a:xfrm>
            <a:off x="770300" y="3624333"/>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9125" name="Google Shape;9125;p1051"/>
          <p:cNvSpPr txBox="1"/>
          <p:nvPr/>
        </p:nvSpPr>
        <p:spPr>
          <a:xfrm>
            <a:off x="743712" y="1987296"/>
            <a:ext cx="6164100" cy="841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800"/>
              </a:spcBef>
              <a:spcAft>
                <a:spcPts val="0"/>
              </a:spcAft>
              <a:buClr>
                <a:srgbClr val="000000"/>
              </a:buClr>
              <a:buSzPts val="3200"/>
              <a:buFont typeface="Arial"/>
              <a:buNone/>
            </a:pPr>
            <a:r>
              <a:rPr b="1" lang="en-US" sz="2400">
                <a:solidFill>
                  <a:schemeClr val="dk1"/>
                </a:solidFill>
                <a:latin typeface="DM Sans"/>
                <a:ea typeface="DM Sans"/>
                <a:cs typeface="DM Sans"/>
                <a:sym typeface="DM Sans"/>
              </a:rPr>
              <a:t>AI-Optimized Delta table layouts </a:t>
            </a:r>
            <a:endParaRPr b="1" sz="2400">
              <a:solidFill>
                <a:schemeClr val="dk1"/>
              </a:solidFill>
              <a:latin typeface="DM Sans"/>
              <a:ea typeface="DM Sans"/>
              <a:cs typeface="DM Sans"/>
              <a:sym typeface="DM Sans"/>
            </a:endParaRPr>
          </a:p>
          <a:p>
            <a:pPr indent="0" lvl="0" marL="0" rtl="0" algn="l">
              <a:lnSpc>
                <a:spcPct val="100000"/>
              </a:lnSpc>
              <a:spcBef>
                <a:spcPts val="800"/>
              </a:spcBef>
              <a:spcAft>
                <a:spcPts val="0"/>
              </a:spcAft>
              <a:buClr>
                <a:srgbClr val="000000"/>
              </a:buClr>
              <a:buSzPts val="3200"/>
              <a:buFont typeface="Arial"/>
              <a:buNone/>
            </a:pPr>
            <a:r>
              <a:rPr b="1" lang="en-US" sz="2400">
                <a:solidFill>
                  <a:schemeClr val="dk1"/>
                </a:solidFill>
                <a:latin typeface="DM Sans"/>
                <a:ea typeface="DM Sans"/>
                <a:cs typeface="DM Sans"/>
                <a:sym typeface="DM Sans"/>
              </a:rPr>
              <a:t>for best price-performance</a:t>
            </a:r>
            <a:endParaRPr b="1" sz="2400">
              <a:solidFill>
                <a:schemeClr val="dk1"/>
              </a:solidFill>
              <a:latin typeface="DM Sans"/>
              <a:ea typeface="DM Sans"/>
              <a:cs typeface="DM Sans"/>
              <a:sym typeface="DM Sans"/>
            </a:endParaRPr>
          </a:p>
        </p:txBody>
      </p:sp>
      <p:sp>
        <p:nvSpPr>
          <p:cNvPr id="9126" name="Google Shape;9126;p1051"/>
          <p:cNvSpPr/>
          <p:nvPr/>
        </p:nvSpPr>
        <p:spPr>
          <a:xfrm>
            <a:off x="6011633" y="4187100"/>
            <a:ext cx="5421600" cy="2061300"/>
          </a:xfrm>
          <a:prstGeom prst="roundRect">
            <a:avLst>
              <a:gd fmla="val 8393" name="adj"/>
            </a:avLst>
          </a:prstGeom>
          <a:solidFill>
            <a:srgbClr val="FFFFFF"/>
          </a:solidFill>
          <a:ln>
            <a:noFill/>
          </a:ln>
          <a:effectLst>
            <a:outerShdw blurRad="71438" rotWithShape="0" algn="bl" dir="2700000" dist="95250">
              <a:srgbClr val="000000">
                <a:alpha val="15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latin typeface="DM Sans"/>
                <a:ea typeface="DM Sans"/>
                <a:cs typeface="DM Sans"/>
                <a:sym typeface="DM Sans"/>
              </a:rPr>
              <a:t>“Databricks’ Predictive Optimizations intelligently optimized our Unity Catalog storage, which </a:t>
            </a:r>
            <a:r>
              <a:rPr b="1" lang="en-US" sz="1600">
                <a:latin typeface="DM Sans"/>
                <a:ea typeface="DM Sans"/>
                <a:cs typeface="DM Sans"/>
                <a:sym typeface="DM Sans"/>
              </a:rPr>
              <a:t>saved us 50% in annual storage costs</a:t>
            </a:r>
            <a:r>
              <a:rPr lang="en-US" sz="1600">
                <a:latin typeface="DM Sans"/>
                <a:ea typeface="DM Sans"/>
                <a:cs typeface="DM Sans"/>
                <a:sym typeface="DM Sans"/>
              </a:rPr>
              <a:t> while </a:t>
            </a:r>
            <a:r>
              <a:rPr b="1" lang="en-US" sz="1600">
                <a:latin typeface="DM Sans"/>
                <a:ea typeface="DM Sans"/>
                <a:cs typeface="DM Sans"/>
                <a:sym typeface="DM Sans"/>
              </a:rPr>
              <a:t>speeding up our queries by &gt;2x</a:t>
            </a:r>
            <a:r>
              <a:rPr lang="en-US" sz="1600">
                <a:latin typeface="DM Sans"/>
                <a:ea typeface="DM Sans"/>
                <a:cs typeface="DM Sans"/>
                <a:sym typeface="DM Sans"/>
              </a:rPr>
              <a:t>. It learned to prioritize our largest and most-accessed tables. And, it did all of this </a:t>
            </a:r>
            <a:r>
              <a:rPr b="1" lang="en-US" sz="1600">
                <a:latin typeface="DM Sans"/>
                <a:ea typeface="DM Sans"/>
                <a:cs typeface="DM Sans"/>
                <a:sym typeface="DM Sans"/>
              </a:rPr>
              <a:t>automatically, </a:t>
            </a:r>
            <a:r>
              <a:rPr lang="en-US" sz="1600">
                <a:latin typeface="DM Sans"/>
                <a:ea typeface="DM Sans"/>
                <a:cs typeface="DM Sans"/>
                <a:sym typeface="DM Sans"/>
              </a:rPr>
              <a:t>saving our team valuable time.”</a:t>
            </a:r>
            <a:endParaRPr sz="1600">
              <a:latin typeface="DM Sans"/>
              <a:ea typeface="DM Sans"/>
              <a:cs typeface="DM Sans"/>
              <a:sym typeface="DM Sans"/>
            </a:endParaRPr>
          </a:p>
          <a:p>
            <a:pPr indent="0" lvl="0" marL="0" rtl="0" algn="l">
              <a:spcBef>
                <a:spcPts val="1000"/>
              </a:spcBef>
              <a:spcAft>
                <a:spcPts val="0"/>
              </a:spcAft>
              <a:buNone/>
            </a:pPr>
            <a:r>
              <a:rPr lang="en-US" sz="1600">
                <a:latin typeface="DM Sans"/>
                <a:ea typeface="DM Sans"/>
                <a:cs typeface="DM Sans"/>
                <a:sym typeface="DM Sans"/>
              </a:rPr>
              <a:t>—</a:t>
            </a:r>
            <a:r>
              <a:rPr b="1" lang="en-US" sz="1600">
                <a:latin typeface="DM Sans"/>
                <a:ea typeface="DM Sans"/>
                <a:cs typeface="DM Sans"/>
                <a:sym typeface="DM Sans"/>
              </a:rPr>
              <a:t>Anker</a:t>
            </a:r>
            <a:endParaRPr b="1" sz="1600">
              <a:latin typeface="DM Sans"/>
              <a:ea typeface="DM Sans"/>
              <a:cs typeface="DM Sans"/>
              <a:sym typeface="DM Sans"/>
            </a:endParaRPr>
          </a:p>
        </p:txBody>
      </p:sp>
      <p:pic>
        <p:nvPicPr>
          <p:cNvPr id="9127" name="Google Shape;9127;p1051" title="Chart"/>
          <p:cNvPicPr preferRelativeResize="0"/>
          <p:nvPr/>
        </p:nvPicPr>
        <p:blipFill>
          <a:blip r:embed="rId3">
            <a:alphaModFix/>
          </a:blip>
          <a:stretch>
            <a:fillRect/>
          </a:stretch>
        </p:blipFill>
        <p:spPr>
          <a:xfrm>
            <a:off x="8063233" y="1456567"/>
            <a:ext cx="3031845" cy="2678700"/>
          </a:xfrm>
          <a:prstGeom prst="rect">
            <a:avLst/>
          </a:prstGeom>
          <a:noFill/>
          <a:ln>
            <a:noFill/>
          </a:ln>
        </p:spPr>
      </p:pic>
      <p:sp>
        <p:nvSpPr>
          <p:cNvPr id="9128" name="Google Shape;9128;p1051"/>
          <p:cNvSpPr txBox="1"/>
          <p:nvPr/>
        </p:nvSpPr>
        <p:spPr>
          <a:xfrm>
            <a:off x="6098733" y="2464400"/>
            <a:ext cx="2144400" cy="1293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700">
                <a:latin typeface="DM Sans"/>
                <a:ea typeface="DM Sans"/>
                <a:cs typeface="DM Sans"/>
                <a:sym typeface="DM Sans"/>
              </a:rPr>
              <a:t>Customer storage costs</a:t>
            </a:r>
            <a:endParaRPr b="1" sz="1700">
              <a:latin typeface="DM Sans"/>
              <a:ea typeface="DM Sans"/>
              <a:cs typeface="DM Sans"/>
              <a:sym typeface="DM Sans"/>
            </a:endParaRPr>
          </a:p>
          <a:p>
            <a:pPr indent="0" lvl="0" marL="0" rtl="0" algn="ctr">
              <a:spcBef>
                <a:spcPts val="0"/>
              </a:spcBef>
              <a:spcAft>
                <a:spcPts val="0"/>
              </a:spcAft>
              <a:buNone/>
            </a:pPr>
            <a:r>
              <a:rPr lang="en-US" sz="1700">
                <a:latin typeface="DM Sans"/>
                <a:ea typeface="DM Sans"/>
                <a:cs typeface="DM Sans"/>
                <a:sym typeface="DM Sans"/>
              </a:rPr>
              <a:t>(actual data from Preview customer)</a:t>
            </a:r>
            <a:endParaRPr sz="1700">
              <a:latin typeface="DM Sans"/>
              <a:ea typeface="DM Sans"/>
              <a:cs typeface="DM Sans"/>
              <a:sym typeface="DM Sans"/>
            </a:endParaRPr>
          </a:p>
        </p:txBody>
      </p:sp>
      <p:pic>
        <p:nvPicPr>
          <p:cNvPr id="9129" name="Google Shape;9129;p1051"/>
          <p:cNvPicPr preferRelativeResize="0"/>
          <p:nvPr/>
        </p:nvPicPr>
        <p:blipFill rotWithShape="1">
          <a:blip r:embed="rId4">
            <a:alphaModFix/>
          </a:blip>
          <a:srcRect b="0" l="8573" r="36257" t="0"/>
          <a:stretch/>
        </p:blipFill>
        <p:spPr>
          <a:xfrm>
            <a:off x="9710629" y="366717"/>
            <a:ext cx="1222486" cy="546681"/>
          </a:xfrm>
          <a:prstGeom prst="rect">
            <a:avLst/>
          </a:prstGeom>
          <a:noFill/>
          <a:ln>
            <a:noFill/>
          </a:ln>
        </p:spPr>
      </p:pic>
      <p:sp>
        <p:nvSpPr>
          <p:cNvPr id="9130" name="Google Shape;9130;p1051"/>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4" name="Shape 9134"/>
        <p:cNvGrpSpPr/>
        <p:nvPr/>
      </p:nvGrpSpPr>
      <p:grpSpPr>
        <a:xfrm>
          <a:off x="0" y="0"/>
          <a:ext cx="0" cy="0"/>
          <a:chOff x="0" y="0"/>
          <a:chExt cx="0" cy="0"/>
        </a:xfrm>
      </p:grpSpPr>
      <p:sp>
        <p:nvSpPr>
          <p:cNvPr id="9135" name="Google Shape;9135;p1052"/>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solidFill>
                  <a:schemeClr val="dk1"/>
                </a:solidFill>
              </a:rPr>
              <a:t>Introducing</a:t>
            </a:r>
            <a:r>
              <a:rPr lang="en-US">
                <a:solidFill>
                  <a:schemeClr val="accent2"/>
                </a:solidFill>
              </a:rPr>
              <a:t> Enzyme</a:t>
            </a:r>
            <a:endParaRPr>
              <a:solidFill>
                <a:schemeClr val="accent4"/>
              </a:solidFill>
            </a:endParaRPr>
          </a:p>
        </p:txBody>
      </p:sp>
      <p:sp>
        <p:nvSpPr>
          <p:cNvPr id="9136" name="Google Shape;9136;p1052"/>
          <p:cNvSpPr txBox="1"/>
          <p:nvPr>
            <p:ph idx="1" type="subTitle"/>
          </p:nvPr>
        </p:nvSpPr>
        <p:spPr>
          <a:xfrm>
            <a:off x="765000" y="1175290"/>
            <a:ext cx="10662000" cy="583500"/>
          </a:xfrm>
          <a:prstGeom prst="rect">
            <a:avLst/>
          </a:prstGeom>
          <a:noFill/>
          <a:ln>
            <a:noFill/>
          </a:ln>
        </p:spPr>
        <p:txBody>
          <a:bodyPr anchorCtr="0" anchor="t" bIns="0" lIns="0" spcFirstLastPara="1" rIns="0" wrap="square" tIns="0">
            <a:noAutofit/>
          </a:bodyPr>
          <a:lstStyle/>
          <a:p>
            <a:pPr indent="-457085" lvl="0" marL="609447" rtl="0" algn="l">
              <a:lnSpc>
                <a:spcPct val="90000"/>
              </a:lnSpc>
              <a:spcBef>
                <a:spcPts val="1066"/>
              </a:spcBef>
              <a:spcAft>
                <a:spcPts val="0"/>
              </a:spcAft>
              <a:buSzPts val="1800"/>
              <a:buNone/>
            </a:pPr>
            <a:r>
              <a:rPr lang="en-US"/>
              <a:t>An automatic </a:t>
            </a:r>
            <a:r>
              <a:rPr lang="en-US">
                <a:solidFill>
                  <a:schemeClr val="accent4"/>
                </a:solidFill>
              </a:rPr>
              <a:t>optimizer for incremental ETL</a:t>
            </a:r>
            <a:endParaRPr/>
          </a:p>
        </p:txBody>
      </p:sp>
      <p:pic>
        <p:nvPicPr>
          <p:cNvPr id="9137" name="Google Shape;9137;p1052"/>
          <p:cNvPicPr preferRelativeResize="0"/>
          <p:nvPr/>
        </p:nvPicPr>
        <p:blipFill rotWithShape="1">
          <a:blip r:embed="rId3">
            <a:alphaModFix/>
          </a:blip>
          <a:srcRect b="0" l="0" r="77720" t="0"/>
          <a:stretch/>
        </p:blipFill>
        <p:spPr>
          <a:xfrm>
            <a:off x="1111906" y="2740417"/>
            <a:ext cx="852850" cy="791045"/>
          </a:xfrm>
          <a:prstGeom prst="rect">
            <a:avLst/>
          </a:prstGeom>
          <a:noFill/>
          <a:ln>
            <a:noFill/>
          </a:ln>
        </p:spPr>
      </p:pic>
      <p:sp>
        <p:nvSpPr>
          <p:cNvPr id="9138" name="Google Shape;9138;p1052"/>
          <p:cNvSpPr txBox="1"/>
          <p:nvPr/>
        </p:nvSpPr>
        <p:spPr>
          <a:xfrm>
            <a:off x="2042268" y="2787216"/>
            <a:ext cx="1849200" cy="697500"/>
          </a:xfrm>
          <a:prstGeom prst="rect">
            <a:avLst/>
          </a:prstGeom>
          <a:noFill/>
          <a:ln>
            <a:noFill/>
          </a:ln>
        </p:spPr>
        <p:txBody>
          <a:bodyPr anchorCtr="0" anchor="t" bIns="60900" lIns="121850" spcFirstLastPara="1" rIns="121850" wrap="square" tIns="60900">
            <a:sp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Delta Tracked </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Changes</a:t>
            </a:r>
            <a:endParaRPr b="0" i="0" sz="1866" u="none" cap="none" strike="noStrike">
              <a:solidFill>
                <a:srgbClr val="000000"/>
              </a:solidFill>
              <a:latin typeface="Arial"/>
              <a:ea typeface="Arial"/>
              <a:cs typeface="Arial"/>
              <a:sym typeface="Arial"/>
            </a:endParaRPr>
          </a:p>
        </p:txBody>
      </p:sp>
      <p:sp>
        <p:nvSpPr>
          <p:cNvPr id="9139" name="Google Shape;9139;p1052"/>
          <p:cNvSpPr txBox="1"/>
          <p:nvPr/>
        </p:nvSpPr>
        <p:spPr>
          <a:xfrm>
            <a:off x="2241044" y="3949850"/>
            <a:ext cx="1451700" cy="697500"/>
          </a:xfrm>
          <a:prstGeom prst="rect">
            <a:avLst/>
          </a:prstGeom>
          <a:noFill/>
          <a:ln>
            <a:noFill/>
          </a:ln>
        </p:spPr>
        <p:txBody>
          <a:bodyPr anchorCtr="0" anchor="t" bIns="60900" lIns="121850" spcFirstLastPara="1" rIns="121850" wrap="square" tIns="60900">
            <a:sp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Query Plan</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Analysis</a:t>
            </a:r>
            <a:endParaRPr b="0" i="0" sz="1866" u="none" cap="none" strike="noStrike">
              <a:solidFill>
                <a:srgbClr val="000000"/>
              </a:solidFill>
              <a:latin typeface="Arial"/>
              <a:ea typeface="Arial"/>
              <a:cs typeface="Arial"/>
              <a:sym typeface="Arial"/>
            </a:endParaRPr>
          </a:p>
        </p:txBody>
      </p:sp>
      <p:pic>
        <p:nvPicPr>
          <p:cNvPr id="9140" name="Google Shape;9140;p1052"/>
          <p:cNvPicPr preferRelativeResize="0"/>
          <p:nvPr/>
        </p:nvPicPr>
        <p:blipFill rotWithShape="1">
          <a:blip r:embed="rId4">
            <a:alphaModFix/>
          </a:blip>
          <a:srcRect b="0" l="0" r="0" t="0"/>
          <a:stretch/>
        </p:blipFill>
        <p:spPr>
          <a:xfrm>
            <a:off x="1106375" y="3849544"/>
            <a:ext cx="1004897" cy="1004900"/>
          </a:xfrm>
          <a:prstGeom prst="rect">
            <a:avLst/>
          </a:prstGeom>
          <a:noFill/>
          <a:ln>
            <a:noFill/>
          </a:ln>
        </p:spPr>
      </p:pic>
      <p:sp>
        <p:nvSpPr>
          <p:cNvPr id="9141" name="Google Shape;9141;p1052"/>
          <p:cNvSpPr/>
          <p:nvPr/>
        </p:nvSpPr>
        <p:spPr>
          <a:xfrm rot="-5400000">
            <a:off x="3279028" y="3295368"/>
            <a:ext cx="2523000" cy="885300"/>
          </a:xfrm>
          <a:prstGeom prst="downArrow">
            <a:avLst>
              <a:gd fmla="val 50000" name="adj1"/>
              <a:gd fmla="val 50000" name="adj2"/>
            </a:avLst>
          </a:prstGeom>
          <a:solidFill>
            <a:schemeClr val="accen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F9F7F4"/>
              </a:solidFill>
              <a:latin typeface="Arial"/>
              <a:ea typeface="Arial"/>
              <a:cs typeface="Arial"/>
              <a:sym typeface="Arial"/>
            </a:endParaRPr>
          </a:p>
        </p:txBody>
      </p:sp>
      <p:sp>
        <p:nvSpPr>
          <p:cNvPr id="9142" name="Google Shape;9142;p1052"/>
          <p:cNvSpPr/>
          <p:nvPr/>
        </p:nvSpPr>
        <p:spPr>
          <a:xfrm>
            <a:off x="5259809" y="2525157"/>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Monotonic Append</a:t>
            </a:r>
            <a:endParaRPr b="0" i="0" sz="1866" u="none" cap="none" strike="noStrike">
              <a:solidFill>
                <a:srgbClr val="000000"/>
              </a:solidFill>
              <a:latin typeface="Arial"/>
              <a:ea typeface="Arial"/>
              <a:cs typeface="Arial"/>
              <a:sym typeface="Arial"/>
            </a:endParaRPr>
          </a:p>
        </p:txBody>
      </p:sp>
      <p:sp>
        <p:nvSpPr>
          <p:cNvPr id="9143" name="Google Shape;9143;p1052"/>
          <p:cNvSpPr/>
          <p:nvPr/>
        </p:nvSpPr>
        <p:spPr>
          <a:xfrm>
            <a:off x="5263493" y="3142563"/>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Partition Recompute</a:t>
            </a:r>
            <a:endParaRPr b="0" i="0" sz="1866" u="none" cap="none" strike="noStrike">
              <a:solidFill>
                <a:srgbClr val="000000"/>
              </a:solidFill>
              <a:latin typeface="Arial"/>
              <a:ea typeface="Arial"/>
              <a:cs typeface="Arial"/>
              <a:sym typeface="Arial"/>
            </a:endParaRPr>
          </a:p>
        </p:txBody>
      </p:sp>
      <p:sp>
        <p:nvSpPr>
          <p:cNvPr id="9144" name="Google Shape;9144;p1052"/>
          <p:cNvSpPr/>
          <p:nvPr/>
        </p:nvSpPr>
        <p:spPr>
          <a:xfrm>
            <a:off x="5257397" y="3766931"/>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MERGE Updates</a:t>
            </a:r>
            <a:endParaRPr b="0" i="0" sz="1866" u="none" cap="none" strike="noStrike">
              <a:solidFill>
                <a:srgbClr val="000000"/>
              </a:solidFill>
              <a:latin typeface="Arial"/>
              <a:ea typeface="Arial"/>
              <a:cs typeface="Arial"/>
              <a:sym typeface="Arial"/>
            </a:endParaRPr>
          </a:p>
        </p:txBody>
      </p:sp>
      <p:sp>
        <p:nvSpPr>
          <p:cNvPr id="9145" name="Google Shape;9145;p1052"/>
          <p:cNvSpPr/>
          <p:nvPr/>
        </p:nvSpPr>
        <p:spPr>
          <a:xfrm>
            <a:off x="5254984" y="4402090"/>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Full Recompute</a:t>
            </a:r>
            <a:endParaRPr b="0" i="0" sz="1866" u="none" cap="none" strike="noStrike">
              <a:solidFill>
                <a:srgbClr val="000000"/>
              </a:solidFill>
              <a:latin typeface="Arial"/>
              <a:ea typeface="Arial"/>
              <a:cs typeface="Arial"/>
              <a:sym typeface="Arial"/>
            </a:endParaRPr>
          </a:p>
        </p:txBody>
      </p:sp>
      <p:sp>
        <p:nvSpPr>
          <p:cNvPr id="9146" name="Google Shape;9146;p1052"/>
          <p:cNvSpPr/>
          <p:nvPr/>
        </p:nvSpPr>
        <p:spPr>
          <a:xfrm rot="5400000">
            <a:off x="7120535" y="3344824"/>
            <a:ext cx="2523000" cy="789600"/>
          </a:xfrm>
          <a:prstGeom prst="roundRect">
            <a:avLst>
              <a:gd fmla="val 16667" name="adj"/>
            </a:avLst>
          </a:prstGeom>
          <a:solidFill>
            <a:schemeClr val="accen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Cost Model</a:t>
            </a:r>
            <a:endParaRPr b="0" i="0" sz="1866" u="none" cap="none" strike="noStrike">
              <a:solidFill>
                <a:srgbClr val="000000"/>
              </a:solidFill>
              <a:latin typeface="Arial"/>
              <a:ea typeface="Arial"/>
              <a:cs typeface="Arial"/>
              <a:sym typeface="Arial"/>
            </a:endParaRPr>
          </a:p>
        </p:txBody>
      </p:sp>
      <p:sp>
        <p:nvSpPr>
          <p:cNvPr id="9147" name="Google Shape;9147;p1052"/>
          <p:cNvSpPr/>
          <p:nvPr/>
        </p:nvSpPr>
        <p:spPr>
          <a:xfrm rot="-5400000">
            <a:off x="8127612" y="3231828"/>
            <a:ext cx="2523000" cy="885300"/>
          </a:xfrm>
          <a:prstGeom prst="downArrow">
            <a:avLst>
              <a:gd fmla="val 50000" name="adj1"/>
              <a:gd fmla="val 50000" name="adj2"/>
            </a:avLst>
          </a:prstGeom>
          <a:solidFill>
            <a:schemeClr val="accen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F9F7F4"/>
              </a:solidFill>
              <a:latin typeface="Arial"/>
              <a:ea typeface="Arial"/>
              <a:cs typeface="Arial"/>
              <a:sym typeface="Arial"/>
            </a:endParaRPr>
          </a:p>
        </p:txBody>
      </p:sp>
      <p:pic>
        <p:nvPicPr>
          <p:cNvPr id="9148" name="Google Shape;9148;p1052"/>
          <p:cNvPicPr preferRelativeResize="0"/>
          <p:nvPr/>
        </p:nvPicPr>
        <p:blipFill rotWithShape="1">
          <a:blip r:embed="rId5">
            <a:alphaModFix/>
          </a:blip>
          <a:srcRect b="0" l="0" r="0" t="0"/>
          <a:stretch/>
        </p:blipFill>
        <p:spPr>
          <a:xfrm>
            <a:off x="10126069" y="2734432"/>
            <a:ext cx="1042643" cy="1042643"/>
          </a:xfrm>
          <a:prstGeom prst="rect">
            <a:avLst/>
          </a:prstGeom>
          <a:noFill/>
          <a:ln>
            <a:noFill/>
          </a:ln>
        </p:spPr>
      </p:pic>
      <p:sp>
        <p:nvSpPr>
          <p:cNvPr id="9149" name="Google Shape;9149;p1052"/>
          <p:cNvSpPr txBox="1"/>
          <p:nvPr/>
        </p:nvSpPr>
        <p:spPr>
          <a:xfrm>
            <a:off x="10013859" y="3715437"/>
            <a:ext cx="1359600" cy="984600"/>
          </a:xfrm>
          <a:prstGeom prst="rect">
            <a:avLst/>
          </a:prstGeom>
          <a:noFill/>
          <a:ln>
            <a:noFill/>
          </a:ln>
        </p:spPr>
        <p:txBody>
          <a:bodyPr anchorCtr="0" anchor="t" bIns="60900" lIns="121850" spcFirstLastPara="1" rIns="121850" wrap="square" tIns="60900">
            <a:sp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A972"/>
                </a:solidFill>
                <a:latin typeface="Arial"/>
                <a:ea typeface="Arial"/>
                <a:cs typeface="Arial"/>
                <a:sym typeface="Arial"/>
              </a:rPr>
              <a:t>Optimal</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Arial"/>
                <a:ea typeface="Arial"/>
                <a:cs typeface="Arial"/>
                <a:sym typeface="Arial"/>
              </a:rPr>
              <a:t>Update</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Arial"/>
                <a:ea typeface="Arial"/>
                <a:cs typeface="Arial"/>
                <a:sym typeface="Arial"/>
              </a:rPr>
              <a:t>Technique</a:t>
            </a:r>
            <a:endParaRPr b="0" i="0" sz="1866" u="none" cap="none" strike="noStrike">
              <a:solidFill>
                <a:srgbClr val="000000"/>
              </a:solidFill>
              <a:latin typeface="Arial"/>
              <a:ea typeface="Arial"/>
              <a:cs typeface="Arial"/>
              <a:sym typeface="Arial"/>
            </a:endParaRPr>
          </a:p>
        </p:txBody>
      </p:sp>
      <p:sp>
        <p:nvSpPr>
          <p:cNvPr id="9150" name="Google Shape;9150;p1052"/>
          <p:cNvSpPr/>
          <p:nvPr/>
        </p:nvSpPr>
        <p:spPr>
          <a:xfrm>
            <a:off x="1106376" y="5193332"/>
            <a:ext cx="10154700" cy="840900"/>
          </a:xfrm>
          <a:prstGeom prst="roundRect">
            <a:avLst>
              <a:gd fmla="val 16667" name="adj"/>
            </a:avLst>
          </a:prstGeom>
          <a:solidFill>
            <a:schemeClr val="l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618794"/>
                </a:solidFill>
                <a:latin typeface="Arial"/>
                <a:ea typeface="Arial"/>
                <a:cs typeface="Arial"/>
                <a:sym typeface="Arial"/>
              </a:rPr>
              <a:t>                        + Catalyst Query Optimizer</a:t>
            </a:r>
            <a:endParaRPr b="0" i="0" sz="1866" u="none" cap="none" strike="noStrike">
              <a:solidFill>
                <a:srgbClr val="000000"/>
              </a:solidFill>
              <a:latin typeface="Arial"/>
              <a:ea typeface="Arial"/>
              <a:cs typeface="Arial"/>
              <a:sym typeface="Arial"/>
            </a:endParaRPr>
          </a:p>
        </p:txBody>
      </p:sp>
      <p:pic>
        <p:nvPicPr>
          <p:cNvPr id="9151" name="Google Shape;9151;p1052"/>
          <p:cNvPicPr preferRelativeResize="0"/>
          <p:nvPr/>
        </p:nvPicPr>
        <p:blipFill rotWithShape="1">
          <a:blip r:embed="rId6">
            <a:alphaModFix/>
          </a:blip>
          <a:srcRect b="0" l="0" r="0" t="0"/>
          <a:stretch/>
        </p:blipFill>
        <p:spPr>
          <a:xfrm>
            <a:off x="3891491" y="5244509"/>
            <a:ext cx="1446620" cy="6895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6" name="Shape 9156"/>
        <p:cNvGrpSpPr/>
        <p:nvPr/>
      </p:nvGrpSpPr>
      <p:grpSpPr>
        <a:xfrm>
          <a:off x="0" y="0"/>
          <a:ext cx="0" cy="0"/>
          <a:chOff x="0" y="0"/>
          <a:chExt cx="0" cy="0"/>
        </a:xfrm>
      </p:grpSpPr>
      <p:sp>
        <p:nvSpPr>
          <p:cNvPr id="9157" name="Google Shape;9157;p1053"/>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AWS PoV</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1" name="Shape 9161"/>
        <p:cNvGrpSpPr/>
        <p:nvPr/>
      </p:nvGrpSpPr>
      <p:grpSpPr>
        <a:xfrm>
          <a:off x="0" y="0"/>
          <a:ext cx="0" cy="0"/>
          <a:chOff x="0" y="0"/>
          <a:chExt cx="0" cy="0"/>
        </a:xfrm>
      </p:grpSpPr>
      <p:sp>
        <p:nvSpPr>
          <p:cNvPr id="9162" name="Google Shape;9162;p1054"/>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500"/>
              <a:t>Databricks &amp; AWS - </a:t>
            </a:r>
            <a:r>
              <a:rPr lang="en-US" sz="2500"/>
              <a:t>Point of View</a:t>
            </a:r>
            <a:r>
              <a:rPr lang="en-US" sz="2500"/>
              <a:t> </a:t>
            </a:r>
            <a:endParaRPr sz="3400"/>
          </a:p>
        </p:txBody>
      </p:sp>
      <p:sp>
        <p:nvSpPr>
          <p:cNvPr id="9163" name="Google Shape;9163;p1054"/>
          <p:cNvSpPr txBox="1"/>
          <p:nvPr/>
        </p:nvSpPr>
        <p:spPr>
          <a:xfrm>
            <a:off x="682725" y="941075"/>
            <a:ext cx="104865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1100">
                <a:solidFill>
                  <a:schemeClr val="accent1"/>
                </a:solidFill>
                <a:latin typeface="DM Sans"/>
                <a:ea typeface="DM Sans"/>
                <a:cs typeface="DM Sans"/>
                <a:sym typeface="DM Sans"/>
              </a:rPr>
              <a:t>Summary: </a:t>
            </a:r>
            <a:r>
              <a:rPr lang="en-US" sz="1100">
                <a:solidFill>
                  <a:schemeClr val="dk1"/>
                </a:solidFill>
                <a:latin typeface="DM Sans"/>
                <a:ea typeface="DM Sans"/>
                <a:cs typeface="DM Sans"/>
                <a:sym typeface="DM Sans"/>
              </a:rPr>
              <a:t>Though </a:t>
            </a:r>
            <a:r>
              <a:rPr lang="en-US" sz="1100">
                <a:solidFill>
                  <a:schemeClr val="dk1"/>
                </a:solidFill>
                <a:latin typeface="DM Sans"/>
                <a:ea typeface="DM Sans"/>
                <a:cs typeface="DM Sans"/>
                <a:sym typeface="DM Sans"/>
              </a:rPr>
              <a:t>A</a:t>
            </a:r>
            <a:r>
              <a:rPr lang="en-US" sz="1100">
                <a:solidFill>
                  <a:schemeClr val="dk1"/>
                </a:solidFill>
                <a:latin typeface="DM Sans"/>
                <a:ea typeface="DM Sans"/>
                <a:cs typeface="DM Sans"/>
                <a:sym typeface="DM Sans"/>
              </a:rPr>
              <a:t>WS offers a comprehensive set of great separate services for different use cases, Databricks on AWS can help you eliminate costs and complexity, and radically accelerate innovation</a:t>
            </a:r>
            <a:r>
              <a:rPr lang="en-US" sz="1100">
                <a:solidFill>
                  <a:schemeClr val="dk1"/>
                </a:solidFill>
                <a:latin typeface="DM Sans"/>
                <a:ea typeface="DM Sans"/>
                <a:cs typeface="DM Sans"/>
                <a:sym typeface="DM Sans"/>
              </a:rPr>
              <a:t>, thanks to </a:t>
            </a:r>
            <a:r>
              <a:rPr lang="en-US" sz="1100">
                <a:solidFill>
                  <a:schemeClr val="dk1"/>
                </a:solidFill>
                <a:latin typeface="DM Sans"/>
                <a:ea typeface="DM Sans"/>
                <a:cs typeface="DM Sans"/>
                <a:sym typeface="DM Sans"/>
              </a:rPr>
              <a:t>unifying all data &amp; AI use cases, as well as governance on one single platform, on a single copy of your data</a:t>
            </a:r>
            <a:r>
              <a:rPr lang="en-US" sz="1100">
                <a:solidFill>
                  <a:schemeClr val="dk1"/>
                </a:solidFill>
                <a:latin typeface="DM Sans"/>
                <a:ea typeface="DM Sans"/>
                <a:cs typeface="DM Sans"/>
                <a:sym typeface="DM Sans"/>
              </a:rPr>
              <a:t>.</a:t>
            </a:r>
            <a:endParaRPr sz="1100">
              <a:solidFill>
                <a:schemeClr val="dk1"/>
              </a:solidFill>
              <a:latin typeface="DM Sans"/>
              <a:ea typeface="DM Sans"/>
              <a:cs typeface="DM Sans"/>
              <a:sym typeface="DM Sans"/>
            </a:endParaRPr>
          </a:p>
        </p:txBody>
      </p:sp>
      <p:graphicFrame>
        <p:nvGraphicFramePr>
          <p:cNvPr id="9164" name="Google Shape;9164;p1054"/>
          <p:cNvGraphicFramePr/>
          <p:nvPr/>
        </p:nvGraphicFramePr>
        <p:xfrm>
          <a:off x="882225" y="1737650"/>
          <a:ext cx="3000000" cy="3000000"/>
        </p:xfrm>
        <a:graphic>
          <a:graphicData uri="http://schemas.openxmlformats.org/drawingml/2006/table">
            <a:tbl>
              <a:tblPr>
                <a:noFill/>
                <a:tableStyleId>{AD1DDE23-553F-46CC-BFE9-A8C0A2770718}</a:tableStyleId>
              </a:tblPr>
              <a:tblGrid>
                <a:gridCol w="1708325"/>
                <a:gridCol w="2929450"/>
                <a:gridCol w="3077475"/>
                <a:gridCol w="2571750"/>
              </a:tblGrid>
              <a:tr h="381000">
                <a:tc>
                  <a:txBody>
                    <a:bodyPr/>
                    <a:lstStyle/>
                    <a:p>
                      <a:pPr indent="0" lvl="0" marL="0" rtl="0" algn="l">
                        <a:spcBef>
                          <a:spcPts val="0"/>
                        </a:spcBef>
                        <a:spcAft>
                          <a:spcPts val="0"/>
                        </a:spcAft>
                        <a:buNone/>
                      </a:pPr>
                      <a:r>
                        <a:t/>
                      </a:r>
                      <a:endParaRPr sz="1300">
                        <a:solidFill>
                          <a:schemeClr val="dk2"/>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1300">
                          <a:solidFill>
                            <a:schemeClr val="dk2"/>
                          </a:solidFill>
                          <a:latin typeface="DM Sans Medium"/>
                          <a:ea typeface="DM Sans Medium"/>
                          <a:cs typeface="DM Sans Medium"/>
                          <a:sym typeface="DM Sans Medium"/>
                        </a:rPr>
                        <a:t>AWS</a:t>
                      </a:r>
                      <a:endParaRPr sz="1300">
                        <a:solidFill>
                          <a:schemeClr val="dk2"/>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1300">
                          <a:solidFill>
                            <a:schemeClr val="dk2"/>
                          </a:solidFill>
                          <a:latin typeface="DM Sans Medium"/>
                          <a:ea typeface="DM Sans Medium"/>
                          <a:cs typeface="DM Sans Medium"/>
                          <a:sym typeface="DM Sans Medium"/>
                        </a:rPr>
                        <a:t>Databricks</a:t>
                      </a:r>
                      <a:endParaRPr sz="1300">
                        <a:solidFill>
                          <a:schemeClr val="dk2"/>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1300">
                          <a:solidFill>
                            <a:schemeClr val="dk2"/>
                          </a:solidFill>
                          <a:latin typeface="DM Sans Medium"/>
                          <a:ea typeface="DM Sans Medium"/>
                          <a:cs typeface="DM Sans Medium"/>
                          <a:sym typeface="DM Sans Medium"/>
                        </a:rPr>
                        <a:t>Opportunities</a:t>
                      </a:r>
                      <a:endParaRPr sz="1300">
                        <a:solidFill>
                          <a:schemeClr val="dk2"/>
                        </a:solidFill>
                        <a:latin typeface="DM Sans Medium"/>
                        <a:ea typeface="DM Sans Medium"/>
                        <a:cs typeface="DM Sans Medium"/>
                        <a:sym typeface="DM Sans Medium"/>
                      </a:endParaRPr>
                    </a:p>
                  </a:txBody>
                  <a:tcPr marT="91425" marB="91425" marR="91425" marL="91425">
                    <a:solidFill>
                      <a:srgbClr val="DBDBDB"/>
                    </a:solidFill>
                  </a:tcPr>
                </a:tc>
              </a:tr>
              <a:tr h="381000">
                <a:tc>
                  <a:txBody>
                    <a:bodyPr/>
                    <a:lstStyle/>
                    <a:p>
                      <a:pPr indent="0" lvl="0" marL="0" rtl="0" algn="l">
                        <a:spcBef>
                          <a:spcPts val="0"/>
                        </a:spcBef>
                        <a:spcAft>
                          <a:spcPts val="0"/>
                        </a:spcAft>
                        <a:buNone/>
                      </a:pPr>
                      <a:r>
                        <a:rPr lang="en-US" sz="1200">
                          <a:solidFill>
                            <a:schemeClr val="accent1"/>
                          </a:solidFill>
                          <a:latin typeface="DM Sans Medium"/>
                          <a:ea typeface="DM Sans Medium"/>
                          <a:cs typeface="DM Sans Medium"/>
                          <a:sym typeface="DM Sans Medium"/>
                        </a:rPr>
                        <a:t>Lakehouse</a:t>
                      </a:r>
                      <a:endParaRPr sz="1200">
                        <a:solidFill>
                          <a:schemeClr val="accent1"/>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Even though a lakehouse architecture can be built on AWS, it would require stitching together a multitude of separate services.</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p>
                      <a:pPr indent="0" lvl="0" marL="0" rtl="0" algn="l">
                        <a:spcBef>
                          <a:spcPts val="0"/>
                        </a:spcBef>
                        <a:spcAft>
                          <a:spcPts val="0"/>
                        </a:spcAft>
                        <a:buNone/>
                      </a:pPr>
                      <a:r>
                        <a:rPr b="1" lang="en-US" sz="800">
                          <a:latin typeface="DM Sans"/>
                          <a:ea typeface="DM Sans"/>
                          <a:cs typeface="DM Sans"/>
                          <a:sym typeface="DM Sans"/>
                        </a:rPr>
                        <a:t>Example</a:t>
                      </a:r>
                      <a:r>
                        <a:rPr lang="en-US" sz="800">
                          <a:latin typeface="DM Sans Light"/>
                          <a:ea typeface="DM Sans Light"/>
                          <a:cs typeface="DM Sans Light"/>
                          <a:sym typeface="DM Sans Light"/>
                        </a:rPr>
                        <a:t>: </a:t>
                      </a:r>
                      <a:r>
                        <a:rPr lang="en-US" sz="700">
                          <a:latin typeface="DM Sans Light"/>
                          <a:ea typeface="DM Sans Light"/>
                          <a:cs typeface="DM Sans Light"/>
                          <a:sym typeface="DM Sans Light"/>
                        </a:rPr>
                        <a:t>S3 as data lake, Redshift as data warehouse, EMR for ETL, Sagemaker for DS/ML, Bedrock for AI</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With Databricks, you benefit from a fully managed lakehouse under a single end-to-end platform, built on an open foundation.</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Real-time data, insights and models, scalable workloads without runaway costs, and increased efficiency to ship more initiatives to production. O</a:t>
                      </a:r>
                      <a:r>
                        <a:rPr lang="en-US" sz="800">
                          <a:latin typeface="DM Sans Light"/>
                          <a:ea typeface="DM Sans Light"/>
                          <a:cs typeface="DM Sans Light"/>
                          <a:sym typeface="DM Sans Light"/>
                        </a:rPr>
                        <a:t>pen</a:t>
                      </a:r>
                      <a:r>
                        <a:rPr lang="en-US" sz="800">
                          <a:latin typeface="DM Sans Light"/>
                          <a:ea typeface="DM Sans Light"/>
                          <a:cs typeface="DM Sans Light"/>
                          <a:sym typeface="DM Sans Light"/>
                        </a:rPr>
                        <a:t> source and open standards enable easy integration with existing tools, adoption of new technologies, and reliable data sharing with stakeholders regardless of platform.</a:t>
                      </a:r>
                      <a:endParaRPr sz="800">
                        <a:latin typeface="DM Sans Light"/>
                        <a:ea typeface="DM Sans Light"/>
                        <a:cs typeface="DM Sans Light"/>
                        <a:sym typeface="DM Sans Light"/>
                      </a:endParaRPr>
                    </a:p>
                  </a:txBody>
                  <a:tcPr marT="91425" marB="91425" marR="91425" marL="91425">
                    <a:solidFill>
                      <a:srgbClr val="DBDBDB"/>
                    </a:solidFill>
                  </a:tcPr>
                </a:tc>
              </a:tr>
              <a:tr h="381000">
                <a:tc>
                  <a:txBody>
                    <a:bodyPr/>
                    <a:lstStyle/>
                    <a:p>
                      <a:pPr indent="0" lvl="0" marL="0" rtl="0" algn="l">
                        <a:spcBef>
                          <a:spcPts val="0"/>
                        </a:spcBef>
                        <a:spcAft>
                          <a:spcPts val="0"/>
                        </a:spcAft>
                        <a:buNone/>
                      </a:pPr>
                      <a:r>
                        <a:rPr lang="en-US" sz="1200">
                          <a:solidFill>
                            <a:schemeClr val="accent1"/>
                          </a:solidFill>
                          <a:latin typeface="DM Sans Medium"/>
                          <a:ea typeface="DM Sans Medium"/>
                          <a:cs typeface="DM Sans Medium"/>
                          <a:sym typeface="DM Sans Medium"/>
                        </a:rPr>
                        <a:t>Governance</a:t>
                      </a:r>
                      <a:endParaRPr sz="1200">
                        <a:solidFill>
                          <a:schemeClr val="accent1"/>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Complex multi-service deployments to address different workloads, each with its own governance mechanisms.</a:t>
                      </a:r>
                      <a:endParaRPr sz="800">
                        <a:latin typeface="DM Sans Light"/>
                        <a:ea typeface="DM Sans Light"/>
                        <a:cs typeface="DM Sans Light"/>
                        <a:sym typeface="DM Sans Light"/>
                      </a:endParaRPr>
                    </a:p>
                    <a:p>
                      <a:pPr indent="0" lvl="0" marL="0" rtl="0" algn="l">
                        <a:spcBef>
                          <a:spcPts val="0"/>
                        </a:spcBef>
                        <a:spcAft>
                          <a:spcPts val="0"/>
                        </a:spcAft>
                        <a:buNone/>
                      </a:pPr>
                      <a:r>
                        <a:rPr lang="en-US" sz="800">
                          <a:latin typeface="DM Sans Light"/>
                          <a:ea typeface="DM Sans Light"/>
                          <a:cs typeface="DM Sans Light"/>
                          <a:sym typeface="DM Sans Light"/>
                        </a:rPr>
                        <a:t>.</a:t>
                      </a:r>
                      <a:endParaRPr sz="800">
                        <a:latin typeface="DM Sans Light"/>
                        <a:ea typeface="DM Sans Light"/>
                        <a:cs typeface="DM Sans Light"/>
                        <a:sym typeface="DM Sans Light"/>
                      </a:endParaRPr>
                    </a:p>
                    <a:p>
                      <a:pPr indent="0" lvl="0" marL="0" rtl="0" algn="l">
                        <a:spcBef>
                          <a:spcPts val="0"/>
                        </a:spcBef>
                        <a:spcAft>
                          <a:spcPts val="0"/>
                        </a:spcAft>
                        <a:buNone/>
                      </a:pPr>
                      <a:r>
                        <a:rPr b="1" lang="en-US" sz="800">
                          <a:latin typeface="DM Sans"/>
                          <a:ea typeface="DM Sans"/>
                          <a:cs typeface="DM Sans"/>
                          <a:sym typeface="DM Sans"/>
                        </a:rPr>
                        <a:t>Examples</a:t>
                      </a:r>
                      <a:r>
                        <a:rPr lang="en-US" sz="800">
                          <a:latin typeface="DM Sans Light"/>
                          <a:ea typeface="DM Sans Light"/>
                          <a:cs typeface="DM Sans Light"/>
                          <a:sym typeface="DM Sans Light"/>
                        </a:rPr>
                        <a:t>: Lake Formation, Instance Profiles / IAM, Glue, etc</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Single, unified security and governance model for all data and data &amp; AI assets in your organization.</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The right teams get access to the right data at the right time, understanding how data is acquired, changed, used and impacted across every data and AI workload.</a:t>
                      </a:r>
                      <a:endParaRPr sz="800">
                        <a:latin typeface="DM Sans Light"/>
                        <a:ea typeface="DM Sans Light"/>
                        <a:cs typeface="DM Sans Light"/>
                        <a:sym typeface="DM Sans Light"/>
                      </a:endParaRPr>
                    </a:p>
                  </a:txBody>
                  <a:tcPr marT="91425" marB="91425" marR="91425" marL="91425">
                    <a:solidFill>
                      <a:srgbClr val="DBDBDB"/>
                    </a:solidFill>
                  </a:tcPr>
                </a:tc>
              </a:tr>
              <a:tr h="381000">
                <a:tc>
                  <a:txBody>
                    <a:bodyPr/>
                    <a:lstStyle/>
                    <a:p>
                      <a:pPr indent="0" lvl="0" marL="0" rtl="0" algn="l">
                        <a:spcBef>
                          <a:spcPts val="0"/>
                        </a:spcBef>
                        <a:spcAft>
                          <a:spcPts val="0"/>
                        </a:spcAft>
                        <a:buNone/>
                      </a:pPr>
                      <a:r>
                        <a:rPr lang="en-US" sz="1200">
                          <a:solidFill>
                            <a:schemeClr val="accent1"/>
                          </a:solidFill>
                          <a:latin typeface="DM Sans Medium"/>
                          <a:ea typeface="DM Sans Medium"/>
                          <a:cs typeface="DM Sans Medium"/>
                          <a:sym typeface="DM Sans Medium"/>
                        </a:rPr>
                        <a:t>Collaboration</a:t>
                      </a:r>
                      <a:endParaRPr sz="1200">
                        <a:solidFill>
                          <a:schemeClr val="accent1"/>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Different governance implemented for each silo </a:t>
                      </a:r>
                      <a:r>
                        <a:rPr lang="en-US" sz="800">
                          <a:latin typeface="DM Sans Light"/>
                          <a:ea typeface="DM Sans Light"/>
                          <a:cs typeface="DM Sans Light"/>
                          <a:sym typeface="DM Sans Light"/>
                        </a:rPr>
                        <a:t>means </a:t>
                      </a:r>
                      <a:r>
                        <a:rPr lang="en-US" sz="800">
                          <a:latin typeface="DM Sans Light"/>
                          <a:ea typeface="DM Sans Light"/>
                          <a:cs typeface="DM Sans Light"/>
                          <a:sym typeface="DM Sans Light"/>
                        </a:rPr>
                        <a:t>teams also become siloed through the tools and data they have access to.</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Single, unified and multi-persona (DE, DS, ML, BI) approach that allows all data and AI workloads to operate on a single, unified platform.</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No more functional silos means easy collaboration across all your data practitioners.</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txBody>
                  <a:tcPr marT="91425" marB="91425" marR="91425" marL="91425">
                    <a:solidFill>
                      <a:srgbClr val="DBDBDB"/>
                    </a:solidFill>
                  </a:tcPr>
                </a:tc>
              </a:tr>
              <a:tr h="381000">
                <a:tc>
                  <a:txBody>
                    <a:bodyPr/>
                    <a:lstStyle/>
                    <a:p>
                      <a:pPr indent="0" lvl="0" marL="0" rtl="0" algn="l">
                        <a:spcBef>
                          <a:spcPts val="0"/>
                        </a:spcBef>
                        <a:spcAft>
                          <a:spcPts val="0"/>
                        </a:spcAft>
                        <a:buNone/>
                      </a:pPr>
                      <a:r>
                        <a:rPr lang="en-US" sz="1200">
                          <a:solidFill>
                            <a:schemeClr val="accent1"/>
                          </a:solidFill>
                          <a:latin typeface="DM Sans Medium"/>
                          <a:ea typeface="DM Sans Medium"/>
                          <a:cs typeface="DM Sans Medium"/>
                          <a:sym typeface="DM Sans Medium"/>
                        </a:rPr>
                        <a:t>Data Location</a:t>
                      </a:r>
                      <a:endParaRPr sz="1200">
                        <a:solidFill>
                          <a:schemeClr val="accent1"/>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Each service will work on its’ own copy of the data, resulting in duplicative, locked-in and disjointed data silos.</a:t>
                      </a:r>
                      <a:endParaRPr sz="800">
                        <a:latin typeface="DM Sans Light"/>
                        <a:ea typeface="DM Sans Light"/>
                        <a:cs typeface="DM Sans Light"/>
                        <a:sym typeface="DM Sans Light"/>
                      </a:endParaRPr>
                    </a:p>
                    <a:p>
                      <a:pPr indent="0" lvl="0" marL="0" rtl="0" algn="l">
                        <a:spcBef>
                          <a:spcPts val="0"/>
                        </a:spcBef>
                        <a:spcAft>
                          <a:spcPts val="0"/>
                        </a:spcAft>
                        <a:buNone/>
                      </a:pPr>
                      <a:r>
                        <a:t/>
                      </a:r>
                      <a:endParaRPr b="1" sz="800">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Examples: </a:t>
                      </a:r>
                      <a:r>
                        <a:rPr lang="en-US" sz="800">
                          <a:latin typeface="DM Sans Light"/>
                          <a:ea typeface="DM Sans Light"/>
                          <a:cs typeface="DM Sans Light"/>
                          <a:sym typeface="DM Sans Light"/>
                        </a:rPr>
                        <a:t>S3, Redshift Cluster Storage, HDFS, RDBMS, vs S3-only (Databricks)</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All data and AI use cases are built on top of a single copy of your data - whether structured, unstructured or semi-structured. </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Eliminate duplicative costs in storage and complex data engineering.</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txBody>
                  <a:tcPr marT="91425" marB="91425" marR="91425" marL="91425">
                    <a:solidFill>
                      <a:srgbClr val="DBDBDB"/>
                    </a:solidFill>
                  </a:tcPr>
                </a:tc>
              </a:tr>
              <a:tr h="381000">
                <a:tc>
                  <a:txBody>
                    <a:bodyPr/>
                    <a:lstStyle/>
                    <a:p>
                      <a:pPr indent="0" lvl="0" marL="0" rtl="0" algn="l">
                        <a:spcBef>
                          <a:spcPts val="0"/>
                        </a:spcBef>
                        <a:spcAft>
                          <a:spcPts val="0"/>
                        </a:spcAft>
                        <a:buNone/>
                      </a:pPr>
                      <a:r>
                        <a:rPr lang="en-US" sz="1200">
                          <a:solidFill>
                            <a:schemeClr val="accent1"/>
                          </a:solidFill>
                          <a:latin typeface="DM Sans Medium"/>
                          <a:ea typeface="DM Sans Medium"/>
                          <a:cs typeface="DM Sans Medium"/>
                          <a:sym typeface="DM Sans Medium"/>
                        </a:rPr>
                        <a:t>Performance</a:t>
                      </a:r>
                      <a:endParaRPr sz="1200">
                        <a:solidFill>
                          <a:schemeClr val="accent1"/>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AWS services using Spark can suffer from limitations of the OSS version(s).</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p>
                      <a:pPr indent="0" lvl="0" marL="0" rtl="0" algn="l">
                        <a:spcBef>
                          <a:spcPts val="0"/>
                        </a:spcBef>
                        <a:spcAft>
                          <a:spcPts val="0"/>
                        </a:spcAft>
                        <a:buNone/>
                      </a:pPr>
                      <a:r>
                        <a:rPr b="1" lang="en-US" sz="800">
                          <a:latin typeface="DM Sans"/>
                          <a:ea typeface="DM Sans"/>
                          <a:cs typeface="DM Sans"/>
                          <a:sym typeface="DM Sans"/>
                        </a:rPr>
                        <a:t>Examples:</a:t>
                      </a:r>
                      <a:r>
                        <a:rPr lang="en-US" sz="800">
                          <a:latin typeface="DM Sans Light"/>
                          <a:ea typeface="DM Sans Light"/>
                          <a:cs typeface="DM Sans Light"/>
                          <a:sym typeface="DM Sans Light"/>
                        </a:rPr>
                        <a:t> EMR Spark needs manual tuning and configuration for the compute.  </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The Databricks Spark runtime benefits from cutting-edge improvements and optimizations, including our own vectorized engine (Photon).than</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Reduce costs associated with compute infrastructure, thanks to improved query speed.</a:t>
                      </a:r>
                      <a:endParaRPr sz="800">
                        <a:latin typeface="DM Sans Light"/>
                        <a:ea typeface="DM Sans Light"/>
                        <a:cs typeface="DM Sans Light"/>
                        <a:sym typeface="DM Sans Light"/>
                      </a:endParaRPr>
                    </a:p>
                  </a:txBody>
                  <a:tcPr marT="91425" marB="91425" marR="91425" marL="91425">
                    <a:solidFill>
                      <a:srgbClr val="DBDBDB"/>
                    </a:solidFill>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8" name="Shape 9168"/>
        <p:cNvGrpSpPr/>
        <p:nvPr/>
      </p:nvGrpSpPr>
      <p:grpSpPr>
        <a:xfrm>
          <a:off x="0" y="0"/>
          <a:ext cx="0" cy="0"/>
          <a:chOff x="0" y="0"/>
          <a:chExt cx="0" cy="0"/>
        </a:xfrm>
      </p:grpSpPr>
      <p:sp>
        <p:nvSpPr>
          <p:cNvPr id="9169" name="Google Shape;9169;p1055"/>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500"/>
              <a:t>Databricks &amp; AWS - Point of View </a:t>
            </a:r>
            <a:endParaRPr sz="3400"/>
          </a:p>
        </p:txBody>
      </p:sp>
      <p:sp>
        <p:nvSpPr>
          <p:cNvPr id="9170" name="Google Shape;9170;p1055"/>
          <p:cNvSpPr txBox="1"/>
          <p:nvPr/>
        </p:nvSpPr>
        <p:spPr>
          <a:xfrm>
            <a:off x="678025" y="941075"/>
            <a:ext cx="10486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1100">
                <a:solidFill>
                  <a:schemeClr val="accent1"/>
                </a:solidFill>
                <a:latin typeface="DM Sans"/>
                <a:ea typeface="DM Sans"/>
                <a:cs typeface="DM Sans"/>
                <a:sym typeface="DM Sans"/>
              </a:rPr>
              <a:t>Databricks will bring all of the ingredients together in one unified platform to lower TCO and accelerate innovation.</a:t>
            </a:r>
            <a:endParaRPr b="1" sz="1100">
              <a:solidFill>
                <a:schemeClr val="accent1"/>
              </a:solidFill>
              <a:latin typeface="DM Sans"/>
              <a:ea typeface="DM Sans"/>
              <a:cs typeface="DM Sans"/>
              <a:sym typeface="DM Sans"/>
            </a:endParaRPr>
          </a:p>
        </p:txBody>
      </p:sp>
      <p:pic>
        <p:nvPicPr>
          <p:cNvPr id="9171" name="Google Shape;9171;p1055"/>
          <p:cNvPicPr preferRelativeResize="0"/>
          <p:nvPr/>
        </p:nvPicPr>
        <p:blipFill>
          <a:blip r:embed="rId3">
            <a:alphaModFix/>
          </a:blip>
          <a:stretch>
            <a:fillRect/>
          </a:stretch>
        </p:blipFill>
        <p:spPr>
          <a:xfrm>
            <a:off x="9343273" y="1295075"/>
            <a:ext cx="2664426" cy="1086725"/>
          </a:xfrm>
          <a:prstGeom prst="rect">
            <a:avLst/>
          </a:prstGeom>
          <a:noFill/>
          <a:ln cap="flat" cmpd="sng" w="19050">
            <a:solidFill>
              <a:schemeClr val="dk2"/>
            </a:solidFill>
            <a:prstDash val="solid"/>
            <a:round/>
            <a:headEnd len="sm" w="sm" type="none"/>
            <a:tailEnd len="sm" w="sm" type="none"/>
          </a:ln>
        </p:spPr>
      </p:pic>
      <p:pic>
        <p:nvPicPr>
          <p:cNvPr id="9172" name="Google Shape;9172;p1055"/>
          <p:cNvPicPr preferRelativeResize="0"/>
          <p:nvPr/>
        </p:nvPicPr>
        <p:blipFill>
          <a:blip r:embed="rId4">
            <a:alphaModFix/>
          </a:blip>
          <a:stretch>
            <a:fillRect/>
          </a:stretch>
        </p:blipFill>
        <p:spPr>
          <a:xfrm>
            <a:off x="9343275" y="2539125"/>
            <a:ext cx="2664425" cy="1096789"/>
          </a:xfrm>
          <a:prstGeom prst="rect">
            <a:avLst/>
          </a:prstGeom>
          <a:noFill/>
          <a:ln cap="flat" cmpd="sng" w="19050">
            <a:solidFill>
              <a:schemeClr val="dk2"/>
            </a:solidFill>
            <a:prstDash val="solid"/>
            <a:round/>
            <a:headEnd len="sm" w="sm" type="none"/>
            <a:tailEnd len="sm" w="sm" type="none"/>
          </a:ln>
        </p:spPr>
      </p:pic>
      <p:pic>
        <p:nvPicPr>
          <p:cNvPr id="9173" name="Google Shape;9173;p1055"/>
          <p:cNvPicPr preferRelativeResize="0"/>
          <p:nvPr/>
        </p:nvPicPr>
        <p:blipFill>
          <a:blip r:embed="rId5">
            <a:alphaModFix/>
          </a:blip>
          <a:stretch>
            <a:fillRect/>
          </a:stretch>
        </p:blipFill>
        <p:spPr>
          <a:xfrm>
            <a:off x="9343275" y="3761650"/>
            <a:ext cx="2664426" cy="1238238"/>
          </a:xfrm>
          <a:prstGeom prst="rect">
            <a:avLst/>
          </a:prstGeom>
          <a:noFill/>
          <a:ln cap="flat" cmpd="sng" w="19050">
            <a:solidFill>
              <a:schemeClr val="dk2"/>
            </a:solidFill>
            <a:prstDash val="solid"/>
            <a:round/>
            <a:headEnd len="sm" w="sm" type="none"/>
            <a:tailEnd len="sm" w="sm" type="none"/>
          </a:ln>
        </p:spPr>
      </p:pic>
      <p:pic>
        <p:nvPicPr>
          <p:cNvPr id="9174" name="Google Shape;9174;p1055"/>
          <p:cNvPicPr preferRelativeResize="0"/>
          <p:nvPr/>
        </p:nvPicPr>
        <p:blipFill>
          <a:blip r:embed="rId6">
            <a:alphaModFix/>
          </a:blip>
          <a:stretch>
            <a:fillRect/>
          </a:stretch>
        </p:blipFill>
        <p:spPr>
          <a:xfrm>
            <a:off x="9343275" y="5168825"/>
            <a:ext cx="2664426" cy="1246709"/>
          </a:xfrm>
          <a:prstGeom prst="rect">
            <a:avLst/>
          </a:prstGeom>
          <a:noFill/>
          <a:ln cap="flat" cmpd="sng" w="19050">
            <a:solidFill>
              <a:schemeClr val="dk2"/>
            </a:solidFill>
            <a:prstDash val="solid"/>
            <a:round/>
            <a:headEnd len="sm" w="sm" type="none"/>
            <a:tailEnd len="sm" w="sm" type="none"/>
          </a:ln>
        </p:spPr>
      </p:pic>
      <p:sp>
        <p:nvSpPr>
          <p:cNvPr id="9175" name="Google Shape;9175;p1055"/>
          <p:cNvSpPr/>
          <p:nvPr/>
        </p:nvSpPr>
        <p:spPr>
          <a:xfrm>
            <a:off x="581250" y="198732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Unified</a:t>
            </a:r>
            <a:endParaRPr b="1" i="0" sz="1000" u="none" cap="none" strike="noStrike">
              <a:solidFill>
                <a:schemeClr val="lt1"/>
              </a:solidFill>
              <a:latin typeface="DM Sans"/>
              <a:ea typeface="DM Sans"/>
              <a:cs typeface="DM Sans"/>
              <a:sym typeface="DM Sans"/>
            </a:endParaRPr>
          </a:p>
        </p:txBody>
      </p:sp>
      <p:sp>
        <p:nvSpPr>
          <p:cNvPr id="9176" name="Google Shape;9176;p1055"/>
          <p:cNvSpPr/>
          <p:nvPr/>
        </p:nvSpPr>
        <p:spPr>
          <a:xfrm>
            <a:off x="581250" y="279707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Simple</a:t>
            </a:r>
            <a:endParaRPr b="1" i="0" sz="1000" u="none" cap="none" strike="noStrike">
              <a:solidFill>
                <a:schemeClr val="lt1"/>
              </a:solidFill>
              <a:latin typeface="DM Sans"/>
              <a:ea typeface="DM Sans"/>
              <a:cs typeface="DM Sans"/>
              <a:sym typeface="DM Sans"/>
            </a:endParaRPr>
          </a:p>
        </p:txBody>
      </p:sp>
      <p:sp>
        <p:nvSpPr>
          <p:cNvPr id="9177" name="Google Shape;9177;p1055"/>
          <p:cNvSpPr txBox="1"/>
          <p:nvPr/>
        </p:nvSpPr>
        <p:spPr>
          <a:xfrm>
            <a:off x="2056250" y="1295075"/>
            <a:ext cx="57603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100"/>
              </a:spcBef>
              <a:spcAft>
                <a:spcPts val="0"/>
              </a:spcAft>
              <a:buNone/>
            </a:pPr>
            <a:r>
              <a:rPr b="1" lang="en-US" sz="1500">
                <a:solidFill>
                  <a:schemeClr val="dk2"/>
                </a:solidFill>
                <a:latin typeface="DM Sans"/>
                <a:ea typeface="DM Sans"/>
                <a:cs typeface="DM Sans"/>
                <a:sym typeface="DM Sans"/>
              </a:rPr>
              <a:t>The Databricks Data Intelligence Platform</a:t>
            </a:r>
            <a:endParaRPr b="1" sz="1500">
              <a:solidFill>
                <a:schemeClr val="dk2"/>
              </a:solidFill>
              <a:latin typeface="DM Sans"/>
              <a:ea typeface="DM Sans"/>
              <a:cs typeface="DM Sans"/>
              <a:sym typeface="DM Sans"/>
            </a:endParaRPr>
          </a:p>
        </p:txBody>
      </p:sp>
      <p:sp>
        <p:nvSpPr>
          <p:cNvPr id="9178" name="Google Shape;9178;p1055"/>
          <p:cNvSpPr txBox="1"/>
          <p:nvPr/>
        </p:nvSpPr>
        <p:spPr>
          <a:xfrm>
            <a:off x="1796250" y="1886550"/>
            <a:ext cx="6823800" cy="8004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Manage all your data and AI use cases (Data Engineering, Streaming, Data Science, Machine Learning, AI, BI) on a simple, end-to-end platform </a:t>
            </a:r>
            <a:endParaRPr sz="1000">
              <a:solidFill>
                <a:schemeClr val="accent1"/>
              </a:solidFill>
              <a:latin typeface="DM Sans Light"/>
              <a:ea typeface="DM Sans Light"/>
              <a:cs typeface="DM Sans Light"/>
              <a:sym typeface="DM Sans Light"/>
            </a:endParaRPr>
          </a:p>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Govern all your data and data, analytics and AI assets with a single and unified governance and security model (Unity Catalog) </a:t>
            </a:r>
            <a:endParaRPr sz="1000">
              <a:solidFill>
                <a:schemeClr val="accent1"/>
              </a:solidFill>
              <a:latin typeface="DM Sans Light"/>
              <a:ea typeface="DM Sans Light"/>
              <a:cs typeface="DM Sans Light"/>
              <a:sym typeface="DM Sans Light"/>
            </a:endParaRPr>
          </a:p>
        </p:txBody>
      </p:sp>
      <p:sp>
        <p:nvSpPr>
          <p:cNvPr id="9179" name="Google Shape;9179;p1055"/>
          <p:cNvSpPr txBox="1"/>
          <p:nvPr/>
        </p:nvSpPr>
        <p:spPr>
          <a:xfrm>
            <a:off x="1796250" y="2770013"/>
            <a:ext cx="7074900" cy="4926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Streamlined user experience for each step of the data processing workflow, powered by automation that reduces operational and administrative overhead</a:t>
            </a:r>
            <a:endParaRPr sz="1000">
              <a:solidFill>
                <a:schemeClr val="accent1"/>
              </a:solidFill>
              <a:latin typeface="DM Sans Light"/>
              <a:ea typeface="DM Sans Light"/>
              <a:cs typeface="DM Sans Light"/>
              <a:sym typeface="DM Sans Light"/>
            </a:endParaRPr>
          </a:p>
        </p:txBody>
      </p:sp>
      <p:sp>
        <p:nvSpPr>
          <p:cNvPr id="9180" name="Google Shape;9180;p1055"/>
          <p:cNvSpPr/>
          <p:nvPr/>
        </p:nvSpPr>
        <p:spPr>
          <a:xfrm>
            <a:off x="581250" y="346232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Collaborative</a:t>
            </a:r>
            <a:endParaRPr b="1" i="0" sz="1000" u="none" cap="none" strike="noStrike">
              <a:solidFill>
                <a:schemeClr val="lt1"/>
              </a:solidFill>
              <a:latin typeface="DM Sans"/>
              <a:ea typeface="DM Sans"/>
              <a:cs typeface="DM Sans"/>
              <a:sym typeface="DM Sans"/>
            </a:endParaRPr>
          </a:p>
        </p:txBody>
      </p:sp>
      <p:sp>
        <p:nvSpPr>
          <p:cNvPr id="9181" name="Google Shape;9181;p1055"/>
          <p:cNvSpPr txBox="1"/>
          <p:nvPr/>
        </p:nvSpPr>
        <p:spPr>
          <a:xfrm>
            <a:off x="1824600" y="3369250"/>
            <a:ext cx="7074900" cy="8004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Databricks offers a multi-persona experience that allows every practitioner to work on the same copy of data with both SQL and Python and to seamlessly collaborate with one another.</a:t>
            </a:r>
            <a:endParaRPr sz="1000">
              <a:solidFill>
                <a:schemeClr val="accent1"/>
              </a:solidFill>
              <a:latin typeface="DM Sans Light"/>
              <a:ea typeface="DM Sans Light"/>
              <a:cs typeface="DM Sans Light"/>
              <a:sym typeface="DM Sans Light"/>
            </a:endParaRPr>
          </a:p>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Delta Sharing, Databricks Marketplace and Clean Rooms enables open, secure data sharing and collaboration without any vendor dependence.</a:t>
            </a:r>
            <a:endParaRPr sz="1000">
              <a:solidFill>
                <a:schemeClr val="accent1"/>
              </a:solidFill>
              <a:latin typeface="DM Sans Light"/>
              <a:ea typeface="DM Sans Light"/>
              <a:cs typeface="DM Sans Light"/>
              <a:sym typeface="DM Sans Light"/>
            </a:endParaRPr>
          </a:p>
        </p:txBody>
      </p:sp>
      <p:sp>
        <p:nvSpPr>
          <p:cNvPr id="9182" name="Google Shape;9182;p1055"/>
          <p:cNvSpPr/>
          <p:nvPr/>
        </p:nvSpPr>
        <p:spPr>
          <a:xfrm>
            <a:off x="581250" y="421442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Multi-Cloud</a:t>
            </a:r>
            <a:endParaRPr b="1" i="0" sz="1000" u="none" cap="none" strike="noStrike">
              <a:solidFill>
                <a:schemeClr val="lt1"/>
              </a:solidFill>
              <a:latin typeface="DM Sans"/>
              <a:ea typeface="DM Sans"/>
              <a:cs typeface="DM Sans"/>
              <a:sym typeface="DM Sans"/>
            </a:endParaRPr>
          </a:p>
        </p:txBody>
      </p:sp>
      <p:sp>
        <p:nvSpPr>
          <p:cNvPr id="9183" name="Google Shape;9183;p1055"/>
          <p:cNvSpPr txBox="1"/>
          <p:nvPr/>
        </p:nvSpPr>
        <p:spPr>
          <a:xfrm>
            <a:off x="1824600" y="4169650"/>
            <a:ext cx="7074900" cy="6465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Databricks is multi-cloud and cloud-agnostic, meaning you will get a consistent experience for all user personas across all clouds. Additionally, you will be able to easily inter-operate across clouds or port data and workloads across when needed</a:t>
            </a:r>
            <a:endParaRPr sz="1000">
              <a:solidFill>
                <a:schemeClr val="accent1"/>
              </a:solidFill>
              <a:latin typeface="DM Sans Light"/>
              <a:ea typeface="DM Sans Light"/>
              <a:cs typeface="DM Sans Light"/>
              <a:sym typeface="DM Sans Light"/>
            </a:endParaRPr>
          </a:p>
        </p:txBody>
      </p:sp>
      <p:sp>
        <p:nvSpPr>
          <p:cNvPr id="9184" name="Google Shape;9184;p1055"/>
          <p:cNvSpPr/>
          <p:nvPr/>
        </p:nvSpPr>
        <p:spPr>
          <a:xfrm>
            <a:off x="581250" y="482942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Open</a:t>
            </a:r>
            <a:endParaRPr b="1" i="0" sz="1000" u="none" cap="none" strike="noStrike">
              <a:solidFill>
                <a:schemeClr val="lt1"/>
              </a:solidFill>
              <a:latin typeface="DM Sans"/>
              <a:ea typeface="DM Sans"/>
              <a:cs typeface="DM Sans"/>
              <a:sym typeface="DM Sans"/>
            </a:endParaRPr>
          </a:p>
        </p:txBody>
      </p:sp>
      <p:sp>
        <p:nvSpPr>
          <p:cNvPr id="9185" name="Google Shape;9185;p1055"/>
          <p:cNvSpPr txBox="1"/>
          <p:nvPr/>
        </p:nvSpPr>
        <p:spPr>
          <a:xfrm>
            <a:off x="1824600" y="4851950"/>
            <a:ext cx="7074900" cy="4926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Databricks is a highly-scalable SaaS platform built on widely adopted open source. All your data is stored in open formats</a:t>
            </a:r>
            <a:endParaRPr sz="1000">
              <a:solidFill>
                <a:schemeClr val="accent1"/>
              </a:solidFill>
              <a:latin typeface="DM Sans Light"/>
              <a:ea typeface="DM Sans Light"/>
              <a:cs typeface="DM Sans Light"/>
              <a:sym typeface="DM Sans Light"/>
            </a:endParaRPr>
          </a:p>
        </p:txBody>
      </p:sp>
      <p:sp>
        <p:nvSpPr>
          <p:cNvPr id="9186" name="Google Shape;9186;p1055"/>
          <p:cNvSpPr/>
          <p:nvPr/>
        </p:nvSpPr>
        <p:spPr>
          <a:xfrm>
            <a:off x="581250" y="552062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Performant</a:t>
            </a:r>
            <a:endParaRPr b="1" i="0" sz="1000" u="none" cap="none" strike="noStrike">
              <a:solidFill>
                <a:schemeClr val="lt1"/>
              </a:solidFill>
              <a:latin typeface="DM Sans"/>
              <a:ea typeface="DM Sans"/>
              <a:cs typeface="DM Sans"/>
              <a:sym typeface="DM Sans"/>
            </a:endParaRPr>
          </a:p>
        </p:txBody>
      </p:sp>
      <p:sp>
        <p:nvSpPr>
          <p:cNvPr id="9187" name="Google Shape;9187;p1055"/>
          <p:cNvSpPr txBox="1"/>
          <p:nvPr/>
        </p:nvSpPr>
        <p:spPr>
          <a:xfrm>
            <a:off x="1824600" y="5520625"/>
            <a:ext cx="7074900" cy="8004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Delta Lake is the most capable foundation for the lakehouse, providing ACID guarantees, scalable metadata handling, time traveling and unified batch and streaming data processing capabilities - all on one single copy of the data </a:t>
            </a:r>
            <a:endParaRPr sz="1000">
              <a:solidFill>
                <a:schemeClr val="accent1"/>
              </a:solidFill>
              <a:latin typeface="DM Sans Light"/>
              <a:ea typeface="DM Sans Light"/>
              <a:cs typeface="DM Sans Light"/>
              <a:sym typeface="DM Sans Light"/>
            </a:endParaRPr>
          </a:p>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The Photon engine provides Databricks with the best-in-class performance for all types of workloads</a:t>
            </a:r>
            <a:endParaRPr sz="1000">
              <a:solidFill>
                <a:schemeClr val="accent1"/>
              </a:solidFill>
              <a:latin typeface="DM Sans Light"/>
              <a:ea typeface="DM Sans Light"/>
              <a:cs typeface="DM Sans Light"/>
              <a:sym typeface="DM Sans 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2" name="Shape 9192"/>
        <p:cNvGrpSpPr/>
        <p:nvPr/>
      </p:nvGrpSpPr>
      <p:grpSpPr>
        <a:xfrm>
          <a:off x="0" y="0"/>
          <a:ext cx="0" cy="0"/>
          <a:chOff x="0" y="0"/>
          <a:chExt cx="0" cy="0"/>
        </a:xfrm>
      </p:grpSpPr>
      <p:sp>
        <p:nvSpPr>
          <p:cNvPr id="9193" name="Google Shape;9193;p1056"/>
          <p:cNvSpPr txBox="1"/>
          <p:nvPr>
            <p:ph type="title"/>
          </p:nvPr>
        </p:nvSpPr>
        <p:spPr>
          <a:xfrm>
            <a:off x="749433" y="535633"/>
            <a:ext cx="88803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Appendix</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7" name="Shape 9197"/>
        <p:cNvGrpSpPr/>
        <p:nvPr/>
      </p:nvGrpSpPr>
      <p:grpSpPr>
        <a:xfrm>
          <a:off x="0" y="0"/>
          <a:ext cx="0" cy="0"/>
          <a:chOff x="0" y="0"/>
          <a:chExt cx="0" cy="0"/>
        </a:xfrm>
      </p:grpSpPr>
      <p:sp>
        <p:nvSpPr>
          <p:cNvPr id="9198" name="Google Shape;9198;p1057"/>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Introducing AI driven optimizations</a:t>
            </a:r>
            <a:endParaRPr sz="3600"/>
          </a:p>
        </p:txBody>
      </p:sp>
      <p:sp>
        <p:nvSpPr>
          <p:cNvPr id="9199" name="Google Shape;9199;p1057"/>
          <p:cNvSpPr/>
          <p:nvPr/>
        </p:nvSpPr>
        <p:spPr>
          <a:xfrm>
            <a:off x="971753" y="2590800"/>
            <a:ext cx="2348700" cy="2500800"/>
          </a:xfrm>
          <a:prstGeom prst="roundRect">
            <a:avLst>
              <a:gd fmla="val 7279" name="adj"/>
            </a:avLst>
          </a:prstGeom>
          <a:solidFill>
            <a:schemeClr val="accent1"/>
          </a:solidFill>
          <a:ln cap="flat" cmpd="sng" w="19050">
            <a:solidFill>
              <a:schemeClr val="lt1"/>
            </a:solidFill>
            <a:prstDash val="solid"/>
            <a:round/>
            <a:headEnd len="sm" w="sm" type="none"/>
            <a:tailEnd len="sm" w="sm" type="none"/>
          </a:ln>
          <a:effectLst>
            <a:outerShdw blurRad="628650" rotWithShape="0" algn="bl" dir="5400000" dist="19050">
              <a:schemeClr val="accent1">
                <a:alpha val="40000"/>
              </a:scheme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2400">
                <a:solidFill>
                  <a:schemeClr val="lt1"/>
                </a:solidFill>
                <a:latin typeface="DM Sans Medium"/>
                <a:ea typeface="DM Sans Medium"/>
                <a:cs typeface="DM Sans Medium"/>
                <a:sym typeface="DM Sans Medium"/>
              </a:rPr>
              <a:t>Indexless Indexes</a:t>
            </a:r>
            <a:endParaRPr b="0" i="0" sz="2400" u="none" cap="none" strike="noStrike">
              <a:solidFill>
                <a:schemeClr val="lt1"/>
              </a:solidFill>
              <a:latin typeface="DM Sans Medium"/>
              <a:ea typeface="DM Sans Medium"/>
              <a:cs typeface="DM Sans Medium"/>
              <a:sym typeface="DM Sans Medium"/>
            </a:endParaRPr>
          </a:p>
        </p:txBody>
      </p:sp>
      <p:sp>
        <p:nvSpPr>
          <p:cNvPr id="9200" name="Google Shape;9200;p1057"/>
          <p:cNvSpPr/>
          <p:nvPr/>
        </p:nvSpPr>
        <p:spPr>
          <a:xfrm>
            <a:off x="4659288" y="2590700"/>
            <a:ext cx="2348700" cy="2500800"/>
          </a:xfrm>
          <a:prstGeom prst="roundRect">
            <a:avLst>
              <a:gd fmla="val 7279" name="adj"/>
            </a:avLst>
          </a:prstGeom>
          <a:solidFill>
            <a:schemeClr val="accent1"/>
          </a:solidFill>
          <a:ln cap="flat" cmpd="sng" w="19050">
            <a:solidFill>
              <a:schemeClr val="lt1"/>
            </a:solidFill>
            <a:prstDash val="solid"/>
            <a:round/>
            <a:headEnd len="sm" w="sm" type="none"/>
            <a:tailEnd len="sm" w="sm" type="none"/>
          </a:ln>
          <a:effectLst>
            <a:outerShdw blurRad="628650" rotWithShape="0" algn="bl" dir="5400000" dist="19050">
              <a:schemeClr val="accent1">
                <a:alpha val="40000"/>
              </a:scheme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2400">
                <a:solidFill>
                  <a:schemeClr val="lt1"/>
                </a:solidFill>
                <a:latin typeface="DM Sans Medium"/>
                <a:ea typeface="DM Sans Medium"/>
                <a:cs typeface="DM Sans Medium"/>
                <a:sym typeface="DM Sans Medium"/>
              </a:rPr>
              <a:t>Automatic Data Layout Optimization</a:t>
            </a:r>
            <a:endParaRPr b="0" i="0" sz="2400" u="none" cap="none" strike="noStrike">
              <a:solidFill>
                <a:schemeClr val="lt1"/>
              </a:solidFill>
              <a:latin typeface="DM Sans Medium"/>
              <a:ea typeface="DM Sans Medium"/>
              <a:cs typeface="DM Sans Medium"/>
              <a:sym typeface="DM Sans Medium"/>
            </a:endParaRPr>
          </a:p>
        </p:txBody>
      </p:sp>
      <p:sp>
        <p:nvSpPr>
          <p:cNvPr id="9201" name="Google Shape;9201;p1057"/>
          <p:cNvSpPr/>
          <p:nvPr/>
        </p:nvSpPr>
        <p:spPr>
          <a:xfrm>
            <a:off x="8608792" y="2590700"/>
            <a:ext cx="2348700" cy="2500800"/>
          </a:xfrm>
          <a:prstGeom prst="roundRect">
            <a:avLst>
              <a:gd fmla="val 7279" name="adj"/>
            </a:avLst>
          </a:prstGeom>
          <a:solidFill>
            <a:schemeClr val="accent1"/>
          </a:solidFill>
          <a:ln cap="flat" cmpd="sng" w="19050">
            <a:solidFill>
              <a:schemeClr val="lt1"/>
            </a:solidFill>
            <a:prstDash val="solid"/>
            <a:round/>
            <a:headEnd len="sm" w="sm" type="none"/>
            <a:tailEnd len="sm" w="sm" type="none"/>
          </a:ln>
          <a:effectLst>
            <a:outerShdw blurRad="628650" rotWithShape="0" algn="bl" dir="5400000" dist="19050">
              <a:schemeClr val="accent1">
                <a:alpha val="40000"/>
              </a:scheme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2400">
                <a:solidFill>
                  <a:schemeClr val="lt1"/>
                </a:solidFill>
                <a:latin typeface="DM Sans Medium"/>
                <a:ea typeface="DM Sans Medium"/>
                <a:cs typeface="DM Sans Medium"/>
                <a:sym typeface="DM Sans Medium"/>
              </a:rPr>
              <a:t>Intelligent Workload Management</a:t>
            </a:r>
            <a:endParaRPr b="0" i="0" sz="2400" u="none" cap="none" strike="noStrike">
              <a:solidFill>
                <a:schemeClr val="lt1"/>
              </a:solidFill>
              <a:latin typeface="DM Sans Medium"/>
              <a:ea typeface="DM Sans Medium"/>
              <a:cs typeface="DM Sans Medium"/>
              <a:sym typeface="DM Sans Medium"/>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5" name="Shape 9205"/>
        <p:cNvGrpSpPr/>
        <p:nvPr/>
      </p:nvGrpSpPr>
      <p:grpSpPr>
        <a:xfrm>
          <a:off x="0" y="0"/>
          <a:ext cx="0" cy="0"/>
          <a:chOff x="0" y="0"/>
          <a:chExt cx="0" cy="0"/>
        </a:xfrm>
      </p:grpSpPr>
      <p:sp>
        <p:nvSpPr>
          <p:cNvPr id="9206" name="Google Shape;9206;p1058"/>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Predictive I/O</a:t>
            </a:r>
            <a:endParaRPr sz="3600"/>
          </a:p>
        </p:txBody>
      </p:sp>
      <p:sp>
        <p:nvSpPr>
          <p:cNvPr id="9207" name="Google Shape;9207;p105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Selective queries without indexes</a:t>
            </a:r>
            <a:endParaRPr/>
          </a:p>
        </p:txBody>
      </p:sp>
      <p:sp>
        <p:nvSpPr>
          <p:cNvPr id="9208" name="Google Shape;9208;p1058"/>
          <p:cNvSpPr txBox="1"/>
          <p:nvPr/>
        </p:nvSpPr>
        <p:spPr>
          <a:xfrm>
            <a:off x="764991" y="1898100"/>
            <a:ext cx="7011000" cy="92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None/>
            </a:pPr>
            <a:r>
              <a:rPr b="1" lang="en-US" sz="2000">
                <a:solidFill>
                  <a:schemeClr val="accent1"/>
                </a:solidFill>
                <a:latin typeface="DM Mono"/>
                <a:ea typeface="DM Mono"/>
                <a:cs typeface="DM Mono"/>
                <a:sym typeface="DM Mono"/>
              </a:rPr>
              <a:t>SELECT * from events where user_id = 123</a:t>
            </a:r>
            <a:endParaRPr b="1" sz="2000">
              <a:solidFill>
                <a:schemeClr val="accent1"/>
              </a:solidFill>
              <a:latin typeface="DM Mono"/>
              <a:ea typeface="DM Mono"/>
              <a:cs typeface="DM Mono"/>
              <a:sym typeface="DM Mono"/>
            </a:endParaRPr>
          </a:p>
        </p:txBody>
      </p:sp>
      <p:sp>
        <p:nvSpPr>
          <p:cNvPr id="9209" name="Google Shape;9209;p1058"/>
          <p:cNvSpPr/>
          <p:nvPr/>
        </p:nvSpPr>
        <p:spPr>
          <a:xfrm>
            <a:off x="8871594" y="3551250"/>
            <a:ext cx="2743800" cy="2743200"/>
          </a:xfrm>
          <a:prstGeom prst="ellipse">
            <a:avLst/>
          </a:prstGeom>
          <a:solidFill>
            <a:srgbClr val="70C4AB">
              <a:alpha val="8333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2300">
                <a:solidFill>
                  <a:schemeClr val="lt1"/>
                </a:solidFill>
                <a:latin typeface="DM Sans"/>
                <a:ea typeface="DM Sans"/>
                <a:cs typeface="DM Sans"/>
                <a:sym typeface="DM Sans"/>
              </a:rPr>
              <a:t>Economical</a:t>
            </a:r>
            <a:endParaRPr sz="2800">
              <a:solidFill>
                <a:schemeClr val="lt1"/>
              </a:solidFill>
              <a:latin typeface="DM Sans"/>
              <a:ea typeface="DM Sans"/>
              <a:cs typeface="DM Sans"/>
              <a:sym typeface="DM Sans"/>
            </a:endParaRPr>
          </a:p>
        </p:txBody>
      </p:sp>
      <p:sp>
        <p:nvSpPr>
          <p:cNvPr id="9210" name="Google Shape;9210;p1058"/>
          <p:cNvSpPr/>
          <p:nvPr/>
        </p:nvSpPr>
        <p:spPr>
          <a:xfrm>
            <a:off x="7775945" y="1758200"/>
            <a:ext cx="2743800" cy="2743200"/>
          </a:xfrm>
          <a:prstGeom prst="ellipse">
            <a:avLst/>
          </a:prstGeom>
          <a:solidFill>
            <a:srgbClr val="FF6952">
              <a:alpha val="744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latin typeface="DM Sans"/>
                <a:ea typeface="DM Sans"/>
                <a:cs typeface="DM Sans"/>
                <a:sym typeface="DM Sans"/>
              </a:rPr>
              <a:t>Fast</a:t>
            </a:r>
            <a:endParaRPr sz="2300">
              <a:solidFill>
                <a:schemeClr val="lt1"/>
              </a:solidFill>
              <a:latin typeface="DM Sans"/>
              <a:ea typeface="DM Sans"/>
              <a:cs typeface="DM Sans"/>
              <a:sym typeface="DM Sans"/>
            </a:endParaRPr>
          </a:p>
        </p:txBody>
      </p:sp>
      <p:sp>
        <p:nvSpPr>
          <p:cNvPr id="9211" name="Google Shape;9211;p1058"/>
          <p:cNvSpPr/>
          <p:nvPr/>
        </p:nvSpPr>
        <p:spPr>
          <a:xfrm>
            <a:off x="6610429" y="3551250"/>
            <a:ext cx="2743800" cy="2743200"/>
          </a:xfrm>
          <a:prstGeom prst="ellipse">
            <a:avLst/>
          </a:prstGeom>
          <a:solidFill>
            <a:srgbClr val="00B6E0">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chemeClr val="lt1"/>
                </a:solidFill>
                <a:latin typeface="DM Sans"/>
                <a:ea typeface="DM Sans"/>
                <a:cs typeface="DM Sans"/>
                <a:sym typeface="DM Sans"/>
              </a:rPr>
              <a:t>Easy</a:t>
            </a:r>
            <a:endParaRPr/>
          </a:p>
        </p:txBody>
      </p:sp>
      <p:sp>
        <p:nvSpPr>
          <p:cNvPr id="9212" name="Google Shape;9212;p1058"/>
          <p:cNvSpPr/>
          <p:nvPr/>
        </p:nvSpPr>
        <p:spPr>
          <a:xfrm>
            <a:off x="8262855" y="4501400"/>
            <a:ext cx="918980" cy="1392671"/>
          </a:xfrm>
          <a:custGeom>
            <a:rect b="b" l="l" r="r" t="t"/>
            <a:pathLst>
              <a:path extrusionOk="0" h="37752" w="51019">
                <a:moveTo>
                  <a:pt x="0" y="37752"/>
                </a:moveTo>
                <a:cubicBezTo>
                  <a:pt x="13592" y="37752"/>
                  <a:pt x="27222" y="29869"/>
                  <a:pt x="36832" y="20257"/>
                </a:cubicBezTo>
                <a:cubicBezTo>
                  <a:pt x="40444" y="16645"/>
                  <a:pt x="43503" y="12212"/>
                  <a:pt x="45119" y="7366"/>
                </a:cubicBezTo>
                <a:cubicBezTo>
                  <a:pt x="45920" y="4965"/>
                  <a:pt x="49491" y="0"/>
                  <a:pt x="46960" y="0"/>
                </a:cubicBezTo>
                <a:cubicBezTo>
                  <a:pt x="45210" y="0"/>
                  <a:pt x="45488" y="4144"/>
                  <a:pt x="43738" y="4144"/>
                </a:cubicBezTo>
                <a:cubicBezTo>
                  <a:pt x="42418" y="4144"/>
                  <a:pt x="44859" y="1512"/>
                  <a:pt x="46040" y="921"/>
                </a:cubicBezTo>
                <a:cubicBezTo>
                  <a:pt x="47886" y="-3"/>
                  <a:pt x="52105" y="3605"/>
                  <a:pt x="50644" y="5064"/>
                </a:cubicBezTo>
                <a:cubicBezTo>
                  <a:pt x="50155" y="5552"/>
                  <a:pt x="49953" y="5064"/>
                  <a:pt x="49262" y="5064"/>
                </a:cubicBezTo>
                <a:cubicBezTo>
                  <a:pt x="48394" y="5064"/>
                  <a:pt x="47033" y="3999"/>
                  <a:pt x="47421" y="3223"/>
                </a:cubicBezTo>
              </a:path>
            </a:pathLst>
          </a:custGeom>
          <a:noFill/>
          <a:ln cap="flat" cmpd="sng" w="76200">
            <a:solidFill>
              <a:schemeClr val="accent4"/>
            </a:solidFill>
            <a:prstDash val="solid"/>
            <a:round/>
            <a:headEnd len="med" w="med" type="none"/>
            <a:tailEnd len="med" w="med" type="none"/>
          </a:ln>
        </p:spPr>
      </p:sp>
      <p:sp>
        <p:nvSpPr>
          <p:cNvPr id="9213" name="Google Shape;9213;p1058"/>
          <p:cNvSpPr/>
          <p:nvPr/>
        </p:nvSpPr>
        <p:spPr>
          <a:xfrm>
            <a:off x="838289" y="2393175"/>
            <a:ext cx="4908000" cy="922800"/>
          </a:xfrm>
          <a:prstGeom prst="roundRect">
            <a:avLst>
              <a:gd fmla="val 16667" name="adj"/>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US" sz="2000">
                <a:solidFill>
                  <a:schemeClr val="accent1"/>
                </a:solidFill>
                <a:latin typeface="DM Sans"/>
                <a:ea typeface="DM Sans"/>
                <a:cs typeface="DM Sans"/>
                <a:sym typeface="DM Sans"/>
              </a:rPr>
              <a:t>What if you didn’t have to make a copy of the data or create expensive indexes? </a:t>
            </a:r>
            <a:endParaRPr sz="2000">
              <a:solidFill>
                <a:schemeClr val="accent1"/>
              </a:solidFill>
              <a:latin typeface="DM Sans"/>
              <a:ea typeface="DM Sans"/>
              <a:cs typeface="DM Sans"/>
              <a:sym typeface="DM Sans"/>
            </a:endParaRPr>
          </a:p>
        </p:txBody>
      </p:sp>
      <p:sp>
        <p:nvSpPr>
          <p:cNvPr id="9214" name="Google Shape;9214;p1058"/>
          <p:cNvSpPr/>
          <p:nvPr/>
        </p:nvSpPr>
        <p:spPr>
          <a:xfrm>
            <a:off x="944966" y="3778763"/>
            <a:ext cx="4694700" cy="1254900"/>
          </a:xfrm>
          <a:prstGeom prst="roundRect">
            <a:avLst>
              <a:gd fmla="val 16667" name="adj"/>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US" sz="2000">
                <a:solidFill>
                  <a:schemeClr val="accent1"/>
                </a:solidFill>
                <a:latin typeface="DM Sans"/>
                <a:ea typeface="DM Sans"/>
                <a:cs typeface="DM Sans"/>
                <a:sym typeface="DM Sans"/>
              </a:rPr>
              <a:t>What if the system could learn which data is needed for your queries and anticipate what you’ll need next? </a:t>
            </a:r>
            <a:endParaRPr sz="2000">
              <a:solidFill>
                <a:schemeClr val="accent1"/>
              </a:solidFill>
              <a:latin typeface="DM Sans"/>
              <a:ea typeface="DM Sans"/>
              <a:cs typeface="DM Sans"/>
              <a:sym typeface="DM Sans"/>
            </a:endParaRPr>
          </a:p>
        </p:txBody>
      </p:sp>
      <p:sp>
        <p:nvSpPr>
          <p:cNvPr id="9215" name="Google Shape;9215;p1058"/>
          <p:cNvSpPr/>
          <p:nvPr/>
        </p:nvSpPr>
        <p:spPr>
          <a:xfrm>
            <a:off x="901605" y="5496450"/>
            <a:ext cx="4781400" cy="875700"/>
          </a:xfrm>
          <a:prstGeom prst="roundRect">
            <a:avLst>
              <a:gd fmla="val 16667" name="adj"/>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US" sz="2000">
                <a:solidFill>
                  <a:schemeClr val="accent1"/>
                </a:solidFill>
                <a:latin typeface="DM Sans"/>
                <a:ea typeface="DM Sans"/>
                <a:cs typeface="DM Sans"/>
                <a:sym typeface="DM Sans"/>
              </a:rPr>
              <a:t>What if your queries were </a:t>
            </a:r>
            <a:r>
              <a:rPr i="1" lang="en-US" sz="2000">
                <a:solidFill>
                  <a:schemeClr val="accent1"/>
                </a:solidFill>
                <a:latin typeface="DM Sans"/>
                <a:ea typeface="DM Sans"/>
                <a:cs typeface="DM Sans"/>
                <a:sym typeface="DM Sans"/>
              </a:rPr>
              <a:t>just</a:t>
            </a:r>
            <a:r>
              <a:rPr lang="en-US" sz="2000">
                <a:solidFill>
                  <a:schemeClr val="accent1"/>
                </a:solidFill>
                <a:latin typeface="DM Sans"/>
                <a:ea typeface="DM Sans"/>
                <a:cs typeface="DM Sans"/>
                <a:sym typeface="DM Sans"/>
              </a:rPr>
              <a:t> fast without knobs?</a:t>
            </a:r>
            <a:endParaRPr sz="2000">
              <a:solidFill>
                <a:schemeClr val="accen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3"/>
                                        </p:tgtEl>
                                        <p:attrNameLst>
                                          <p:attrName>style.visibility</p:attrName>
                                        </p:attrNameLst>
                                      </p:cBhvr>
                                      <p:to>
                                        <p:strVal val="visible"/>
                                      </p:to>
                                    </p:set>
                                    <p:animEffect filter="fade" transition="in">
                                      <p:cBhvr>
                                        <p:cTn dur="1000"/>
                                        <p:tgtEl>
                                          <p:spTgt spid="9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4"/>
                                        </p:tgtEl>
                                        <p:attrNameLst>
                                          <p:attrName>style.visibility</p:attrName>
                                        </p:attrNameLst>
                                      </p:cBhvr>
                                      <p:to>
                                        <p:strVal val="visible"/>
                                      </p:to>
                                    </p:set>
                                    <p:animEffect filter="fade" transition="in">
                                      <p:cBhvr>
                                        <p:cTn dur="1000"/>
                                        <p:tgtEl>
                                          <p:spTgt spid="9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5"/>
                                        </p:tgtEl>
                                        <p:attrNameLst>
                                          <p:attrName>style.visibility</p:attrName>
                                        </p:attrNameLst>
                                      </p:cBhvr>
                                      <p:to>
                                        <p:strVal val="visible"/>
                                      </p:to>
                                    </p:set>
                                    <p:animEffect filter="fade" transition="in">
                                      <p:cBhvr>
                                        <p:cTn dur="1000"/>
                                        <p:tgtEl>
                                          <p:spTgt spid="9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2"/>
                                        </p:tgtEl>
                                        <p:attrNameLst>
                                          <p:attrName>style.visibility</p:attrName>
                                        </p:attrNameLst>
                                      </p:cBhvr>
                                      <p:to>
                                        <p:strVal val="visible"/>
                                      </p:to>
                                    </p:set>
                                    <p:animEffect filter="fade" transition="in">
                                      <p:cBhvr>
                                        <p:cTn dur="1000"/>
                                        <p:tgtEl>
                                          <p:spTgt spid="9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9" name="Shape 9219"/>
        <p:cNvGrpSpPr/>
        <p:nvPr/>
      </p:nvGrpSpPr>
      <p:grpSpPr>
        <a:xfrm>
          <a:off x="0" y="0"/>
          <a:ext cx="0" cy="0"/>
          <a:chOff x="0" y="0"/>
          <a:chExt cx="0" cy="0"/>
        </a:xfrm>
      </p:grpSpPr>
      <p:pic>
        <p:nvPicPr>
          <p:cNvPr id="9220" name="Google Shape;9220;p1059"/>
          <p:cNvPicPr preferRelativeResize="0"/>
          <p:nvPr/>
        </p:nvPicPr>
        <p:blipFill>
          <a:blip r:embed="rId3">
            <a:alphaModFix/>
          </a:blip>
          <a:stretch>
            <a:fillRect/>
          </a:stretch>
        </p:blipFill>
        <p:spPr>
          <a:xfrm>
            <a:off x="807000" y="3346115"/>
            <a:ext cx="4005775" cy="2901560"/>
          </a:xfrm>
          <a:prstGeom prst="rect">
            <a:avLst/>
          </a:prstGeom>
          <a:noFill/>
          <a:ln>
            <a:noFill/>
          </a:ln>
        </p:spPr>
      </p:pic>
      <p:sp>
        <p:nvSpPr>
          <p:cNvPr id="9221" name="Google Shape;9221;p105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Predictive I/O for cheaper and faster read/write without indexes</a:t>
            </a:r>
            <a:endParaRPr/>
          </a:p>
        </p:txBody>
      </p:sp>
      <p:sp>
        <p:nvSpPr>
          <p:cNvPr id="9222" name="Google Shape;9222;p1059"/>
          <p:cNvSpPr txBox="1"/>
          <p:nvPr>
            <p:ph idx="2" type="body"/>
          </p:nvPr>
        </p:nvSpPr>
        <p:spPr>
          <a:xfrm>
            <a:off x="762000" y="1988831"/>
            <a:ext cx="10662000" cy="1107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000">
                <a:latin typeface="DM Sans Medium"/>
                <a:ea typeface="DM Sans Medium"/>
                <a:cs typeface="DM Sans Medium"/>
                <a:sym typeface="DM Sans Medium"/>
              </a:rPr>
              <a:t>Triangulate where your data</a:t>
            </a:r>
            <a:br>
              <a:rPr lang="en-US" sz="2000">
                <a:latin typeface="DM Sans Medium"/>
                <a:ea typeface="DM Sans Medium"/>
                <a:cs typeface="DM Sans Medium"/>
                <a:sym typeface="DM Sans Medium"/>
              </a:rPr>
            </a:br>
            <a:r>
              <a:rPr lang="en-US" sz="2000">
                <a:latin typeface="DM Sans Medium"/>
                <a:ea typeface="DM Sans Medium"/>
                <a:cs typeface="DM Sans Medium"/>
                <a:sym typeface="DM Sans Medium"/>
              </a:rPr>
              <a:t>is without having to do manual tuning </a:t>
            </a:r>
            <a:br>
              <a:rPr lang="en-US" sz="2000">
                <a:latin typeface="DM Sans Medium"/>
                <a:ea typeface="DM Sans Medium"/>
                <a:cs typeface="DM Sans Medium"/>
                <a:sym typeface="DM Sans Medium"/>
              </a:rPr>
            </a:br>
            <a:r>
              <a:rPr lang="en-US" sz="2000">
                <a:latin typeface="DM Sans Medium"/>
                <a:ea typeface="DM Sans Medium"/>
                <a:cs typeface="DM Sans Medium"/>
                <a:sym typeface="DM Sans Medium"/>
              </a:rPr>
              <a:t>(PARTITION BY, CLUSTER BY)</a:t>
            </a:r>
            <a:endParaRPr sz="2000">
              <a:latin typeface="DM Sans Medium"/>
              <a:ea typeface="DM Sans Medium"/>
              <a:cs typeface="DM Sans Medium"/>
              <a:sym typeface="DM Sans Medium"/>
            </a:endParaRPr>
          </a:p>
        </p:txBody>
      </p:sp>
      <p:sp>
        <p:nvSpPr>
          <p:cNvPr id="9223" name="Google Shape;9223;p1059"/>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No more indexes</a:t>
            </a:r>
            <a:endParaRPr sz="3600"/>
          </a:p>
        </p:txBody>
      </p:sp>
      <p:grpSp>
        <p:nvGrpSpPr>
          <p:cNvPr id="9224" name="Google Shape;9224;p1059"/>
          <p:cNvGrpSpPr/>
          <p:nvPr/>
        </p:nvGrpSpPr>
        <p:grpSpPr>
          <a:xfrm>
            <a:off x="2173420" y="4124820"/>
            <a:ext cx="1298321" cy="1107933"/>
            <a:chOff x="5526734" y="3616082"/>
            <a:chExt cx="1224600" cy="1058400"/>
          </a:xfrm>
        </p:grpSpPr>
        <p:sp>
          <p:nvSpPr>
            <p:cNvPr id="9225" name="Google Shape;9225;p1059"/>
            <p:cNvSpPr txBox="1"/>
            <p:nvPr/>
          </p:nvSpPr>
          <p:spPr>
            <a:xfrm>
              <a:off x="5526734" y="3616082"/>
              <a:ext cx="1224600" cy="573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1500">
                  <a:solidFill>
                    <a:schemeClr val="dk2"/>
                  </a:solidFill>
                  <a:latin typeface="DM Sans Medium"/>
                  <a:ea typeface="DM Sans Medium"/>
                  <a:cs typeface="DM Sans Medium"/>
                  <a:sym typeface="DM Sans Medium"/>
                </a:rPr>
                <a:t>Expensive index $$$</a:t>
              </a:r>
              <a:endParaRPr sz="100">
                <a:solidFill>
                  <a:schemeClr val="dk2"/>
                </a:solidFill>
              </a:endParaRPr>
            </a:p>
          </p:txBody>
        </p:sp>
        <p:cxnSp>
          <p:nvCxnSpPr>
            <p:cNvPr id="9226" name="Google Shape;9226;p1059"/>
            <p:cNvCxnSpPr/>
            <p:nvPr/>
          </p:nvCxnSpPr>
          <p:spPr>
            <a:xfrm>
              <a:off x="6136189" y="4216382"/>
              <a:ext cx="5700" cy="458100"/>
            </a:xfrm>
            <a:prstGeom prst="straightConnector1">
              <a:avLst/>
            </a:prstGeom>
            <a:noFill/>
            <a:ln cap="flat" cmpd="sng" w="19050">
              <a:solidFill>
                <a:schemeClr val="dk2"/>
              </a:solidFill>
              <a:prstDash val="solid"/>
              <a:round/>
              <a:headEnd len="med" w="med" type="none"/>
              <a:tailEnd len="med" w="med" type="triangle"/>
            </a:ln>
          </p:spPr>
        </p:cxnSp>
      </p:grpSp>
      <p:sp>
        <p:nvSpPr>
          <p:cNvPr id="9227" name="Google Shape;9227;p1059"/>
          <p:cNvSpPr/>
          <p:nvPr/>
        </p:nvSpPr>
        <p:spPr>
          <a:xfrm>
            <a:off x="6292914" y="3540600"/>
            <a:ext cx="5365200" cy="2707800"/>
          </a:xfrm>
          <a:prstGeom prst="roundRect">
            <a:avLst>
              <a:gd fmla="val 4120" name="adj"/>
            </a:avLst>
          </a:prstGeom>
          <a:solidFill>
            <a:schemeClr val="accent1"/>
          </a:solidFill>
          <a:ln>
            <a:noFill/>
          </a:ln>
          <a:effectLst>
            <a:outerShdw blurRad="571500" rotWithShape="0" algn="bl" dir="5400000" dist="95250">
              <a:srgbClr val="618794">
                <a:alpha val="40780"/>
              </a:srgbClr>
            </a:outerShdw>
          </a:effectLst>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EDEEF1"/>
              </a:solidFill>
              <a:latin typeface="DM Sans"/>
              <a:ea typeface="DM Sans"/>
              <a:cs typeface="DM Sans"/>
              <a:sym typeface="DM Sans"/>
            </a:endParaRPr>
          </a:p>
        </p:txBody>
      </p:sp>
      <p:sp>
        <p:nvSpPr>
          <p:cNvPr id="9228" name="Google Shape;9228;p1059"/>
          <p:cNvSpPr/>
          <p:nvPr/>
        </p:nvSpPr>
        <p:spPr>
          <a:xfrm>
            <a:off x="6524124" y="3947100"/>
            <a:ext cx="2340000" cy="18948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cap="none" strike="noStrike">
                <a:solidFill>
                  <a:schemeClr val="lt1"/>
                </a:solidFill>
                <a:latin typeface="DM Sans"/>
                <a:ea typeface="DM Sans"/>
                <a:cs typeface="DM Sans"/>
                <a:sym typeface="DM Sans"/>
              </a:rPr>
              <a:t>MERGE</a:t>
            </a:r>
            <a:endParaRPr b="1" i="0" sz="1900"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DM Sans"/>
                <a:ea typeface="DM Sans"/>
                <a:cs typeface="DM Sans"/>
                <a:sym typeface="DM Sans"/>
              </a:rPr>
              <a:t>2-6x</a:t>
            </a:r>
            <a:endParaRPr b="1" i="0" sz="3300" u="sng"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DM Sans"/>
                <a:ea typeface="DM Sans"/>
                <a:cs typeface="DM Sans"/>
                <a:sym typeface="DM Sans"/>
              </a:rPr>
              <a:t>faster</a:t>
            </a:r>
            <a:endParaRPr b="1" i="0" sz="16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DM Sans"/>
                <a:ea typeface="DM Sans"/>
                <a:cs typeface="DM Sans"/>
                <a:sym typeface="DM Sans"/>
              </a:rPr>
              <a:t>on real-world workloads</a:t>
            </a:r>
            <a:endParaRPr b="0" i="0" sz="3300" u="none" cap="none" strike="noStrike">
              <a:solidFill>
                <a:schemeClr val="lt1"/>
              </a:solidFill>
              <a:latin typeface="DM Sans"/>
              <a:ea typeface="DM Sans"/>
              <a:cs typeface="DM Sans"/>
              <a:sym typeface="DM Sans"/>
            </a:endParaRPr>
          </a:p>
        </p:txBody>
      </p:sp>
      <p:sp>
        <p:nvSpPr>
          <p:cNvPr id="9229" name="Google Shape;9229;p1059"/>
          <p:cNvSpPr/>
          <p:nvPr/>
        </p:nvSpPr>
        <p:spPr>
          <a:xfrm>
            <a:off x="9113598" y="3947100"/>
            <a:ext cx="2340000" cy="18948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cap="none" strike="noStrike">
                <a:solidFill>
                  <a:schemeClr val="lt1"/>
                </a:solidFill>
                <a:latin typeface="DM Sans"/>
                <a:ea typeface="DM Sans"/>
                <a:cs typeface="DM Sans"/>
                <a:sym typeface="DM Sans"/>
              </a:rPr>
              <a:t>DELETE</a:t>
            </a:r>
            <a:endParaRPr b="1" i="0" sz="1900"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DM Sans"/>
                <a:ea typeface="DM Sans"/>
                <a:cs typeface="DM Sans"/>
                <a:sym typeface="DM Sans"/>
              </a:rPr>
              <a:t>2-10x</a:t>
            </a:r>
            <a:endParaRPr b="1" i="0" sz="3300" u="sng"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DM Sans"/>
                <a:ea typeface="DM Sans"/>
                <a:cs typeface="DM Sans"/>
                <a:sym typeface="DM Sans"/>
              </a:rPr>
              <a:t>faster</a:t>
            </a:r>
            <a:endParaRPr b="1" i="0" sz="16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DM Sans"/>
                <a:ea typeface="DM Sans"/>
                <a:cs typeface="DM Sans"/>
                <a:sym typeface="DM Sans"/>
              </a:rPr>
              <a:t>on real-world workloads</a:t>
            </a:r>
            <a:endParaRPr b="0" i="0" sz="3300" u="none" cap="none" strike="noStrike">
              <a:solidFill>
                <a:schemeClr val="lt1"/>
              </a:solidFill>
              <a:latin typeface="DM Sans"/>
              <a:ea typeface="DM Sans"/>
              <a:cs typeface="DM Sans"/>
              <a:sym typeface="DM Sans"/>
            </a:endParaRPr>
          </a:p>
        </p:txBody>
      </p:sp>
      <p:sp>
        <p:nvSpPr>
          <p:cNvPr id="9230" name="Google Shape;9230;p1059"/>
          <p:cNvSpPr txBox="1"/>
          <p:nvPr/>
        </p:nvSpPr>
        <p:spPr>
          <a:xfrm>
            <a:off x="6292914" y="1984775"/>
            <a:ext cx="5543700" cy="1015800"/>
          </a:xfrm>
          <a:prstGeom prst="rect">
            <a:avLst/>
          </a:prstGeom>
          <a:noFill/>
          <a:ln>
            <a:noFill/>
          </a:ln>
        </p:spPr>
        <p:txBody>
          <a:bodyPr anchorCtr="0" anchor="t" bIns="91425" lIns="91425" spcFirstLastPara="1" rIns="91425" wrap="square" tIns="0">
            <a:spAutoFit/>
          </a:bodyPr>
          <a:lstStyle/>
          <a:p>
            <a:pPr indent="0" lvl="0" marL="0" marR="0" rtl="0" algn="l">
              <a:lnSpc>
                <a:spcPct val="100000"/>
              </a:lnSpc>
              <a:spcBef>
                <a:spcPts val="0"/>
              </a:spcBef>
              <a:spcAft>
                <a:spcPts val="0"/>
              </a:spcAft>
              <a:buNone/>
            </a:pPr>
            <a:r>
              <a:rPr lang="en-US" sz="2000">
                <a:solidFill>
                  <a:schemeClr val="dk1"/>
                </a:solidFill>
                <a:latin typeface="DM Sans Medium"/>
                <a:ea typeface="DM Sans Medium"/>
                <a:cs typeface="DM Sans Medium"/>
                <a:sym typeface="DM Sans Medium"/>
              </a:rPr>
              <a:t>Intelligently applies Deletion Vectors to significantly reduce rewrites while not compromising on read performance</a:t>
            </a:r>
            <a:endParaRPr sz="2000">
              <a:solidFill>
                <a:schemeClr val="dk1"/>
              </a:solidFill>
              <a:latin typeface="DM Sans Medium"/>
              <a:ea typeface="DM Sans Medium"/>
              <a:cs typeface="DM Sans Medium"/>
              <a:sym typeface="DM Sans Medium"/>
            </a:endParaRPr>
          </a:p>
        </p:txBody>
      </p:sp>
      <p:cxnSp>
        <p:nvCxnSpPr>
          <p:cNvPr id="9231" name="Google Shape;9231;p1059"/>
          <p:cNvCxnSpPr/>
          <p:nvPr/>
        </p:nvCxnSpPr>
        <p:spPr>
          <a:xfrm>
            <a:off x="5790008" y="2088450"/>
            <a:ext cx="9000" cy="4224600"/>
          </a:xfrm>
          <a:prstGeom prst="straightConnector1">
            <a:avLst/>
          </a:prstGeom>
          <a:noFill/>
          <a:ln cap="flat" cmpd="sng" w="19050">
            <a:solidFill>
              <a:schemeClr val="accent1"/>
            </a:solidFill>
            <a:prstDash val="solid"/>
            <a:round/>
            <a:headEnd len="med" w="med" type="oval"/>
            <a:tailEnd len="med" w="med" type="oval"/>
          </a:ln>
        </p:spPr>
      </p:cxnSp>
      <p:cxnSp>
        <p:nvCxnSpPr>
          <p:cNvPr id="9232" name="Google Shape;9232;p1059"/>
          <p:cNvCxnSpPr/>
          <p:nvPr/>
        </p:nvCxnSpPr>
        <p:spPr>
          <a:xfrm>
            <a:off x="8975462" y="4075350"/>
            <a:ext cx="0" cy="16383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6" name="Shape 9236"/>
        <p:cNvGrpSpPr/>
        <p:nvPr/>
      </p:nvGrpSpPr>
      <p:grpSpPr>
        <a:xfrm>
          <a:off x="0" y="0"/>
          <a:ext cx="0" cy="0"/>
          <a:chOff x="0" y="0"/>
          <a:chExt cx="0" cy="0"/>
        </a:xfrm>
      </p:grpSpPr>
      <p:sp>
        <p:nvSpPr>
          <p:cNvPr id="9237" name="Google Shape;9237;p1060"/>
          <p:cNvSpPr txBox="1"/>
          <p:nvPr>
            <p:ph idx="2" type="body"/>
          </p:nvPr>
        </p:nvSpPr>
        <p:spPr>
          <a:xfrm>
            <a:off x="762000" y="1988825"/>
            <a:ext cx="5560500" cy="41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200"/>
              <a:t>Automatic file size selection</a:t>
            </a:r>
            <a:endParaRPr sz="2200"/>
          </a:p>
          <a:p>
            <a:pPr indent="0" lvl="0" marL="0" rtl="0" algn="l">
              <a:lnSpc>
                <a:spcPct val="100000"/>
              </a:lnSpc>
              <a:spcBef>
                <a:spcPts val="0"/>
              </a:spcBef>
              <a:spcAft>
                <a:spcPts val="0"/>
              </a:spcAft>
              <a:buNone/>
            </a:pPr>
            <a:r>
              <a:t/>
            </a:r>
            <a:endParaRPr sz="2200"/>
          </a:p>
          <a:p>
            <a:pPr indent="0" lvl="0" marL="0" rtl="0" algn="l">
              <a:lnSpc>
                <a:spcPct val="100000"/>
              </a:lnSpc>
              <a:spcBef>
                <a:spcPts val="0"/>
              </a:spcBef>
              <a:spcAft>
                <a:spcPts val="0"/>
              </a:spcAft>
              <a:buNone/>
            </a:pPr>
            <a:r>
              <a:rPr lang="en-US" sz="2200"/>
              <a:t>Automatic clustering</a:t>
            </a:r>
            <a:endParaRPr sz="2200"/>
          </a:p>
          <a:p>
            <a:pPr indent="0" lvl="0" marL="0" rtl="0" algn="l">
              <a:lnSpc>
                <a:spcPct val="100000"/>
              </a:lnSpc>
              <a:spcBef>
                <a:spcPts val="0"/>
              </a:spcBef>
              <a:spcAft>
                <a:spcPts val="0"/>
              </a:spcAft>
              <a:buClr>
                <a:schemeClr val="dk2"/>
              </a:buClr>
              <a:buSzPts val="1100"/>
              <a:buFont typeface="Arial"/>
              <a:buNone/>
            </a:pPr>
            <a:r>
              <a:t/>
            </a:r>
            <a:endParaRPr sz="2200"/>
          </a:p>
          <a:p>
            <a:pPr indent="0" lvl="0" marL="0" rtl="0" algn="l">
              <a:lnSpc>
                <a:spcPct val="100000"/>
              </a:lnSpc>
              <a:spcBef>
                <a:spcPts val="0"/>
              </a:spcBef>
              <a:spcAft>
                <a:spcPts val="0"/>
              </a:spcAft>
              <a:buClr>
                <a:schemeClr val="dk2"/>
              </a:buClr>
              <a:buSzPts val="1100"/>
              <a:buFont typeface="Arial"/>
              <a:buNone/>
            </a:pPr>
            <a:r>
              <a:rPr lang="en-US" sz="2200"/>
              <a:t>Runs OPTIMIZE, VACUUM, ANALYZE, CLUSTERING</a:t>
            </a:r>
            <a:endParaRPr sz="2200"/>
          </a:p>
          <a:p>
            <a:pPr indent="0" lvl="0" marL="0" rtl="0" algn="l">
              <a:spcBef>
                <a:spcPts val="1100"/>
              </a:spcBef>
              <a:spcAft>
                <a:spcPts val="0"/>
              </a:spcAft>
              <a:buNone/>
            </a:pPr>
            <a:r>
              <a:t/>
            </a:r>
            <a:endParaRPr sz="2200"/>
          </a:p>
        </p:txBody>
      </p:sp>
      <p:sp>
        <p:nvSpPr>
          <p:cNvPr id="9238" name="Google Shape;9238;p1060"/>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Automatic Data Layout Optimization</a:t>
            </a:r>
            <a:endParaRPr sz="3600"/>
          </a:p>
        </p:txBody>
      </p:sp>
      <p:sp>
        <p:nvSpPr>
          <p:cNvPr id="9239" name="Google Shape;9239;p106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Predictive optimization for best query price-performance</a:t>
            </a:r>
            <a:endParaRPr/>
          </a:p>
        </p:txBody>
      </p:sp>
      <p:pic>
        <p:nvPicPr>
          <p:cNvPr id="9240" name="Google Shape;9240;p1060"/>
          <p:cNvPicPr preferRelativeResize="0"/>
          <p:nvPr/>
        </p:nvPicPr>
        <p:blipFill>
          <a:blip r:embed="rId3">
            <a:alphaModFix/>
          </a:blip>
          <a:stretch>
            <a:fillRect/>
          </a:stretch>
        </p:blipFill>
        <p:spPr>
          <a:xfrm>
            <a:off x="6564875" y="2038787"/>
            <a:ext cx="5114900" cy="4049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6" name="Shape 7196"/>
        <p:cNvGrpSpPr/>
        <p:nvPr/>
      </p:nvGrpSpPr>
      <p:grpSpPr>
        <a:xfrm>
          <a:off x="0" y="0"/>
          <a:ext cx="0" cy="0"/>
          <a:chOff x="0" y="0"/>
          <a:chExt cx="0" cy="0"/>
        </a:xfrm>
      </p:grpSpPr>
      <p:sp>
        <p:nvSpPr>
          <p:cNvPr id="7197" name="Google Shape;7197;p953"/>
          <p:cNvSpPr/>
          <p:nvPr/>
        </p:nvSpPr>
        <p:spPr>
          <a:xfrm>
            <a:off x="2988" y="4880393"/>
            <a:ext cx="12189149" cy="228108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sz="1466">
              <a:solidFill>
                <a:schemeClr val="lt1"/>
              </a:solidFill>
              <a:latin typeface="DM Sans"/>
              <a:ea typeface="DM Sans"/>
              <a:cs typeface="DM Sans"/>
              <a:sym typeface="DM Sans"/>
            </a:endParaRPr>
          </a:p>
        </p:txBody>
      </p:sp>
      <p:sp>
        <p:nvSpPr>
          <p:cNvPr id="7198" name="Google Shape;7198;p953"/>
          <p:cNvSpPr/>
          <p:nvPr/>
        </p:nvSpPr>
        <p:spPr>
          <a:xfrm>
            <a:off x="2173184" y="1799924"/>
            <a:ext cx="7781100" cy="3897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spcBef>
                <a:spcPts val="0"/>
              </a:spcBef>
              <a:spcAft>
                <a:spcPts val="0"/>
              </a:spcAft>
              <a:buNone/>
            </a:pPr>
            <a:r>
              <a:t/>
            </a:r>
            <a:endParaRPr i="1" sz="1466">
              <a:solidFill>
                <a:schemeClr val="lt1"/>
              </a:solidFill>
              <a:latin typeface="DM Sans"/>
              <a:ea typeface="DM Sans"/>
              <a:cs typeface="DM Sans"/>
              <a:sym typeface="DM Sans"/>
            </a:endParaRPr>
          </a:p>
        </p:txBody>
      </p:sp>
      <p:sp>
        <p:nvSpPr>
          <p:cNvPr id="7199" name="Google Shape;7199;p953"/>
          <p:cNvSpPr/>
          <p:nvPr/>
        </p:nvSpPr>
        <p:spPr>
          <a:xfrm>
            <a:off x="4230026" y="1946333"/>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ETL &amp;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Real-time Analytics</a:t>
            </a:r>
            <a:endParaRPr/>
          </a:p>
        </p:txBody>
      </p:sp>
      <p:sp>
        <p:nvSpPr>
          <p:cNvPr id="7200" name="Google Shape;7200;p953"/>
          <p:cNvSpPr/>
          <p:nvPr/>
        </p:nvSpPr>
        <p:spPr>
          <a:xfrm>
            <a:off x="6129525" y="1946333"/>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Orchestration</a:t>
            </a:r>
            <a:endParaRPr/>
          </a:p>
        </p:txBody>
      </p:sp>
      <p:sp>
        <p:nvSpPr>
          <p:cNvPr id="7201" name="Google Shape;7201;p953"/>
          <p:cNvSpPr/>
          <p:nvPr/>
        </p:nvSpPr>
        <p:spPr>
          <a:xfrm>
            <a:off x="8036643" y="1946333"/>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Warehousing</a:t>
            </a:r>
            <a:endParaRPr/>
          </a:p>
        </p:txBody>
      </p:sp>
      <p:sp>
        <p:nvSpPr>
          <p:cNvPr id="7202" name="Google Shape;7202;p953"/>
          <p:cNvSpPr/>
          <p:nvPr/>
        </p:nvSpPr>
        <p:spPr>
          <a:xfrm>
            <a:off x="2315286" y="1946333"/>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Science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&amp; AI</a:t>
            </a:r>
            <a:endParaRPr/>
          </a:p>
        </p:txBody>
      </p:sp>
      <p:sp>
        <p:nvSpPr>
          <p:cNvPr id="7203" name="Google Shape;7203;p953"/>
          <p:cNvSpPr txBox="1"/>
          <p:nvPr/>
        </p:nvSpPr>
        <p:spPr>
          <a:xfrm>
            <a:off x="2316536" y="2451543"/>
            <a:ext cx="17877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Mosaic AI</a:t>
            </a:r>
            <a:endParaRPr>
              <a:solidFill>
                <a:schemeClr val="dk1"/>
              </a:solidFill>
              <a:latin typeface="DM Sans Medium"/>
              <a:ea typeface="DM Sans Medium"/>
              <a:cs typeface="DM Sans Medium"/>
              <a:sym typeface="DM Sans Medium"/>
            </a:endParaRPr>
          </a:p>
        </p:txBody>
      </p:sp>
      <p:sp>
        <p:nvSpPr>
          <p:cNvPr id="7204" name="Google Shape;7204;p953"/>
          <p:cNvSpPr txBox="1"/>
          <p:nvPr/>
        </p:nvSpPr>
        <p:spPr>
          <a:xfrm>
            <a:off x="4230026" y="2451543"/>
            <a:ext cx="1784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Live Tables</a:t>
            </a:r>
            <a:endParaRPr>
              <a:solidFill>
                <a:schemeClr val="dk1"/>
              </a:solidFill>
              <a:latin typeface="DM Sans Medium"/>
              <a:ea typeface="DM Sans Medium"/>
              <a:cs typeface="DM Sans Medium"/>
              <a:sym typeface="DM Sans Medium"/>
            </a:endParaRPr>
          </a:p>
        </p:txBody>
      </p:sp>
      <p:sp>
        <p:nvSpPr>
          <p:cNvPr id="7205" name="Google Shape;7205;p953"/>
          <p:cNvSpPr txBox="1"/>
          <p:nvPr/>
        </p:nvSpPr>
        <p:spPr>
          <a:xfrm>
            <a:off x="6129521" y="2451543"/>
            <a:ext cx="1781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Workflows</a:t>
            </a:r>
            <a:endParaRPr>
              <a:solidFill>
                <a:schemeClr val="dk1"/>
              </a:solidFill>
              <a:latin typeface="DM Sans Medium"/>
              <a:ea typeface="DM Sans Medium"/>
              <a:cs typeface="DM Sans Medium"/>
              <a:sym typeface="DM Sans Medium"/>
            </a:endParaRPr>
          </a:p>
        </p:txBody>
      </p:sp>
      <p:sp>
        <p:nvSpPr>
          <p:cNvPr id="7206" name="Google Shape;7206;p953"/>
          <p:cNvSpPr txBox="1"/>
          <p:nvPr/>
        </p:nvSpPr>
        <p:spPr>
          <a:xfrm>
            <a:off x="8053197" y="2451543"/>
            <a:ext cx="17679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Databricks SQL</a:t>
            </a:r>
            <a:endParaRPr>
              <a:solidFill>
                <a:schemeClr val="dk1"/>
              </a:solidFill>
              <a:latin typeface="DM Sans Medium"/>
              <a:ea typeface="DM Sans Medium"/>
              <a:cs typeface="DM Sans Medium"/>
              <a:sym typeface="DM Sans Medium"/>
            </a:endParaRPr>
          </a:p>
        </p:txBody>
      </p:sp>
      <p:grpSp>
        <p:nvGrpSpPr>
          <p:cNvPr id="7207" name="Google Shape;7207;p953"/>
          <p:cNvGrpSpPr/>
          <p:nvPr/>
        </p:nvGrpSpPr>
        <p:grpSpPr>
          <a:xfrm>
            <a:off x="2315287" y="3621024"/>
            <a:ext cx="7513200" cy="914100"/>
            <a:chOff x="2315287" y="3246769"/>
            <a:chExt cx="7513200" cy="914100"/>
          </a:xfrm>
        </p:grpSpPr>
        <p:sp>
          <p:nvSpPr>
            <p:cNvPr id="7208" name="Google Shape;7208;p953"/>
            <p:cNvSpPr/>
            <p:nvPr/>
          </p:nvSpPr>
          <p:spPr>
            <a:xfrm>
              <a:off x="2315287" y="3246769"/>
              <a:ext cx="7513200" cy="914100"/>
            </a:xfrm>
            <a:prstGeom prst="rect">
              <a:avLst/>
            </a:prstGeom>
            <a:solidFill>
              <a:srgbClr val="D8DCF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security, governance, and cataloging</a:t>
              </a:r>
              <a:endParaRPr/>
            </a:p>
          </p:txBody>
        </p:sp>
        <p:sp>
          <p:nvSpPr>
            <p:cNvPr id="7209" name="Google Shape;7209;p953"/>
            <p:cNvSpPr txBox="1"/>
            <p:nvPr/>
          </p:nvSpPr>
          <p:spPr>
            <a:xfrm>
              <a:off x="5097561" y="3643079"/>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Unity Catalog</a:t>
              </a:r>
              <a:endParaRPr>
                <a:solidFill>
                  <a:schemeClr val="dk1"/>
                </a:solidFill>
                <a:latin typeface="DM Sans Medium"/>
                <a:ea typeface="DM Sans Medium"/>
                <a:cs typeface="DM Sans Medium"/>
                <a:sym typeface="DM Sans Medium"/>
              </a:endParaRPr>
            </a:p>
          </p:txBody>
        </p:sp>
      </p:grpSp>
      <p:sp>
        <p:nvSpPr>
          <p:cNvPr id="7210" name="Google Shape;7210;p953"/>
          <p:cNvSpPr txBox="1"/>
          <p:nvPr>
            <p:ph type="title"/>
          </p:nvPr>
        </p:nvSpPr>
        <p:spPr>
          <a:xfrm>
            <a:off x="731518" y="539496"/>
            <a:ext cx="10775700" cy="58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3600"/>
              <a:buFont typeface="DM Sans Medium"/>
              <a:buNone/>
            </a:pPr>
            <a:r>
              <a:rPr lang="en-US" sz="3600"/>
              <a:t>Databricks Data Intelligence Platform</a:t>
            </a:r>
            <a:endParaRPr sz="3600"/>
          </a:p>
        </p:txBody>
      </p:sp>
      <p:grpSp>
        <p:nvGrpSpPr>
          <p:cNvPr id="7211" name="Google Shape;7211;p953"/>
          <p:cNvGrpSpPr/>
          <p:nvPr/>
        </p:nvGrpSpPr>
        <p:grpSpPr>
          <a:xfrm>
            <a:off x="2315287" y="4636008"/>
            <a:ext cx="7513200" cy="914100"/>
            <a:chOff x="2315287" y="4263204"/>
            <a:chExt cx="7513200" cy="914100"/>
          </a:xfrm>
        </p:grpSpPr>
        <p:sp>
          <p:nvSpPr>
            <p:cNvPr id="7212" name="Google Shape;7212;p953"/>
            <p:cNvSpPr/>
            <p:nvPr/>
          </p:nvSpPr>
          <p:spPr>
            <a:xfrm>
              <a:off x="2315287" y="4263204"/>
              <a:ext cx="7513200" cy="914100"/>
            </a:xfrm>
            <a:prstGeom prst="rect">
              <a:avLst/>
            </a:prstGeom>
            <a:solidFill>
              <a:srgbClr val="D8DCF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data storage for reliability and sharing</a:t>
              </a:r>
              <a:endParaRPr/>
            </a:p>
          </p:txBody>
        </p:sp>
        <p:sp>
          <p:nvSpPr>
            <p:cNvPr id="7213" name="Google Shape;7213;p953"/>
            <p:cNvSpPr txBox="1"/>
            <p:nvPr/>
          </p:nvSpPr>
          <p:spPr>
            <a:xfrm>
              <a:off x="5155131" y="4701095"/>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Lake</a:t>
              </a:r>
              <a:endParaRPr>
                <a:solidFill>
                  <a:schemeClr val="dk1"/>
                </a:solidFill>
                <a:latin typeface="DM Sans Medium"/>
                <a:ea typeface="DM Sans Medium"/>
                <a:cs typeface="DM Sans Medium"/>
                <a:sym typeface="DM Sans Medium"/>
              </a:endParaRPr>
            </a:p>
          </p:txBody>
        </p:sp>
      </p:grpSp>
      <p:sp>
        <p:nvSpPr>
          <p:cNvPr id="7214" name="Google Shape;7214;p953"/>
          <p:cNvSpPr txBox="1"/>
          <p:nvPr/>
        </p:nvSpPr>
        <p:spPr>
          <a:xfrm>
            <a:off x="2319705" y="2978073"/>
            <a:ext cx="7513200" cy="5079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9F7F3"/>
              </a:buClr>
              <a:buSzPts val="1200"/>
              <a:buFont typeface="DM Sans"/>
              <a:buNone/>
            </a:pPr>
            <a:r>
              <a:rPr b="0" i="0" lang="en-US" sz="1200" u="none" cap="none" strike="noStrike">
                <a:solidFill>
                  <a:srgbClr val="F9F7F3"/>
                </a:solidFill>
                <a:latin typeface="DM Sans"/>
                <a:ea typeface="DM Sans"/>
                <a:cs typeface="DM Sans"/>
                <a:sym typeface="DM Sans"/>
              </a:rPr>
              <a:t>Use generative AI to understand the semantics of your data</a:t>
            </a:r>
            <a:endParaRPr/>
          </a:p>
          <a:p>
            <a:pPr indent="0" lvl="0" marL="0" marR="0" rtl="0" algn="ctr">
              <a:lnSpc>
                <a:spcPct val="100000"/>
              </a:lnSpc>
              <a:spcBef>
                <a:spcPts val="600"/>
              </a:spcBef>
              <a:spcAft>
                <a:spcPts val="0"/>
              </a:spcAft>
              <a:buClr>
                <a:srgbClr val="F9F7F3"/>
              </a:buClr>
              <a:buSzPts val="1600"/>
              <a:buFont typeface="DM Sans"/>
              <a:buNone/>
            </a:pPr>
            <a:r>
              <a:rPr b="1" lang="en-US" sz="1600">
                <a:solidFill>
                  <a:srgbClr val="F9F7F3"/>
                </a:solidFill>
                <a:latin typeface="DM Sans"/>
                <a:ea typeface="DM Sans"/>
                <a:cs typeface="DM Sans"/>
                <a:sym typeface="DM Sans"/>
              </a:rPr>
              <a:t>Data </a:t>
            </a:r>
            <a:r>
              <a:rPr b="1" i="0" lang="en-US" sz="1600" u="none" cap="none" strike="noStrike">
                <a:solidFill>
                  <a:srgbClr val="F9F7F3"/>
                </a:solidFill>
                <a:latin typeface="DM Sans"/>
                <a:ea typeface="DM Sans"/>
                <a:cs typeface="DM Sans"/>
                <a:sym typeface="DM Sans"/>
              </a:rPr>
              <a:t>Intelligence Engine</a:t>
            </a:r>
            <a:r>
              <a:rPr b="0" i="0" lang="en-US" sz="1200" u="none" cap="none" strike="noStrike">
                <a:solidFill>
                  <a:srgbClr val="F9F7F3"/>
                </a:solidFill>
                <a:latin typeface="DM Sans"/>
                <a:ea typeface="DM Sans"/>
                <a:cs typeface="DM Sans"/>
                <a:sym typeface="DM Sans"/>
              </a:rPr>
              <a:t> </a:t>
            </a:r>
            <a:endParaRPr b="0" i="0" sz="1600" u="none" cap="none" strike="noStrike">
              <a:solidFill>
                <a:srgbClr val="F9F7F3"/>
              </a:solidFill>
              <a:latin typeface="DM Sans"/>
              <a:ea typeface="DM Sans"/>
              <a:cs typeface="DM Sans"/>
              <a:sym typeface="DM Sans"/>
            </a:endParaRPr>
          </a:p>
        </p:txBody>
      </p:sp>
      <p:sp>
        <p:nvSpPr>
          <p:cNvPr id="7215" name="Google Shape;7215;p953"/>
          <p:cNvSpPr txBox="1"/>
          <p:nvPr/>
        </p:nvSpPr>
        <p:spPr>
          <a:xfrm>
            <a:off x="4122463" y="5706118"/>
            <a:ext cx="3914100" cy="4002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1" lang="en-US" sz="2000">
                <a:solidFill>
                  <a:srgbClr val="1B3139"/>
                </a:solidFill>
                <a:latin typeface="DM Sans"/>
                <a:ea typeface="DM Sans"/>
                <a:cs typeface="DM Sans"/>
                <a:sym typeface="DM Sans"/>
              </a:rPr>
              <a:t>Open Data Lake</a:t>
            </a:r>
            <a:endParaRPr sz="2000">
              <a:solidFill>
                <a:schemeClr val="lt1"/>
              </a:solidFill>
              <a:latin typeface="DM Sans"/>
              <a:ea typeface="DM Sans"/>
              <a:cs typeface="DM Sans"/>
              <a:sym typeface="DM Sans"/>
            </a:endParaRPr>
          </a:p>
        </p:txBody>
      </p:sp>
      <p:sp>
        <p:nvSpPr>
          <p:cNvPr id="7216" name="Google Shape;7216;p953"/>
          <p:cNvSpPr txBox="1"/>
          <p:nvPr/>
        </p:nvSpPr>
        <p:spPr>
          <a:xfrm>
            <a:off x="4288092" y="6073421"/>
            <a:ext cx="3583200" cy="5436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lang="en-US" sz="1466">
                <a:solidFill>
                  <a:srgbClr val="1B3139"/>
                </a:solidFill>
                <a:latin typeface="DM Sans"/>
                <a:ea typeface="DM Sans"/>
                <a:cs typeface="DM Sans"/>
                <a:sym typeface="DM Sans"/>
              </a:rPr>
              <a:t>All Raw Data</a:t>
            </a:r>
            <a:endParaRPr sz="1466">
              <a:solidFill>
                <a:schemeClr val="lt1"/>
              </a:solidFill>
              <a:latin typeface="DM Sans"/>
              <a:ea typeface="DM Sans"/>
              <a:cs typeface="DM Sans"/>
              <a:sym typeface="DM Sans"/>
            </a:endParaRPr>
          </a:p>
          <a:p>
            <a:pPr indent="0" lvl="0" marL="0" marR="0" rtl="0" algn="ctr">
              <a:spcBef>
                <a:spcPts val="0"/>
              </a:spcBef>
              <a:spcAft>
                <a:spcPts val="0"/>
              </a:spcAft>
              <a:buNone/>
            </a:pPr>
            <a:r>
              <a:rPr lang="en-US" sz="1466">
                <a:solidFill>
                  <a:srgbClr val="1B3139"/>
                </a:solidFill>
                <a:latin typeface="DM Sans"/>
                <a:ea typeface="DM Sans"/>
                <a:cs typeface="DM Sans"/>
                <a:sym typeface="DM Sans"/>
              </a:rPr>
              <a:t>(Logs, Texts, Audio, Video, Images)</a:t>
            </a:r>
            <a:endParaRPr sz="1466">
              <a:solidFill>
                <a:schemeClr val="lt1"/>
              </a:solidFill>
              <a:latin typeface="DM Sans"/>
              <a:ea typeface="DM Sans"/>
              <a:cs typeface="DM Sans"/>
              <a:sym typeface="DM Sans"/>
            </a:endParaRPr>
          </a:p>
        </p:txBody>
      </p:sp>
      <p:sp>
        <p:nvSpPr>
          <p:cNvPr id="7217" name="Google Shape;7217;p953"/>
          <p:cNvSpPr/>
          <p:nvPr/>
        </p:nvSpPr>
        <p:spPr>
          <a:xfrm>
            <a:off x="2323157" y="3621024"/>
            <a:ext cx="7513200" cy="914100"/>
          </a:xfrm>
          <a:prstGeom prst="rect">
            <a:avLst/>
          </a:prstGeom>
          <a:solidFill>
            <a:srgbClr val="133C49"/>
          </a:solidFill>
          <a:ln cap="flat" cmpd="sng" w="9525">
            <a:solidFill>
              <a:schemeClr val="lt1"/>
            </a:solidFill>
            <a:prstDash val="dash"/>
            <a:round/>
            <a:headEnd len="sm" w="sm" type="none"/>
            <a:tailEnd len="sm" w="sm" type="none"/>
          </a:ln>
        </p:spPr>
        <p:txBody>
          <a:bodyPr anchorCtr="0" anchor="ctr" bIns="91400" lIns="0" spcFirstLastPara="1" rIns="0" wrap="square" tIns="91400">
            <a:noAutofit/>
          </a:bodyPr>
          <a:lstStyle/>
          <a:p>
            <a:pPr indent="0" lvl="0" marL="0" marR="0" rtl="0" algn="ctr">
              <a:lnSpc>
                <a:spcPct val="100000"/>
              </a:lnSpc>
              <a:spcBef>
                <a:spcPts val="0"/>
              </a:spcBef>
              <a:spcAft>
                <a:spcPts val="0"/>
              </a:spcAft>
              <a:buClr>
                <a:srgbClr val="F9F7F3"/>
              </a:buClr>
              <a:buSzPts val="1400"/>
              <a:buFont typeface="DM Sans"/>
              <a:buNone/>
            </a:pPr>
            <a:r>
              <a:rPr b="1" lang="en-US" sz="1400">
                <a:solidFill>
                  <a:srgbClr val="F9F7F3"/>
                </a:solidFill>
                <a:latin typeface="DM Sans"/>
                <a:ea typeface="DM Sans"/>
                <a:cs typeface="DM Sans"/>
                <a:sym typeface="DM Sans"/>
              </a:rPr>
              <a:t>Unity Catalog</a:t>
            </a:r>
            <a:endParaRPr b="1" i="0" sz="1400" u="none" cap="none" strike="noStrike">
              <a:solidFill>
                <a:srgbClr val="F9F7F3"/>
              </a:solidFill>
              <a:latin typeface="DM Sans"/>
              <a:ea typeface="DM Sans"/>
              <a:cs typeface="DM Sans"/>
              <a:sym typeface="DM Sans"/>
            </a:endParaRPr>
          </a:p>
          <a:p>
            <a:pPr indent="0" lvl="0" marL="0" marR="0" rtl="0" algn="ctr">
              <a:spcBef>
                <a:spcPts val="600"/>
              </a:spcBef>
              <a:spcAft>
                <a:spcPts val="0"/>
              </a:spcAft>
              <a:buNone/>
            </a:pPr>
            <a:r>
              <a:rPr lang="en-US" sz="1200">
                <a:solidFill>
                  <a:srgbClr val="F9F7F3"/>
                </a:solidFill>
                <a:latin typeface="DM Sans"/>
                <a:ea typeface="DM Sans"/>
                <a:cs typeface="DM Sans"/>
                <a:sym typeface="DM Sans"/>
              </a:rPr>
              <a:t>Securely get insights in natural language</a:t>
            </a:r>
            <a:endParaRPr/>
          </a:p>
        </p:txBody>
      </p:sp>
      <p:sp>
        <p:nvSpPr>
          <p:cNvPr id="7218" name="Google Shape;7218;p953"/>
          <p:cNvSpPr/>
          <p:nvPr/>
        </p:nvSpPr>
        <p:spPr>
          <a:xfrm>
            <a:off x="2324408" y="4634037"/>
            <a:ext cx="7513200" cy="914100"/>
          </a:xfrm>
          <a:prstGeom prst="rect">
            <a:avLst/>
          </a:prstGeom>
          <a:solidFill>
            <a:srgbClr val="133C49"/>
          </a:solidFill>
          <a:ln cap="flat" cmpd="sng" w="9525">
            <a:solidFill>
              <a:schemeClr val="lt1"/>
            </a:solidFill>
            <a:prstDash val="dash"/>
            <a:round/>
            <a:headEnd len="sm" w="sm" type="none"/>
            <a:tailEnd len="sm" w="sm" type="none"/>
          </a:ln>
        </p:spPr>
        <p:txBody>
          <a:bodyPr anchorCtr="0" anchor="ctr" bIns="91400" lIns="0" spcFirstLastPara="1" rIns="0" wrap="square" tIns="91400">
            <a:noAutofit/>
          </a:bodyPr>
          <a:lstStyle/>
          <a:p>
            <a:pPr indent="0" lvl="0" marL="0" marR="0" rtl="0" algn="ctr">
              <a:lnSpc>
                <a:spcPct val="100000"/>
              </a:lnSpc>
              <a:spcBef>
                <a:spcPts val="0"/>
              </a:spcBef>
              <a:spcAft>
                <a:spcPts val="0"/>
              </a:spcAft>
              <a:buClr>
                <a:srgbClr val="F9F7F3"/>
              </a:buClr>
              <a:buSzPts val="1400"/>
              <a:buFont typeface="DM Sans"/>
              <a:buNone/>
            </a:pPr>
            <a:r>
              <a:rPr b="1" i="0" lang="en-US" sz="1400" u="none" cap="none" strike="noStrike">
                <a:solidFill>
                  <a:srgbClr val="F9F7F3"/>
                </a:solidFill>
                <a:latin typeface="DM Sans"/>
                <a:ea typeface="DM Sans"/>
                <a:cs typeface="DM Sans"/>
                <a:sym typeface="DM Sans"/>
              </a:rPr>
              <a:t>Delta</a:t>
            </a:r>
            <a:r>
              <a:rPr b="1" i="0" lang="en-US" sz="1400" u="none" cap="none" strike="noStrike">
                <a:solidFill>
                  <a:srgbClr val="F9F7F3"/>
                </a:solidFill>
                <a:latin typeface="DM Sans"/>
                <a:ea typeface="DM Sans"/>
                <a:cs typeface="DM Sans"/>
                <a:sym typeface="DM Sans"/>
              </a:rPr>
              <a:t> Lake</a:t>
            </a:r>
            <a:endParaRPr b="1" i="0" sz="1400" u="none" cap="none" strike="noStrike">
              <a:solidFill>
                <a:srgbClr val="F9F7F3"/>
              </a:solidFill>
              <a:latin typeface="DM Sans"/>
              <a:ea typeface="DM Sans"/>
              <a:cs typeface="DM Sans"/>
              <a:sym typeface="DM Sans"/>
            </a:endParaRPr>
          </a:p>
          <a:p>
            <a:pPr indent="0" lvl="0" marL="0" marR="0" rtl="0" algn="ctr">
              <a:lnSpc>
                <a:spcPct val="100000"/>
              </a:lnSpc>
              <a:spcBef>
                <a:spcPts val="600"/>
              </a:spcBef>
              <a:spcAft>
                <a:spcPts val="0"/>
              </a:spcAft>
              <a:buClr>
                <a:srgbClr val="F9F7F3"/>
              </a:buClr>
              <a:buSzPts val="1200"/>
              <a:buFont typeface="DM Sans"/>
              <a:buNone/>
            </a:pPr>
            <a:r>
              <a:rPr b="0" i="0" lang="en-US" sz="1200" u="none" cap="none" strike="noStrike">
                <a:solidFill>
                  <a:srgbClr val="F9F7F3"/>
                </a:solidFill>
                <a:latin typeface="DM Sans"/>
                <a:ea typeface="DM Sans"/>
                <a:cs typeface="DM Sans"/>
                <a:sym typeface="DM Sans"/>
              </a:rPr>
              <a:t>Data layout is automatically optimized based on usage patterns</a:t>
            </a:r>
            <a:endParaRPr/>
          </a:p>
        </p:txBody>
      </p:sp>
      <p:sp>
        <p:nvSpPr>
          <p:cNvPr id="7219" name="Google Shape;7219;p953"/>
          <p:cNvSpPr/>
          <p:nvPr/>
        </p:nvSpPr>
        <p:spPr>
          <a:xfrm>
            <a:off x="8036643" y="1945646"/>
            <a:ext cx="1791900" cy="914100"/>
          </a:xfrm>
          <a:prstGeom prst="rect">
            <a:avLst/>
          </a:prstGeom>
          <a:solidFill>
            <a:srgbClr val="133C49"/>
          </a:solidFill>
          <a:ln cap="flat" cmpd="sng" w="9525">
            <a:solidFill>
              <a:schemeClr val="lt1"/>
            </a:solidFill>
            <a:prstDash val="dash"/>
            <a:round/>
            <a:headEnd len="sm" w="sm" type="none"/>
            <a:tailEnd len="sm" w="sm" type="none"/>
          </a:ln>
        </p:spPr>
        <p:txBody>
          <a:bodyPr anchorCtr="0" anchor="ctr" bIns="91400" lIns="0" spcFirstLastPara="1" rIns="0" wrap="square" tIns="91400">
            <a:noAutofit/>
          </a:bodyPr>
          <a:lstStyle/>
          <a:p>
            <a:pPr indent="0" lvl="0" marL="0" marR="0" rtl="0" algn="ctr">
              <a:spcBef>
                <a:spcPts val="0"/>
              </a:spcBef>
              <a:spcAft>
                <a:spcPts val="0"/>
              </a:spcAft>
              <a:buNone/>
            </a:pPr>
            <a:r>
              <a:rPr b="1" lang="en-US" sz="1400">
                <a:solidFill>
                  <a:schemeClr val="lt1"/>
                </a:solidFill>
                <a:latin typeface="DM Sans"/>
                <a:ea typeface="DM Sans"/>
                <a:cs typeface="DM Sans"/>
                <a:sym typeface="DM Sans"/>
              </a:rPr>
              <a:t>Databricks SQL</a:t>
            </a:r>
            <a:endParaRPr/>
          </a:p>
          <a:p>
            <a:pPr indent="0" lvl="0" marL="0" marR="0" rtl="0" algn="ctr">
              <a:spcBef>
                <a:spcPts val="600"/>
              </a:spcBef>
              <a:spcAft>
                <a:spcPts val="0"/>
              </a:spcAft>
              <a:buNone/>
            </a:pPr>
            <a:r>
              <a:rPr lang="en-US" sz="1200">
                <a:solidFill>
                  <a:schemeClr val="lt1"/>
                </a:solidFill>
                <a:latin typeface="DM Sans"/>
                <a:ea typeface="DM Sans"/>
                <a:cs typeface="DM Sans"/>
                <a:sym typeface="DM Sans"/>
              </a:rPr>
              <a:t>Text-to-SQL</a:t>
            </a:r>
            <a:endParaRPr/>
          </a:p>
        </p:txBody>
      </p:sp>
      <p:sp>
        <p:nvSpPr>
          <p:cNvPr id="7220" name="Google Shape;7220;p953"/>
          <p:cNvSpPr/>
          <p:nvPr/>
        </p:nvSpPr>
        <p:spPr>
          <a:xfrm>
            <a:off x="6129525" y="1945646"/>
            <a:ext cx="1791900" cy="914100"/>
          </a:xfrm>
          <a:prstGeom prst="rect">
            <a:avLst/>
          </a:prstGeom>
          <a:solidFill>
            <a:srgbClr val="133C49"/>
          </a:solidFill>
          <a:ln cap="flat" cmpd="sng" w="9525">
            <a:solidFill>
              <a:schemeClr val="lt1"/>
            </a:solidFill>
            <a:prstDash val="dash"/>
            <a:round/>
            <a:headEnd len="sm" w="sm" type="none"/>
            <a:tailEnd len="sm" w="sm" type="none"/>
          </a:ln>
        </p:spPr>
        <p:txBody>
          <a:bodyPr anchorCtr="0" anchor="ctr" bIns="91400" lIns="0" spcFirstLastPara="1" rIns="0" wrap="square" tIns="91400">
            <a:noAutofit/>
          </a:bodyPr>
          <a:lstStyle/>
          <a:p>
            <a:pPr indent="0" lvl="0" marL="0" marR="0" rtl="0" algn="ctr">
              <a:spcBef>
                <a:spcPts val="0"/>
              </a:spcBef>
              <a:spcAft>
                <a:spcPts val="0"/>
              </a:spcAft>
              <a:buNone/>
            </a:pPr>
            <a:r>
              <a:rPr b="1" lang="en-US" sz="1400">
                <a:solidFill>
                  <a:schemeClr val="lt1"/>
                </a:solidFill>
                <a:latin typeface="DM Sans"/>
                <a:ea typeface="DM Sans"/>
                <a:cs typeface="DM Sans"/>
                <a:sym typeface="DM Sans"/>
              </a:rPr>
              <a:t>Workflows</a:t>
            </a:r>
            <a:endParaRPr/>
          </a:p>
          <a:p>
            <a:pPr indent="0" lvl="0" marL="0" marR="0" rtl="0" algn="ctr">
              <a:spcBef>
                <a:spcPts val="600"/>
              </a:spcBef>
              <a:spcAft>
                <a:spcPts val="0"/>
              </a:spcAft>
              <a:buNone/>
            </a:pPr>
            <a:r>
              <a:rPr lang="en-US" sz="1200">
                <a:solidFill>
                  <a:schemeClr val="lt1"/>
                </a:solidFill>
                <a:latin typeface="DM Sans"/>
                <a:ea typeface="DM Sans"/>
                <a:cs typeface="DM Sans"/>
                <a:sym typeface="DM Sans"/>
              </a:rPr>
              <a:t>Job cost optimized based on past runs</a:t>
            </a:r>
            <a:endParaRPr/>
          </a:p>
        </p:txBody>
      </p:sp>
      <p:sp>
        <p:nvSpPr>
          <p:cNvPr id="7221" name="Google Shape;7221;p953"/>
          <p:cNvSpPr/>
          <p:nvPr/>
        </p:nvSpPr>
        <p:spPr>
          <a:xfrm>
            <a:off x="4230026" y="1946985"/>
            <a:ext cx="1791900" cy="914100"/>
          </a:xfrm>
          <a:prstGeom prst="rect">
            <a:avLst/>
          </a:prstGeom>
          <a:solidFill>
            <a:srgbClr val="133C49"/>
          </a:solidFill>
          <a:ln cap="flat" cmpd="sng" w="9525">
            <a:solidFill>
              <a:schemeClr val="lt1"/>
            </a:solidFill>
            <a:prstDash val="dash"/>
            <a:round/>
            <a:headEnd len="sm" w="sm" type="none"/>
            <a:tailEnd len="sm" w="sm" type="none"/>
          </a:ln>
        </p:spPr>
        <p:txBody>
          <a:bodyPr anchorCtr="0" anchor="ctr" bIns="91400" lIns="0" spcFirstLastPara="1" rIns="0" wrap="square" tIns="91400">
            <a:noAutofit/>
          </a:bodyPr>
          <a:lstStyle/>
          <a:p>
            <a:pPr indent="0" lvl="0" marL="0" marR="0" rtl="0" algn="ctr">
              <a:spcBef>
                <a:spcPts val="0"/>
              </a:spcBef>
              <a:spcAft>
                <a:spcPts val="0"/>
              </a:spcAft>
              <a:buNone/>
            </a:pPr>
            <a:r>
              <a:rPr b="1" lang="en-US" sz="1400">
                <a:solidFill>
                  <a:schemeClr val="lt1"/>
                </a:solidFill>
                <a:latin typeface="DM Sans"/>
                <a:ea typeface="DM Sans"/>
                <a:cs typeface="DM Sans"/>
                <a:sym typeface="DM Sans"/>
              </a:rPr>
              <a:t>Delta Live Tables</a:t>
            </a:r>
            <a:endParaRPr/>
          </a:p>
          <a:p>
            <a:pPr indent="0" lvl="0" marL="0" marR="0" rtl="0" algn="ctr">
              <a:spcBef>
                <a:spcPts val="600"/>
              </a:spcBef>
              <a:spcAft>
                <a:spcPts val="0"/>
              </a:spcAft>
              <a:buNone/>
            </a:pPr>
            <a:r>
              <a:rPr lang="en-US" sz="1200">
                <a:solidFill>
                  <a:schemeClr val="lt1"/>
                </a:solidFill>
                <a:latin typeface="DM Sans"/>
                <a:ea typeface="DM Sans"/>
                <a:cs typeface="DM Sans"/>
                <a:sym typeface="DM Sans"/>
              </a:rPr>
              <a:t>Automated </a:t>
            </a:r>
            <a:br>
              <a:rPr lang="en-US" sz="1200">
                <a:solidFill>
                  <a:schemeClr val="lt1"/>
                </a:solidFill>
                <a:latin typeface="DM Sans"/>
                <a:ea typeface="DM Sans"/>
                <a:cs typeface="DM Sans"/>
                <a:sym typeface="DM Sans"/>
              </a:rPr>
            </a:br>
            <a:r>
              <a:rPr lang="en-US" sz="1200">
                <a:solidFill>
                  <a:schemeClr val="lt1"/>
                </a:solidFill>
                <a:latin typeface="DM Sans"/>
                <a:ea typeface="DM Sans"/>
                <a:cs typeface="DM Sans"/>
                <a:sym typeface="DM Sans"/>
              </a:rPr>
              <a:t>data quality</a:t>
            </a:r>
            <a:endParaRPr/>
          </a:p>
        </p:txBody>
      </p:sp>
      <p:sp>
        <p:nvSpPr>
          <p:cNvPr id="7222" name="Google Shape;7222;p953"/>
          <p:cNvSpPr/>
          <p:nvPr/>
        </p:nvSpPr>
        <p:spPr>
          <a:xfrm>
            <a:off x="2312033" y="1947010"/>
            <a:ext cx="1791900" cy="914100"/>
          </a:xfrm>
          <a:prstGeom prst="rect">
            <a:avLst/>
          </a:prstGeom>
          <a:solidFill>
            <a:srgbClr val="133C49"/>
          </a:solidFill>
          <a:ln cap="flat" cmpd="sng" w="9525">
            <a:solidFill>
              <a:schemeClr val="lt1"/>
            </a:solidFill>
            <a:prstDash val="dash"/>
            <a:round/>
            <a:headEnd len="sm" w="sm" type="none"/>
            <a:tailEnd len="sm" w="sm" type="none"/>
          </a:ln>
        </p:spPr>
        <p:txBody>
          <a:bodyPr anchorCtr="0" anchor="ctr" bIns="91400" lIns="0" spcFirstLastPara="1" rIns="0" wrap="square" tIns="91400">
            <a:noAutofit/>
          </a:bodyPr>
          <a:lstStyle/>
          <a:p>
            <a:pPr indent="0" lvl="0" marL="0" marR="0" rtl="0" algn="ctr">
              <a:spcBef>
                <a:spcPts val="0"/>
              </a:spcBef>
              <a:spcAft>
                <a:spcPts val="0"/>
              </a:spcAft>
              <a:buNone/>
            </a:pPr>
            <a:r>
              <a:rPr b="1" lang="en-US">
                <a:solidFill>
                  <a:schemeClr val="lt1"/>
                </a:solidFill>
                <a:latin typeface="DM Sans"/>
                <a:ea typeface="DM Sans"/>
                <a:cs typeface="DM Sans"/>
                <a:sym typeface="DM Sans"/>
              </a:rPr>
              <a:t>Mosaic AI</a:t>
            </a:r>
            <a:endParaRPr/>
          </a:p>
          <a:p>
            <a:pPr indent="0" lvl="0" marL="0" marR="0" rtl="0" algn="ctr">
              <a:spcBef>
                <a:spcPts val="600"/>
              </a:spcBef>
              <a:spcAft>
                <a:spcPts val="0"/>
              </a:spcAft>
              <a:buNone/>
            </a:pPr>
            <a:r>
              <a:rPr lang="en-US" sz="1200">
                <a:solidFill>
                  <a:schemeClr val="lt1"/>
                </a:solidFill>
                <a:latin typeface="DM Sans"/>
                <a:ea typeface="DM Sans"/>
                <a:cs typeface="DM Sans"/>
                <a:sym typeface="DM Sans"/>
              </a:rPr>
              <a:t>Create, tune, and </a:t>
            </a:r>
            <a:br>
              <a:rPr lang="en-US" sz="1200">
                <a:solidFill>
                  <a:schemeClr val="lt1"/>
                </a:solidFill>
                <a:latin typeface="DM Sans"/>
                <a:ea typeface="DM Sans"/>
                <a:cs typeface="DM Sans"/>
                <a:sym typeface="DM Sans"/>
              </a:rPr>
            </a:br>
            <a:r>
              <a:rPr lang="en-US" sz="1200">
                <a:solidFill>
                  <a:schemeClr val="lt1"/>
                </a:solidFill>
                <a:latin typeface="DM Sans"/>
                <a:ea typeface="DM Sans"/>
                <a:cs typeface="DM Sans"/>
                <a:sym typeface="DM Sans"/>
              </a:rPr>
              <a:t>serve custom LLMs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17"/>
                                        </p:tgtEl>
                                        <p:attrNameLst>
                                          <p:attrName>style.visibility</p:attrName>
                                        </p:attrNameLst>
                                      </p:cBhvr>
                                      <p:to>
                                        <p:strVal val="visible"/>
                                      </p:to>
                                    </p:set>
                                    <p:animEffect filter="fade" transition="in">
                                      <p:cBhvr>
                                        <p:cTn dur="500"/>
                                        <p:tgtEl>
                                          <p:spTgt spid="7217"/>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7207"/>
                                        </p:tgtEl>
                                      </p:cBhvr>
                                    </p:animEffect>
                                    <p:set>
                                      <p:cBhvr>
                                        <p:cTn dur="1" fill="hold">
                                          <p:stCondLst>
                                            <p:cond delay="500"/>
                                          </p:stCondLst>
                                        </p:cTn>
                                        <p:tgtEl>
                                          <p:spTgt spid="72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8"/>
                                        </p:tgtEl>
                                        <p:attrNameLst>
                                          <p:attrName>style.visibility</p:attrName>
                                        </p:attrNameLst>
                                      </p:cBhvr>
                                      <p:to>
                                        <p:strVal val="visible"/>
                                      </p:to>
                                    </p:set>
                                    <p:animEffect filter="fade" transition="in">
                                      <p:cBhvr>
                                        <p:cTn dur="500"/>
                                        <p:tgtEl>
                                          <p:spTgt spid="7218"/>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7211"/>
                                        </p:tgtEl>
                                      </p:cBhvr>
                                    </p:animEffect>
                                    <p:set>
                                      <p:cBhvr>
                                        <p:cTn dur="1" fill="hold">
                                          <p:stCondLst>
                                            <p:cond delay="500"/>
                                          </p:stCondLst>
                                        </p:cTn>
                                        <p:tgtEl>
                                          <p:spTgt spid="72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9"/>
                                        </p:tgtEl>
                                        <p:attrNameLst>
                                          <p:attrName>style.visibility</p:attrName>
                                        </p:attrNameLst>
                                      </p:cBhvr>
                                      <p:to>
                                        <p:strVal val="visible"/>
                                      </p:to>
                                    </p:set>
                                    <p:animEffect filter="fade" transition="in">
                                      <p:cBhvr>
                                        <p:cTn dur="500"/>
                                        <p:tgtEl>
                                          <p:spTgt spid="7219"/>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7206"/>
                                        </p:tgtEl>
                                      </p:cBhvr>
                                    </p:animEffect>
                                    <p:set>
                                      <p:cBhvr>
                                        <p:cTn dur="1" fill="hold">
                                          <p:stCondLst>
                                            <p:cond delay="500"/>
                                          </p:stCondLst>
                                        </p:cTn>
                                        <p:tgtEl>
                                          <p:spTgt spid="72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201"/>
                                        </p:tgtEl>
                                      </p:cBhvr>
                                    </p:animEffect>
                                    <p:set>
                                      <p:cBhvr>
                                        <p:cTn dur="1" fill="hold">
                                          <p:stCondLst>
                                            <p:cond delay="500"/>
                                          </p:stCondLst>
                                        </p:cTn>
                                        <p:tgtEl>
                                          <p:spTgt spid="72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0"/>
                                        </p:tgtEl>
                                        <p:attrNameLst>
                                          <p:attrName>style.visibility</p:attrName>
                                        </p:attrNameLst>
                                      </p:cBhvr>
                                      <p:to>
                                        <p:strVal val="visible"/>
                                      </p:to>
                                    </p:set>
                                    <p:animEffect filter="fade" transition="in">
                                      <p:cBhvr>
                                        <p:cTn dur="500"/>
                                        <p:tgtEl>
                                          <p:spTgt spid="7220"/>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7205"/>
                                        </p:tgtEl>
                                      </p:cBhvr>
                                    </p:animEffect>
                                    <p:set>
                                      <p:cBhvr>
                                        <p:cTn dur="1" fill="hold">
                                          <p:stCondLst>
                                            <p:cond delay="500"/>
                                          </p:stCondLst>
                                        </p:cTn>
                                        <p:tgtEl>
                                          <p:spTgt spid="72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200"/>
                                        </p:tgtEl>
                                      </p:cBhvr>
                                    </p:animEffect>
                                    <p:set>
                                      <p:cBhvr>
                                        <p:cTn dur="1" fill="hold">
                                          <p:stCondLst>
                                            <p:cond delay="500"/>
                                          </p:stCondLst>
                                        </p:cTn>
                                        <p:tgtEl>
                                          <p:spTgt spid="72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1"/>
                                        </p:tgtEl>
                                        <p:attrNameLst>
                                          <p:attrName>style.visibility</p:attrName>
                                        </p:attrNameLst>
                                      </p:cBhvr>
                                      <p:to>
                                        <p:strVal val="visible"/>
                                      </p:to>
                                    </p:set>
                                    <p:animEffect filter="fade" transition="in">
                                      <p:cBhvr>
                                        <p:cTn dur="500"/>
                                        <p:tgtEl>
                                          <p:spTgt spid="7221"/>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7204"/>
                                        </p:tgtEl>
                                      </p:cBhvr>
                                    </p:animEffect>
                                    <p:set>
                                      <p:cBhvr>
                                        <p:cTn dur="1" fill="hold">
                                          <p:stCondLst>
                                            <p:cond delay="500"/>
                                          </p:stCondLst>
                                        </p:cTn>
                                        <p:tgtEl>
                                          <p:spTgt spid="72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199"/>
                                        </p:tgtEl>
                                      </p:cBhvr>
                                    </p:animEffect>
                                    <p:set>
                                      <p:cBhvr>
                                        <p:cTn dur="1" fill="hold">
                                          <p:stCondLst>
                                            <p:cond delay="500"/>
                                          </p:stCondLst>
                                        </p:cTn>
                                        <p:tgtEl>
                                          <p:spTgt spid="71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2"/>
                                        </p:tgtEl>
                                        <p:attrNameLst>
                                          <p:attrName>style.visibility</p:attrName>
                                        </p:attrNameLst>
                                      </p:cBhvr>
                                      <p:to>
                                        <p:strVal val="visible"/>
                                      </p:to>
                                    </p:set>
                                    <p:animEffect filter="fade" transition="in">
                                      <p:cBhvr>
                                        <p:cTn dur="500"/>
                                        <p:tgtEl>
                                          <p:spTgt spid="7222"/>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7203"/>
                                        </p:tgtEl>
                                      </p:cBhvr>
                                    </p:animEffect>
                                    <p:set>
                                      <p:cBhvr>
                                        <p:cTn dur="1" fill="hold">
                                          <p:stCondLst>
                                            <p:cond delay="500"/>
                                          </p:stCondLst>
                                        </p:cTn>
                                        <p:tgtEl>
                                          <p:spTgt spid="72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202"/>
                                        </p:tgtEl>
                                      </p:cBhvr>
                                    </p:animEffect>
                                    <p:set>
                                      <p:cBhvr>
                                        <p:cTn dur="1" fill="hold">
                                          <p:stCondLst>
                                            <p:cond delay="500"/>
                                          </p:stCondLst>
                                        </p:cTn>
                                        <p:tgtEl>
                                          <p:spTgt spid="72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4" name="Shape 9244"/>
        <p:cNvGrpSpPr/>
        <p:nvPr/>
      </p:nvGrpSpPr>
      <p:grpSpPr>
        <a:xfrm>
          <a:off x="0" y="0"/>
          <a:ext cx="0" cy="0"/>
          <a:chOff x="0" y="0"/>
          <a:chExt cx="0" cy="0"/>
        </a:xfrm>
      </p:grpSpPr>
      <p:sp>
        <p:nvSpPr>
          <p:cNvPr id="9245" name="Google Shape;9245;p1061"/>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Intelligent Workload Management</a:t>
            </a:r>
            <a:endParaRPr sz="3600"/>
          </a:p>
        </p:txBody>
      </p:sp>
      <p:sp>
        <p:nvSpPr>
          <p:cNvPr id="9246" name="Google Shape;9246;p106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AI Powered Simplicity</a:t>
            </a:r>
            <a:endParaRPr/>
          </a:p>
        </p:txBody>
      </p:sp>
      <p:sp>
        <p:nvSpPr>
          <p:cNvPr id="9247" name="Google Shape;9247;p1061"/>
          <p:cNvSpPr txBox="1"/>
          <p:nvPr>
            <p:ph idx="2" type="body"/>
          </p:nvPr>
        </p:nvSpPr>
        <p:spPr>
          <a:xfrm>
            <a:off x="762000" y="1988825"/>
            <a:ext cx="5886300" cy="41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2400"/>
              </a:spcAft>
              <a:buNone/>
            </a:pPr>
            <a:r>
              <a:rPr lang="en-US" sz="2200"/>
              <a:t>Continuously learning from workloads history to determine if it should prioritize a new query to run immediately or scale up to run it without disrupting running queries</a:t>
            </a:r>
            <a:endParaRPr sz="2000"/>
          </a:p>
        </p:txBody>
      </p:sp>
      <p:sp>
        <p:nvSpPr>
          <p:cNvPr id="9248" name="Google Shape;9248;p1061"/>
          <p:cNvSpPr txBox="1"/>
          <p:nvPr/>
        </p:nvSpPr>
        <p:spPr>
          <a:xfrm>
            <a:off x="12603603" y="155100"/>
            <a:ext cx="434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strike="sngStrike">
                <a:solidFill>
                  <a:schemeClr val="lt1"/>
                </a:solidFill>
                <a:latin typeface="DM Sans"/>
                <a:ea typeface="DM Sans"/>
                <a:cs typeface="DM Sans"/>
                <a:sym typeface="DM Sans"/>
              </a:rPr>
              <a:t>TODO concurrency chart</a:t>
            </a:r>
            <a:endParaRPr sz="1500" strike="sngStrike">
              <a:solidFill>
                <a:schemeClr val="lt1"/>
              </a:solidFill>
              <a:latin typeface="DM Sans"/>
              <a:ea typeface="DM Sans"/>
              <a:cs typeface="DM Sans"/>
              <a:sym typeface="DM Sans"/>
            </a:endParaRPr>
          </a:p>
        </p:txBody>
      </p:sp>
      <p:pic>
        <p:nvPicPr>
          <p:cNvPr id="9249" name="Google Shape;9249;p1061"/>
          <p:cNvPicPr preferRelativeResize="0"/>
          <p:nvPr/>
        </p:nvPicPr>
        <p:blipFill>
          <a:blip r:embed="rId3">
            <a:alphaModFix/>
          </a:blip>
          <a:stretch>
            <a:fillRect/>
          </a:stretch>
        </p:blipFill>
        <p:spPr>
          <a:xfrm>
            <a:off x="7275913" y="2288982"/>
            <a:ext cx="4358126" cy="379445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3" name="Shape 9253"/>
        <p:cNvGrpSpPr/>
        <p:nvPr/>
      </p:nvGrpSpPr>
      <p:grpSpPr>
        <a:xfrm>
          <a:off x="0" y="0"/>
          <a:ext cx="0" cy="0"/>
          <a:chOff x="0" y="0"/>
          <a:chExt cx="0" cy="0"/>
        </a:xfrm>
      </p:grpSpPr>
      <p:sp>
        <p:nvSpPr>
          <p:cNvPr id="9254" name="Google Shape;9254;p1062"/>
          <p:cNvSpPr txBox="1"/>
          <p:nvPr/>
        </p:nvSpPr>
        <p:spPr>
          <a:xfrm>
            <a:off x="7415033" y="2468467"/>
            <a:ext cx="2030700" cy="2755200"/>
          </a:xfrm>
          <a:prstGeom prst="rect">
            <a:avLst/>
          </a:prstGeom>
          <a:noFill/>
          <a:ln cap="flat" cmpd="sng" w="9525">
            <a:solidFill>
              <a:srgbClr val="000000"/>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4900">
                <a:latin typeface="DM Sans"/>
                <a:ea typeface="DM Sans"/>
                <a:cs typeface="DM Sans"/>
                <a:sym typeface="DM Sans"/>
              </a:rPr>
              <a:t>5x</a:t>
            </a:r>
            <a:endParaRPr b="1" sz="4900">
              <a:latin typeface="DM Sans"/>
              <a:ea typeface="DM Sans"/>
              <a:cs typeface="DM Sans"/>
              <a:sym typeface="DM Sans"/>
            </a:endParaRPr>
          </a:p>
          <a:p>
            <a:pPr indent="0" lvl="0" marL="0" rtl="0" algn="ctr">
              <a:spcBef>
                <a:spcPts val="0"/>
              </a:spcBef>
              <a:spcAft>
                <a:spcPts val="0"/>
              </a:spcAft>
              <a:buNone/>
            </a:pPr>
            <a:r>
              <a:rPr lang="en-US" sz="1900">
                <a:latin typeface="DM Sans"/>
                <a:ea typeface="DM Sans"/>
                <a:cs typeface="DM Sans"/>
                <a:sym typeface="DM Sans"/>
              </a:rPr>
              <a:t>FASTER</a:t>
            </a:r>
            <a:br>
              <a:rPr lang="en-US" sz="1900">
                <a:latin typeface="DM Sans"/>
                <a:ea typeface="DM Sans"/>
                <a:cs typeface="DM Sans"/>
                <a:sym typeface="DM Sans"/>
              </a:rPr>
            </a:br>
            <a:r>
              <a:rPr lang="en-US" sz="1900">
                <a:latin typeface="DM Sans"/>
                <a:ea typeface="DM Sans"/>
                <a:cs typeface="DM Sans"/>
                <a:sym typeface="DM Sans"/>
              </a:rPr>
              <a:t>UPSCALING</a:t>
            </a:r>
            <a:endParaRPr sz="1900">
              <a:latin typeface="DM Sans"/>
              <a:ea typeface="DM Sans"/>
              <a:cs typeface="DM Sans"/>
              <a:sym typeface="DM Sans"/>
            </a:endParaRPr>
          </a:p>
          <a:p>
            <a:pPr indent="0" lvl="0" marL="0" rtl="0" algn="ctr">
              <a:spcBef>
                <a:spcPts val="0"/>
              </a:spcBef>
              <a:spcAft>
                <a:spcPts val="0"/>
              </a:spcAft>
              <a:buNone/>
            </a:pPr>
            <a:r>
              <a:t/>
            </a:r>
            <a:endParaRPr sz="1900">
              <a:latin typeface="DM Sans"/>
              <a:ea typeface="DM Sans"/>
              <a:cs typeface="DM Sans"/>
              <a:sym typeface="DM Sans"/>
            </a:endParaRPr>
          </a:p>
          <a:p>
            <a:pPr indent="0" lvl="0" marL="0" rtl="0" algn="ctr">
              <a:spcBef>
                <a:spcPts val="0"/>
              </a:spcBef>
              <a:spcAft>
                <a:spcPts val="0"/>
              </a:spcAft>
              <a:buNone/>
            </a:pPr>
            <a:r>
              <a:t/>
            </a:r>
            <a:endParaRPr sz="1900">
              <a:latin typeface="DM Sans"/>
              <a:ea typeface="DM Sans"/>
              <a:cs typeface="DM Sans"/>
              <a:sym typeface="DM Sans"/>
            </a:endParaRPr>
          </a:p>
          <a:p>
            <a:pPr indent="0" lvl="0" marL="0" rtl="0" algn="ctr">
              <a:spcBef>
                <a:spcPts val="0"/>
              </a:spcBef>
              <a:spcAft>
                <a:spcPts val="0"/>
              </a:spcAft>
              <a:buNone/>
            </a:pPr>
            <a:r>
              <a:t/>
            </a:r>
            <a:endParaRPr sz="1900">
              <a:latin typeface="DM Sans"/>
              <a:ea typeface="DM Sans"/>
              <a:cs typeface="DM Sans"/>
              <a:sym typeface="DM Sans"/>
            </a:endParaRPr>
          </a:p>
          <a:p>
            <a:pPr indent="0" lvl="0" marL="0" rtl="0" algn="ctr">
              <a:spcBef>
                <a:spcPts val="0"/>
              </a:spcBef>
              <a:spcAft>
                <a:spcPts val="0"/>
              </a:spcAft>
              <a:buNone/>
            </a:pPr>
            <a:r>
              <a:t/>
            </a:r>
            <a:endParaRPr sz="1900">
              <a:latin typeface="DM Sans"/>
              <a:ea typeface="DM Sans"/>
              <a:cs typeface="DM Sans"/>
              <a:sym typeface="DM Sans"/>
            </a:endParaRPr>
          </a:p>
        </p:txBody>
      </p:sp>
      <p:sp>
        <p:nvSpPr>
          <p:cNvPr id="9255" name="Google Shape;9255;p1062"/>
          <p:cNvSpPr/>
          <p:nvPr/>
        </p:nvSpPr>
        <p:spPr>
          <a:xfrm>
            <a:off x="8097233" y="4209533"/>
            <a:ext cx="666300" cy="8613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56" name="Google Shape;9256;p1062"/>
          <p:cNvSpPr/>
          <p:nvPr/>
        </p:nvSpPr>
        <p:spPr>
          <a:xfrm>
            <a:off x="10414600" y="4209533"/>
            <a:ext cx="666300" cy="8613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57" name="Google Shape;9257;p1062"/>
          <p:cNvSpPr txBox="1"/>
          <p:nvPr>
            <p:ph idx="2" type="body"/>
          </p:nvPr>
        </p:nvSpPr>
        <p:spPr>
          <a:xfrm>
            <a:off x="762000" y="1988825"/>
            <a:ext cx="62340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900"/>
              <a:t>Increased signals and improved modeling for faster recognition of queueing, leading to 5x faster upscaling.</a:t>
            </a:r>
            <a:br>
              <a:rPr lang="en-US" sz="1900"/>
            </a:br>
            <a:endParaRPr sz="1900"/>
          </a:p>
          <a:p>
            <a:pPr indent="0" lvl="0" marL="0" rtl="0" algn="l">
              <a:spcBef>
                <a:spcPts val="1100"/>
              </a:spcBef>
              <a:spcAft>
                <a:spcPts val="0"/>
              </a:spcAft>
              <a:buNone/>
            </a:pPr>
            <a:r>
              <a:rPr b="1" lang="en-US" sz="1900"/>
              <a:t>→</a:t>
            </a:r>
            <a:r>
              <a:rPr lang="en-US" sz="1900"/>
              <a:t> </a:t>
            </a:r>
            <a:r>
              <a:rPr b="1" lang="en-US" sz="1900"/>
              <a:t>Keep query speeds fast with rapid upscaling</a:t>
            </a:r>
            <a:endParaRPr b="1" sz="1900"/>
          </a:p>
          <a:p>
            <a:pPr indent="0" lvl="0" marL="0" rtl="0" algn="l">
              <a:spcBef>
                <a:spcPts val="1100"/>
              </a:spcBef>
              <a:spcAft>
                <a:spcPts val="0"/>
              </a:spcAft>
              <a:buNone/>
            </a:pPr>
            <a:r>
              <a:rPr b="1" lang="en-US" sz="1900"/>
              <a:t>→ Save money with reduced # of always-on clusters</a:t>
            </a:r>
            <a:endParaRPr sz="1900"/>
          </a:p>
          <a:p>
            <a:pPr indent="0" lvl="0" marL="0" rtl="0" algn="l">
              <a:spcBef>
                <a:spcPts val="1100"/>
              </a:spcBef>
              <a:spcAft>
                <a:spcPts val="0"/>
              </a:spcAft>
              <a:buNone/>
            </a:pPr>
            <a:r>
              <a:rPr b="1" lang="en-US" sz="1900"/>
              <a:t>→ Save money with downscaling faster</a:t>
            </a:r>
            <a:endParaRPr sz="1900"/>
          </a:p>
        </p:txBody>
      </p:sp>
      <p:sp>
        <p:nvSpPr>
          <p:cNvPr id="9258" name="Google Shape;9258;p1062"/>
          <p:cNvSpPr txBox="1"/>
          <p:nvPr/>
        </p:nvSpPr>
        <p:spPr>
          <a:xfrm>
            <a:off x="9732400" y="2468467"/>
            <a:ext cx="2030700" cy="2755200"/>
          </a:xfrm>
          <a:prstGeom prst="rect">
            <a:avLst/>
          </a:prstGeom>
          <a:noFill/>
          <a:ln cap="flat" cmpd="sng" w="9525">
            <a:solidFill>
              <a:srgbClr val="000000"/>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4900">
                <a:latin typeface="DM Sans"/>
                <a:ea typeface="DM Sans"/>
                <a:cs typeface="DM Sans"/>
                <a:sym typeface="DM Sans"/>
              </a:rPr>
              <a:t>5x</a:t>
            </a:r>
            <a:endParaRPr b="1" sz="4900">
              <a:latin typeface="DM Sans"/>
              <a:ea typeface="DM Sans"/>
              <a:cs typeface="DM Sans"/>
              <a:sym typeface="DM Sans"/>
            </a:endParaRPr>
          </a:p>
          <a:p>
            <a:pPr indent="0" lvl="0" marL="0" rtl="0" algn="ctr">
              <a:spcBef>
                <a:spcPts val="0"/>
              </a:spcBef>
              <a:spcAft>
                <a:spcPts val="0"/>
              </a:spcAft>
              <a:buNone/>
            </a:pPr>
            <a:r>
              <a:rPr lang="en-US" sz="1900">
                <a:latin typeface="DM Sans"/>
                <a:ea typeface="DM Sans"/>
                <a:cs typeface="DM Sans"/>
                <a:sym typeface="DM Sans"/>
              </a:rPr>
              <a:t>FASTER</a:t>
            </a:r>
            <a:br>
              <a:rPr lang="en-US" sz="1900">
                <a:latin typeface="DM Sans"/>
                <a:ea typeface="DM Sans"/>
                <a:cs typeface="DM Sans"/>
                <a:sym typeface="DM Sans"/>
              </a:rPr>
            </a:br>
            <a:r>
              <a:rPr lang="en-US" sz="1900">
                <a:latin typeface="DM Sans"/>
                <a:ea typeface="DM Sans"/>
                <a:cs typeface="DM Sans"/>
                <a:sym typeface="DM Sans"/>
              </a:rPr>
              <a:t>DOWNSCALING</a:t>
            </a:r>
            <a:endParaRPr sz="1900">
              <a:latin typeface="DM Sans"/>
              <a:ea typeface="DM Sans"/>
              <a:cs typeface="DM Sans"/>
              <a:sym typeface="DM Sans"/>
            </a:endParaRPr>
          </a:p>
          <a:p>
            <a:pPr indent="0" lvl="0" marL="0" rtl="0" algn="ctr">
              <a:spcBef>
                <a:spcPts val="0"/>
              </a:spcBef>
              <a:spcAft>
                <a:spcPts val="0"/>
              </a:spcAft>
              <a:buNone/>
            </a:pPr>
            <a:r>
              <a:t/>
            </a:r>
            <a:endParaRPr sz="1900">
              <a:latin typeface="DM Sans"/>
              <a:ea typeface="DM Sans"/>
              <a:cs typeface="DM Sans"/>
              <a:sym typeface="DM Sans"/>
            </a:endParaRPr>
          </a:p>
          <a:p>
            <a:pPr indent="0" lvl="0" marL="0" rtl="0" algn="ctr">
              <a:spcBef>
                <a:spcPts val="0"/>
              </a:spcBef>
              <a:spcAft>
                <a:spcPts val="0"/>
              </a:spcAft>
              <a:buNone/>
            </a:pPr>
            <a:r>
              <a:t/>
            </a:r>
            <a:endParaRPr sz="1900">
              <a:latin typeface="DM Sans"/>
              <a:ea typeface="DM Sans"/>
              <a:cs typeface="DM Sans"/>
              <a:sym typeface="DM Sans"/>
            </a:endParaRPr>
          </a:p>
          <a:p>
            <a:pPr indent="0" lvl="0" marL="0" rtl="0" algn="ctr">
              <a:spcBef>
                <a:spcPts val="0"/>
              </a:spcBef>
              <a:spcAft>
                <a:spcPts val="0"/>
              </a:spcAft>
              <a:buNone/>
            </a:pPr>
            <a:r>
              <a:t/>
            </a:r>
            <a:endParaRPr sz="1900">
              <a:latin typeface="DM Sans"/>
              <a:ea typeface="DM Sans"/>
              <a:cs typeface="DM Sans"/>
              <a:sym typeface="DM Sans"/>
            </a:endParaRPr>
          </a:p>
          <a:p>
            <a:pPr indent="0" lvl="0" marL="0" rtl="0" algn="ctr">
              <a:spcBef>
                <a:spcPts val="0"/>
              </a:spcBef>
              <a:spcAft>
                <a:spcPts val="0"/>
              </a:spcAft>
              <a:buNone/>
            </a:pPr>
            <a:r>
              <a:t/>
            </a:r>
            <a:endParaRPr sz="1900">
              <a:latin typeface="DM Sans"/>
              <a:ea typeface="DM Sans"/>
              <a:cs typeface="DM Sans"/>
              <a:sym typeface="DM Sans"/>
            </a:endParaRPr>
          </a:p>
        </p:txBody>
      </p:sp>
      <p:sp>
        <p:nvSpPr>
          <p:cNvPr id="9259" name="Google Shape;9259;p1062"/>
          <p:cNvSpPr txBox="1"/>
          <p:nvPr/>
        </p:nvSpPr>
        <p:spPr>
          <a:xfrm>
            <a:off x="7981967" y="5328267"/>
            <a:ext cx="2990400" cy="5079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i="1" lang="en-US" sz="1700">
                <a:latin typeface="DM Sans"/>
                <a:ea typeface="DM Sans"/>
                <a:cs typeface="DM Sans"/>
                <a:sym typeface="DM Sans"/>
              </a:rPr>
              <a:t>Compared to DBSQL 2022</a:t>
            </a:r>
            <a:endParaRPr i="1" sz="1700">
              <a:latin typeface="DM Sans"/>
              <a:ea typeface="DM Sans"/>
              <a:cs typeface="DM Sans"/>
              <a:sym typeface="DM Sans"/>
            </a:endParaRPr>
          </a:p>
        </p:txBody>
      </p:sp>
      <p:sp>
        <p:nvSpPr>
          <p:cNvPr id="9260" name="Google Shape;9260;p1062"/>
          <p:cNvSpPr txBox="1"/>
          <p:nvPr>
            <p:ph type="title"/>
          </p:nvPr>
        </p:nvSpPr>
        <p:spPr>
          <a:xfrm>
            <a:off x="749425" y="535600"/>
            <a:ext cx="114426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AI Driven Autoscaling</a:t>
            </a:r>
            <a:r>
              <a:rPr lang="en-US" sz="3600"/>
              <a:t> for On Demand Performance</a:t>
            </a:r>
            <a:endParaRPr sz="3600"/>
          </a:p>
        </p:txBody>
      </p:sp>
      <p:sp>
        <p:nvSpPr>
          <p:cNvPr id="9261" name="Google Shape;9261;p1062"/>
          <p:cNvSpPr/>
          <p:nvPr/>
        </p:nvSpPr>
        <p:spPr>
          <a:xfrm rot="2989812">
            <a:off x="9979235" y="575216"/>
            <a:ext cx="3002999" cy="423644"/>
          </a:xfrm>
          <a:prstGeom prst="rect">
            <a:avLst/>
          </a:prstGeom>
          <a:solidFill>
            <a:srgbClr val="00B379"/>
          </a:solidFill>
          <a:ln>
            <a:noFill/>
          </a:ln>
        </p:spPr>
        <p:txBody>
          <a:bodyPr anchorCtr="0" anchor="ctr" bIns="0" lIns="0" spcFirstLastPara="1" rIns="0" wrap="square" tIns="0">
            <a:noAutofit/>
          </a:bodyPr>
          <a:lstStyle/>
          <a:p>
            <a:pPr indent="0" lvl="0" marL="0" rtl="0" algn="ctr">
              <a:spcBef>
                <a:spcPts val="0"/>
              </a:spcBef>
              <a:spcAft>
                <a:spcPts val="0"/>
              </a:spcAft>
              <a:buNone/>
            </a:pPr>
            <a:r>
              <a:rPr lang="en-US" sz="2000">
                <a:solidFill>
                  <a:schemeClr val="lt1"/>
                </a:solidFill>
                <a:latin typeface="Barlow"/>
                <a:ea typeface="Barlow"/>
                <a:cs typeface="Barlow"/>
                <a:sym typeface="Barlow"/>
              </a:rPr>
              <a:t>Private Preview</a:t>
            </a:r>
            <a:endParaRPr sz="2000">
              <a:solidFill>
                <a:srgbClr val="F9F7F4"/>
              </a:solidFill>
              <a:latin typeface="Barlow"/>
              <a:ea typeface="Barlow"/>
              <a:cs typeface="Barlow"/>
              <a:sym typeface="Barlow"/>
            </a:endParaRPr>
          </a:p>
        </p:txBody>
      </p:sp>
      <p:sp>
        <p:nvSpPr>
          <p:cNvPr id="9262" name="Google Shape;9262;p106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ML Driven Queue Prediction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6" name="Shape 9266"/>
        <p:cNvGrpSpPr/>
        <p:nvPr/>
      </p:nvGrpSpPr>
      <p:grpSpPr>
        <a:xfrm>
          <a:off x="0" y="0"/>
          <a:ext cx="0" cy="0"/>
          <a:chOff x="0" y="0"/>
          <a:chExt cx="0" cy="0"/>
        </a:xfrm>
      </p:grpSpPr>
      <p:sp>
        <p:nvSpPr>
          <p:cNvPr id="9267" name="Google Shape;9267;p1063"/>
          <p:cNvSpPr txBox="1"/>
          <p:nvPr>
            <p:ph idx="2" type="body"/>
          </p:nvPr>
        </p:nvSpPr>
        <p:spPr>
          <a:xfrm>
            <a:off x="762000" y="1988825"/>
            <a:ext cx="7453800" cy="4149900"/>
          </a:xfrm>
          <a:prstGeom prst="rect">
            <a:avLst/>
          </a:prstGeom>
          <a:solidFill>
            <a:schemeClr val="lt1"/>
          </a:solidFill>
        </p:spPr>
        <p:txBody>
          <a:bodyPr anchorCtr="0" anchor="t" bIns="0" lIns="0" spcFirstLastPara="1" rIns="0" wrap="square" tIns="0">
            <a:noAutofit/>
          </a:bodyPr>
          <a:lstStyle/>
          <a:p>
            <a:pPr indent="0" lvl="0" marL="0" rtl="0" algn="l">
              <a:spcBef>
                <a:spcPts val="1100"/>
              </a:spcBef>
              <a:spcAft>
                <a:spcPts val="0"/>
              </a:spcAft>
              <a:buNone/>
            </a:pPr>
            <a:r>
              <a:rPr lang="en-US" sz="1900"/>
              <a:t>Ensuring optimal performance without the risk of under subscription or over subscription.</a:t>
            </a:r>
            <a:br>
              <a:rPr lang="en-US" sz="1900"/>
            </a:br>
            <a:endParaRPr sz="1900"/>
          </a:p>
          <a:p>
            <a:pPr indent="0" lvl="0" marL="0" rtl="0" algn="l">
              <a:spcBef>
                <a:spcPts val="1100"/>
              </a:spcBef>
              <a:spcAft>
                <a:spcPts val="0"/>
              </a:spcAft>
              <a:buNone/>
            </a:pPr>
            <a:r>
              <a:rPr b="1" lang="en-US" sz="1900"/>
              <a:t>→ Keep queries fast by avoiding adding too many queries to a cluster</a:t>
            </a:r>
            <a:endParaRPr b="1" sz="1900"/>
          </a:p>
          <a:p>
            <a:pPr indent="0" lvl="0" marL="0" rtl="0" algn="l">
              <a:spcBef>
                <a:spcPts val="1100"/>
              </a:spcBef>
              <a:spcAft>
                <a:spcPts val="0"/>
              </a:spcAft>
              <a:buNone/>
            </a:pPr>
            <a:r>
              <a:rPr b="1" lang="en-US" sz="1900"/>
              <a:t>→ Reduce cost by avoiding the need to upscale as often</a:t>
            </a:r>
            <a:endParaRPr b="1" sz="1900"/>
          </a:p>
        </p:txBody>
      </p:sp>
      <p:sp>
        <p:nvSpPr>
          <p:cNvPr id="9268" name="Google Shape;9268;p1063"/>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AI Driven Query Cost Prediction</a:t>
            </a:r>
            <a:r>
              <a:rPr lang="en-US" sz="3600"/>
              <a:t> </a:t>
            </a:r>
            <a:endParaRPr sz="3600"/>
          </a:p>
        </p:txBody>
      </p:sp>
      <p:sp>
        <p:nvSpPr>
          <p:cNvPr id="9269" name="Google Shape;9269;p1063"/>
          <p:cNvSpPr/>
          <p:nvPr/>
        </p:nvSpPr>
        <p:spPr>
          <a:xfrm>
            <a:off x="8397667" y="1859400"/>
            <a:ext cx="1576500" cy="2652300"/>
          </a:xfrm>
          <a:prstGeom prst="rect">
            <a:avLst/>
          </a:prstGeom>
          <a:solidFill>
            <a:srgbClr val="000000"/>
          </a:solidFill>
          <a:ln cap="flat" cmpd="sng" w="2857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70" name="Google Shape;9270;p1063"/>
          <p:cNvSpPr/>
          <p:nvPr/>
        </p:nvSpPr>
        <p:spPr>
          <a:xfrm>
            <a:off x="8397667" y="2605833"/>
            <a:ext cx="1576500" cy="19059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600"/>
              <a:t>60%</a:t>
            </a:r>
            <a:br>
              <a:rPr lang="en-US" sz="1900"/>
            </a:br>
            <a:r>
              <a:rPr lang="en-US" sz="1700"/>
              <a:t>UTILIZATION</a:t>
            </a:r>
            <a:endParaRPr sz="1700"/>
          </a:p>
          <a:p>
            <a:pPr indent="0" lvl="0" marL="0" rtl="0" algn="ctr">
              <a:spcBef>
                <a:spcPts val="0"/>
              </a:spcBef>
              <a:spcAft>
                <a:spcPts val="0"/>
              </a:spcAft>
              <a:buNone/>
            </a:pPr>
            <a:r>
              <a:rPr lang="en-US" sz="1600"/>
              <a:t>WAREHOUSE</a:t>
            </a:r>
            <a:endParaRPr sz="1600"/>
          </a:p>
          <a:p>
            <a:pPr indent="0" lvl="0" marL="0" rtl="0" algn="l">
              <a:spcBef>
                <a:spcPts val="0"/>
              </a:spcBef>
              <a:spcAft>
                <a:spcPts val="0"/>
              </a:spcAft>
              <a:buNone/>
            </a:pPr>
            <a:r>
              <a:t/>
            </a:r>
            <a:endParaRPr sz="1700"/>
          </a:p>
        </p:txBody>
      </p:sp>
      <p:sp>
        <p:nvSpPr>
          <p:cNvPr id="9271" name="Google Shape;9271;p1063"/>
          <p:cNvSpPr/>
          <p:nvPr/>
        </p:nvSpPr>
        <p:spPr>
          <a:xfrm>
            <a:off x="10322333" y="1859400"/>
            <a:ext cx="1576500" cy="2652300"/>
          </a:xfrm>
          <a:prstGeom prst="rect">
            <a:avLst/>
          </a:prstGeom>
          <a:solidFill>
            <a:srgbClr val="000000"/>
          </a:solidFill>
          <a:ln cap="flat" cmpd="sng" w="2857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72" name="Google Shape;9272;p1063"/>
          <p:cNvSpPr/>
          <p:nvPr/>
        </p:nvSpPr>
        <p:spPr>
          <a:xfrm>
            <a:off x="10322333" y="1890667"/>
            <a:ext cx="1576500" cy="26211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br>
              <a:rPr lang="en-US" sz="1600"/>
            </a:br>
            <a:br>
              <a:rPr lang="en-US" sz="1600"/>
            </a:br>
            <a:br>
              <a:rPr lang="en-US" sz="1600"/>
            </a:b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US" sz="3600"/>
              <a:t>100%</a:t>
            </a:r>
            <a:br>
              <a:rPr lang="en-US" sz="1700"/>
            </a:br>
            <a:r>
              <a:rPr lang="en-US" sz="1700"/>
              <a:t>UTILIZATION</a:t>
            </a:r>
            <a:endParaRPr sz="1700"/>
          </a:p>
          <a:p>
            <a:pPr indent="0" lvl="0" marL="0" rtl="0" algn="ctr">
              <a:spcBef>
                <a:spcPts val="0"/>
              </a:spcBef>
              <a:spcAft>
                <a:spcPts val="0"/>
              </a:spcAft>
              <a:buNone/>
            </a:pPr>
            <a:r>
              <a:rPr lang="en-US" sz="1600"/>
              <a:t>WAREHOUSE</a:t>
            </a:r>
            <a:endParaRPr sz="1700"/>
          </a:p>
          <a:p>
            <a:pPr indent="0" lvl="0" marL="0" rtl="0" algn="ctr">
              <a:spcBef>
                <a:spcPts val="0"/>
              </a:spcBef>
              <a:spcAft>
                <a:spcPts val="0"/>
              </a:spcAft>
              <a:buNone/>
            </a:pPr>
            <a:r>
              <a:t/>
            </a:r>
            <a:endParaRPr sz="1700"/>
          </a:p>
          <a:p>
            <a:pPr indent="0" lvl="0" marL="0" rtl="0" algn="l">
              <a:spcBef>
                <a:spcPts val="0"/>
              </a:spcBef>
              <a:spcAft>
                <a:spcPts val="0"/>
              </a:spcAft>
              <a:buNone/>
            </a:pPr>
            <a:r>
              <a:t/>
            </a:r>
            <a:endParaRPr sz="1700"/>
          </a:p>
          <a:p>
            <a:pPr indent="0" lvl="0" marL="0" rtl="0" algn="ctr">
              <a:spcBef>
                <a:spcPts val="0"/>
              </a:spcBef>
              <a:spcAft>
                <a:spcPts val="0"/>
              </a:spcAft>
              <a:buNone/>
            </a:pPr>
            <a:r>
              <a:t/>
            </a:r>
            <a:endParaRPr sz="1700"/>
          </a:p>
        </p:txBody>
      </p:sp>
      <p:sp>
        <p:nvSpPr>
          <p:cNvPr id="9273" name="Google Shape;9273;p1063"/>
          <p:cNvSpPr txBox="1"/>
          <p:nvPr/>
        </p:nvSpPr>
        <p:spPr>
          <a:xfrm>
            <a:off x="8319467" y="4572167"/>
            <a:ext cx="1699500" cy="14775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i="1" lang="en-US" sz="1600">
                <a:latin typeface="DM Sans"/>
                <a:ea typeface="DM Sans"/>
                <a:cs typeface="DM Sans"/>
                <a:sym typeface="DM Sans"/>
              </a:rPr>
              <a:t>Under</a:t>
            </a:r>
            <a:endParaRPr b="1" i="1" sz="1600">
              <a:latin typeface="DM Sans"/>
              <a:ea typeface="DM Sans"/>
              <a:cs typeface="DM Sans"/>
              <a:sym typeface="DM Sans"/>
            </a:endParaRPr>
          </a:p>
          <a:p>
            <a:pPr indent="0" lvl="0" marL="0" rtl="0" algn="ctr">
              <a:spcBef>
                <a:spcPts val="0"/>
              </a:spcBef>
              <a:spcAft>
                <a:spcPts val="0"/>
              </a:spcAft>
              <a:buNone/>
            </a:pPr>
            <a:r>
              <a:rPr i="1" lang="en-US" sz="1600">
                <a:latin typeface="DM Sans"/>
                <a:ea typeface="DM Sans"/>
                <a:cs typeface="DM Sans"/>
                <a:sym typeface="DM Sans"/>
              </a:rPr>
              <a:t>Subscription</a:t>
            </a:r>
            <a:endParaRPr i="1" sz="1600">
              <a:latin typeface="DM Sans"/>
              <a:ea typeface="DM Sans"/>
              <a:cs typeface="DM Sans"/>
              <a:sym typeface="DM Sans"/>
            </a:endParaRPr>
          </a:p>
          <a:p>
            <a:pPr indent="0" lvl="0" marL="0" rtl="0" algn="ctr">
              <a:spcBef>
                <a:spcPts val="0"/>
              </a:spcBef>
              <a:spcAft>
                <a:spcPts val="0"/>
              </a:spcAft>
              <a:buNone/>
            </a:pPr>
            <a:r>
              <a:rPr i="1" lang="en-US" sz="1600">
                <a:latin typeface="DM Sans"/>
                <a:ea typeface="DM Sans"/>
                <a:cs typeface="DM Sans"/>
                <a:sym typeface="DM Sans"/>
              </a:rPr>
              <a:t>aka</a:t>
            </a:r>
            <a:endParaRPr i="1" sz="1600">
              <a:latin typeface="DM Sans"/>
              <a:ea typeface="DM Sans"/>
              <a:cs typeface="DM Sans"/>
              <a:sym typeface="DM Sans"/>
            </a:endParaRPr>
          </a:p>
          <a:p>
            <a:pPr indent="0" lvl="0" marL="0" rtl="0" algn="ctr">
              <a:spcBef>
                <a:spcPts val="0"/>
              </a:spcBef>
              <a:spcAft>
                <a:spcPts val="0"/>
              </a:spcAft>
              <a:buNone/>
            </a:pPr>
            <a:r>
              <a:rPr b="1" i="1" lang="en-US" sz="1600">
                <a:latin typeface="DM Sans"/>
                <a:ea typeface="DM Sans"/>
                <a:cs typeface="DM Sans"/>
                <a:sym typeface="DM Sans"/>
              </a:rPr>
              <a:t>Upscaling</a:t>
            </a:r>
            <a:br>
              <a:rPr b="1" i="1" lang="en-US" sz="1600">
                <a:latin typeface="DM Sans"/>
                <a:ea typeface="DM Sans"/>
                <a:cs typeface="DM Sans"/>
                <a:sym typeface="DM Sans"/>
              </a:rPr>
            </a:br>
            <a:r>
              <a:rPr b="1" i="1" lang="en-US" sz="1600">
                <a:latin typeface="DM Sans"/>
                <a:ea typeface="DM Sans"/>
                <a:cs typeface="DM Sans"/>
                <a:sym typeface="DM Sans"/>
              </a:rPr>
              <a:t>Too Early</a:t>
            </a:r>
            <a:endParaRPr b="1" i="1" sz="1600">
              <a:latin typeface="DM Sans"/>
              <a:ea typeface="DM Sans"/>
              <a:cs typeface="DM Sans"/>
              <a:sym typeface="DM Sans"/>
            </a:endParaRPr>
          </a:p>
        </p:txBody>
      </p:sp>
      <p:sp>
        <p:nvSpPr>
          <p:cNvPr id="9274" name="Google Shape;9274;p1063"/>
          <p:cNvSpPr txBox="1"/>
          <p:nvPr/>
        </p:nvSpPr>
        <p:spPr>
          <a:xfrm>
            <a:off x="10265533" y="4566933"/>
            <a:ext cx="1689900" cy="1723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i="1" lang="en-US" sz="1600">
                <a:latin typeface="DM Sans"/>
                <a:ea typeface="DM Sans"/>
                <a:cs typeface="DM Sans"/>
                <a:sym typeface="DM Sans"/>
              </a:rPr>
              <a:t>Over</a:t>
            </a:r>
            <a:br>
              <a:rPr b="1" i="1" lang="en-US" sz="1600">
                <a:latin typeface="DM Sans"/>
                <a:ea typeface="DM Sans"/>
                <a:cs typeface="DM Sans"/>
                <a:sym typeface="DM Sans"/>
              </a:rPr>
            </a:br>
            <a:r>
              <a:rPr i="1" lang="en-US" sz="1600">
                <a:latin typeface="DM Sans"/>
                <a:ea typeface="DM Sans"/>
                <a:cs typeface="DM Sans"/>
                <a:sym typeface="DM Sans"/>
              </a:rPr>
              <a:t>Subscription</a:t>
            </a:r>
            <a:endParaRPr i="1" sz="1600">
              <a:latin typeface="DM Sans"/>
              <a:ea typeface="DM Sans"/>
              <a:cs typeface="DM Sans"/>
              <a:sym typeface="DM Sans"/>
            </a:endParaRPr>
          </a:p>
          <a:p>
            <a:pPr indent="0" lvl="0" marL="0" rtl="0" algn="ctr">
              <a:spcBef>
                <a:spcPts val="0"/>
              </a:spcBef>
              <a:spcAft>
                <a:spcPts val="0"/>
              </a:spcAft>
              <a:buNone/>
            </a:pPr>
            <a:r>
              <a:rPr i="1" lang="en-US" sz="1600">
                <a:latin typeface="DM Sans"/>
                <a:ea typeface="DM Sans"/>
                <a:cs typeface="DM Sans"/>
                <a:sym typeface="DM Sans"/>
              </a:rPr>
              <a:t>aka</a:t>
            </a:r>
            <a:endParaRPr i="1" sz="1600">
              <a:latin typeface="DM Sans"/>
              <a:ea typeface="DM Sans"/>
              <a:cs typeface="DM Sans"/>
              <a:sym typeface="DM Sans"/>
            </a:endParaRPr>
          </a:p>
          <a:p>
            <a:pPr indent="0" lvl="0" marL="0" rtl="0" algn="ctr">
              <a:spcBef>
                <a:spcPts val="0"/>
              </a:spcBef>
              <a:spcAft>
                <a:spcPts val="0"/>
              </a:spcAft>
              <a:buNone/>
            </a:pPr>
            <a:r>
              <a:rPr b="1" i="1" lang="en-US" sz="1600">
                <a:latin typeface="DM Sans"/>
                <a:ea typeface="DM Sans"/>
                <a:cs typeface="DM Sans"/>
                <a:sym typeface="DM Sans"/>
              </a:rPr>
              <a:t>Queries</a:t>
            </a:r>
            <a:br>
              <a:rPr b="1" i="1" lang="en-US" sz="1600">
                <a:latin typeface="DM Sans"/>
                <a:ea typeface="DM Sans"/>
                <a:cs typeface="DM Sans"/>
                <a:sym typeface="DM Sans"/>
              </a:rPr>
            </a:br>
            <a:r>
              <a:rPr b="1" i="1" lang="en-US" sz="1600">
                <a:latin typeface="DM Sans"/>
                <a:ea typeface="DM Sans"/>
                <a:cs typeface="DM Sans"/>
                <a:sym typeface="DM Sans"/>
              </a:rPr>
              <a:t>Starving For</a:t>
            </a:r>
            <a:endParaRPr b="1" i="1" sz="1600">
              <a:latin typeface="DM Sans"/>
              <a:ea typeface="DM Sans"/>
              <a:cs typeface="DM Sans"/>
              <a:sym typeface="DM Sans"/>
            </a:endParaRPr>
          </a:p>
          <a:p>
            <a:pPr indent="0" lvl="0" marL="0" rtl="0" algn="ctr">
              <a:spcBef>
                <a:spcPts val="0"/>
              </a:spcBef>
              <a:spcAft>
                <a:spcPts val="0"/>
              </a:spcAft>
              <a:buNone/>
            </a:pPr>
            <a:r>
              <a:rPr b="1" i="1" lang="en-US" sz="1600">
                <a:latin typeface="DM Sans"/>
                <a:ea typeface="DM Sans"/>
                <a:cs typeface="DM Sans"/>
                <a:sym typeface="DM Sans"/>
              </a:rPr>
              <a:t>Resources</a:t>
            </a:r>
            <a:endParaRPr b="1" i="1" sz="1600">
              <a:latin typeface="DM Sans"/>
              <a:ea typeface="DM Sans"/>
              <a:cs typeface="DM Sans"/>
              <a:sym typeface="DM Sans"/>
            </a:endParaRPr>
          </a:p>
        </p:txBody>
      </p:sp>
      <p:sp>
        <p:nvSpPr>
          <p:cNvPr id="9275" name="Google Shape;9275;p1063"/>
          <p:cNvSpPr/>
          <p:nvPr/>
        </p:nvSpPr>
        <p:spPr>
          <a:xfrm rot="2989812">
            <a:off x="9979235" y="575216"/>
            <a:ext cx="3002999" cy="423644"/>
          </a:xfrm>
          <a:prstGeom prst="rect">
            <a:avLst/>
          </a:prstGeom>
          <a:solidFill>
            <a:srgbClr val="00B37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F9F7F4"/>
                </a:solidFill>
                <a:latin typeface="Barlow"/>
                <a:ea typeface="Barlow"/>
                <a:cs typeface="Barlow"/>
                <a:sym typeface="Barlow"/>
              </a:rPr>
              <a:t>Private Preview</a:t>
            </a:r>
            <a:endParaRPr sz="2500"/>
          </a:p>
        </p:txBody>
      </p:sp>
      <p:sp>
        <p:nvSpPr>
          <p:cNvPr id="9276" name="Google Shape;9276;p1063"/>
          <p:cNvSpPr txBox="1"/>
          <p:nvPr>
            <p:ph idx="1" type="subTitle"/>
          </p:nvPr>
        </p:nvSpPr>
        <p:spPr>
          <a:xfrm>
            <a:off x="765000" y="1174700"/>
            <a:ext cx="11427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Route queries to Optimal Compute to Prevent Under and Over Subscription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0" name="Shape 9280"/>
        <p:cNvGrpSpPr/>
        <p:nvPr/>
      </p:nvGrpSpPr>
      <p:grpSpPr>
        <a:xfrm>
          <a:off x="0" y="0"/>
          <a:ext cx="0" cy="0"/>
          <a:chOff x="0" y="0"/>
          <a:chExt cx="0" cy="0"/>
        </a:xfrm>
      </p:grpSpPr>
      <p:sp>
        <p:nvSpPr>
          <p:cNvPr id="9281" name="Google Shape;9281;p106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sz="3600"/>
              <a:t>Databricks SQL is best with Serverless</a:t>
            </a:r>
            <a:endParaRPr sz="3600"/>
          </a:p>
        </p:txBody>
      </p:sp>
      <p:sp>
        <p:nvSpPr>
          <p:cNvPr id="9282" name="Google Shape;9282;p1064"/>
          <p:cNvSpPr txBox="1"/>
          <p:nvPr/>
        </p:nvSpPr>
        <p:spPr>
          <a:xfrm>
            <a:off x="1210080" y="3228300"/>
            <a:ext cx="2680800" cy="174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accent1"/>
                </a:solidFill>
                <a:latin typeface="DM Sans"/>
                <a:ea typeface="DM Sans"/>
                <a:cs typeface="DM Sans"/>
                <a:sym typeface="DM Sans"/>
              </a:rPr>
              <a:t>Instant, Elastic Compute</a:t>
            </a:r>
            <a:endParaRPr b="1"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accent1"/>
                </a:solidFill>
                <a:latin typeface="DM Sans"/>
                <a:ea typeface="DM Sans"/>
                <a:cs typeface="DM Sans"/>
                <a:sym typeface="DM Sans"/>
              </a:rPr>
              <a:t>Fastest query execution with instant compute</a:t>
            </a:r>
            <a:endParaRPr b="0"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700"/>
              </a:spcBef>
              <a:spcAft>
                <a:spcPts val="0"/>
              </a:spcAft>
              <a:buClr>
                <a:srgbClr val="000000"/>
              </a:buClr>
              <a:buSzPts val="1500"/>
              <a:buFont typeface="Arial"/>
              <a:buNone/>
            </a:pPr>
            <a:r>
              <a:rPr b="0" i="0" lang="en-US" sz="1500" u="none" cap="none" strike="noStrike">
                <a:solidFill>
                  <a:schemeClr val="accent1"/>
                </a:solidFill>
                <a:latin typeface="DM Sans"/>
                <a:ea typeface="DM Sans"/>
                <a:cs typeface="DM Sans"/>
                <a:sym typeface="DM Sans"/>
              </a:rPr>
              <a:t>Scale fast and intelligently </a:t>
            </a:r>
            <a:endParaRPr b="1" i="0" sz="1500" u="none" cap="none" strike="noStrike">
              <a:solidFill>
                <a:schemeClr val="accent1"/>
              </a:solidFill>
              <a:latin typeface="DM Sans"/>
              <a:ea typeface="DM Sans"/>
              <a:cs typeface="DM Sans"/>
              <a:sym typeface="DM Sans"/>
            </a:endParaRPr>
          </a:p>
        </p:txBody>
      </p:sp>
      <p:grpSp>
        <p:nvGrpSpPr>
          <p:cNvPr id="9283" name="Google Shape;9283;p1064"/>
          <p:cNvGrpSpPr/>
          <p:nvPr/>
        </p:nvGrpSpPr>
        <p:grpSpPr>
          <a:xfrm>
            <a:off x="1959422" y="1847613"/>
            <a:ext cx="1182355" cy="1339311"/>
            <a:chOff x="1152324" y="2255325"/>
            <a:chExt cx="1182000" cy="1339311"/>
          </a:xfrm>
        </p:grpSpPr>
        <p:pic>
          <p:nvPicPr>
            <p:cNvPr id="9284" name="Google Shape;9284;p1064"/>
            <p:cNvPicPr preferRelativeResize="0"/>
            <p:nvPr/>
          </p:nvPicPr>
          <p:blipFill rotWithShape="1">
            <a:blip r:embed="rId3">
              <a:alphaModFix/>
            </a:blip>
            <a:srcRect b="0" l="0" r="0" t="0"/>
            <a:stretch/>
          </p:blipFill>
          <p:spPr>
            <a:xfrm>
              <a:off x="1240528" y="2589045"/>
              <a:ext cx="1005591" cy="1005591"/>
            </a:xfrm>
            <a:prstGeom prst="rect">
              <a:avLst/>
            </a:prstGeom>
            <a:noFill/>
            <a:ln>
              <a:noFill/>
            </a:ln>
          </p:spPr>
        </p:pic>
        <p:sp>
          <p:nvSpPr>
            <p:cNvPr id="9285" name="Google Shape;9285;p1064"/>
            <p:cNvSpPr txBox="1"/>
            <p:nvPr/>
          </p:nvSpPr>
          <p:spPr>
            <a:xfrm>
              <a:off x="1152324" y="2255325"/>
              <a:ext cx="1182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618794"/>
                  </a:solidFill>
                  <a:latin typeface="DM Sans Medium"/>
                  <a:ea typeface="DM Sans Medium"/>
                  <a:cs typeface="DM Sans Medium"/>
                  <a:sym typeface="DM Sans Medium"/>
                </a:rPr>
                <a:t>Users</a:t>
              </a:r>
              <a:endParaRPr b="0" i="0" sz="1500" u="none" cap="none" strike="noStrike">
                <a:solidFill>
                  <a:srgbClr val="618794"/>
                </a:solidFill>
                <a:latin typeface="DM Sans Medium"/>
                <a:ea typeface="DM Sans Medium"/>
                <a:cs typeface="DM Sans Medium"/>
                <a:sym typeface="DM Sans Medium"/>
              </a:endParaRPr>
            </a:p>
          </p:txBody>
        </p:sp>
      </p:grpSp>
      <p:sp>
        <p:nvSpPr>
          <p:cNvPr id="9286" name="Google Shape;9286;p1064"/>
          <p:cNvSpPr txBox="1"/>
          <p:nvPr/>
        </p:nvSpPr>
        <p:spPr>
          <a:xfrm>
            <a:off x="4607402" y="3228300"/>
            <a:ext cx="2896800" cy="203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accent1"/>
                </a:solidFill>
                <a:latin typeface="DM Sans"/>
                <a:ea typeface="DM Sans"/>
                <a:cs typeface="DM Sans"/>
                <a:sym typeface="DM Sans"/>
              </a:rPr>
              <a:t>Zero Management</a:t>
            </a:r>
            <a:endParaRPr b="1"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accent1"/>
                </a:solidFill>
                <a:latin typeface="DM Sans"/>
                <a:ea typeface="DM Sans"/>
                <a:cs typeface="DM Sans"/>
                <a:sym typeface="DM Sans"/>
              </a:rPr>
              <a:t>Managed environment: capacity &amp; pools managed </a:t>
            </a:r>
            <a:br>
              <a:rPr b="0" i="0" lang="en-US" sz="1500" u="none" cap="none" strike="noStrike">
                <a:solidFill>
                  <a:schemeClr val="accent1"/>
                </a:solidFill>
                <a:latin typeface="DM Sans"/>
                <a:ea typeface="DM Sans"/>
                <a:cs typeface="DM Sans"/>
                <a:sym typeface="DM Sans"/>
              </a:rPr>
            </a:br>
            <a:r>
              <a:rPr b="0" i="0" lang="en-US" sz="1500" u="none" cap="none" strike="noStrike">
                <a:solidFill>
                  <a:schemeClr val="accent1"/>
                </a:solidFill>
                <a:latin typeface="DM Sans"/>
                <a:ea typeface="DM Sans"/>
                <a:cs typeface="DM Sans"/>
                <a:sym typeface="DM Sans"/>
              </a:rPr>
              <a:t>by Databricks</a:t>
            </a:r>
            <a:endParaRPr b="0"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accent1"/>
                </a:solidFill>
                <a:latin typeface="DM Sans"/>
                <a:ea typeface="DM Sans"/>
                <a:cs typeface="DM Sans"/>
                <a:sym typeface="DM Sans"/>
              </a:rPr>
              <a:t>Simple and predictable </a:t>
            </a:r>
            <a:br>
              <a:rPr b="0" i="0" lang="en-US" sz="1500" u="none" cap="none" strike="noStrike">
                <a:solidFill>
                  <a:schemeClr val="accent1"/>
                </a:solidFill>
                <a:latin typeface="DM Sans"/>
                <a:ea typeface="DM Sans"/>
                <a:cs typeface="DM Sans"/>
                <a:sym typeface="DM Sans"/>
              </a:rPr>
            </a:br>
            <a:r>
              <a:rPr b="0" i="0" lang="en-US" sz="1500" u="none" cap="none" strike="noStrike">
                <a:solidFill>
                  <a:schemeClr val="accent1"/>
                </a:solidFill>
                <a:latin typeface="DM Sans"/>
                <a:ea typeface="DM Sans"/>
                <a:cs typeface="DM Sans"/>
                <a:sym typeface="DM Sans"/>
              </a:rPr>
              <a:t>pricing model</a:t>
            </a:r>
            <a:endParaRPr b="0"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accent1"/>
              </a:solidFill>
              <a:latin typeface="DM Sans"/>
              <a:ea typeface="DM Sans"/>
              <a:cs typeface="DM Sans"/>
              <a:sym typeface="DM Sans"/>
            </a:endParaRPr>
          </a:p>
        </p:txBody>
      </p:sp>
      <p:grpSp>
        <p:nvGrpSpPr>
          <p:cNvPr id="9287" name="Google Shape;9287;p1064"/>
          <p:cNvGrpSpPr/>
          <p:nvPr/>
        </p:nvGrpSpPr>
        <p:grpSpPr>
          <a:xfrm>
            <a:off x="5464962" y="1855075"/>
            <a:ext cx="1182355" cy="1324373"/>
            <a:chOff x="4940076" y="2257025"/>
            <a:chExt cx="1182000" cy="1324373"/>
          </a:xfrm>
        </p:grpSpPr>
        <p:pic>
          <p:nvPicPr>
            <p:cNvPr id="9288" name="Google Shape;9288;p1064"/>
            <p:cNvPicPr preferRelativeResize="0"/>
            <p:nvPr/>
          </p:nvPicPr>
          <p:blipFill rotWithShape="1">
            <a:blip r:embed="rId4">
              <a:alphaModFix/>
            </a:blip>
            <a:srcRect b="0" l="0" r="0" t="0"/>
            <a:stretch/>
          </p:blipFill>
          <p:spPr>
            <a:xfrm>
              <a:off x="5042085" y="2651758"/>
              <a:ext cx="977982" cy="929640"/>
            </a:xfrm>
            <a:prstGeom prst="rect">
              <a:avLst/>
            </a:prstGeom>
            <a:noFill/>
            <a:ln>
              <a:noFill/>
            </a:ln>
          </p:spPr>
        </p:pic>
        <p:sp>
          <p:nvSpPr>
            <p:cNvPr id="9289" name="Google Shape;9289;p1064"/>
            <p:cNvSpPr txBox="1"/>
            <p:nvPr/>
          </p:nvSpPr>
          <p:spPr>
            <a:xfrm>
              <a:off x="4940076" y="2257025"/>
              <a:ext cx="1182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618794"/>
                  </a:solidFill>
                  <a:latin typeface="DM Sans Medium"/>
                  <a:ea typeface="DM Sans Medium"/>
                  <a:cs typeface="DM Sans Medium"/>
                  <a:sym typeface="DM Sans Medium"/>
                </a:rPr>
                <a:t>Admins</a:t>
              </a:r>
              <a:endParaRPr b="0" i="0" sz="1500" u="none" cap="none" strike="noStrike">
                <a:solidFill>
                  <a:srgbClr val="618794"/>
                </a:solidFill>
                <a:latin typeface="DM Sans Medium"/>
                <a:ea typeface="DM Sans Medium"/>
                <a:cs typeface="DM Sans Medium"/>
                <a:sym typeface="DM Sans Medium"/>
              </a:endParaRPr>
            </a:p>
          </p:txBody>
        </p:sp>
      </p:grpSp>
      <p:sp>
        <p:nvSpPr>
          <p:cNvPr id="9290" name="Google Shape;9290;p1064"/>
          <p:cNvSpPr txBox="1"/>
          <p:nvPr/>
        </p:nvSpPr>
        <p:spPr>
          <a:xfrm>
            <a:off x="8384776" y="3228300"/>
            <a:ext cx="2489700" cy="160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accent1"/>
                </a:solidFill>
                <a:latin typeface="DM Sans"/>
                <a:ea typeface="DM Sans"/>
                <a:cs typeface="DM Sans"/>
                <a:sym typeface="DM Sans"/>
              </a:rPr>
              <a:t>Lower TCO</a:t>
            </a:r>
            <a:endParaRPr b="1"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700"/>
              </a:spcBef>
              <a:spcAft>
                <a:spcPts val="0"/>
              </a:spcAft>
              <a:buClr>
                <a:srgbClr val="000000"/>
              </a:buClr>
              <a:buSzPts val="1500"/>
              <a:buFont typeface="Arial"/>
              <a:buNone/>
            </a:pPr>
            <a:r>
              <a:rPr b="0" i="0" lang="en-US" sz="1500" u="none" cap="none" strike="noStrike">
                <a:solidFill>
                  <a:schemeClr val="accent1"/>
                </a:solidFill>
                <a:latin typeface="DM Sans"/>
                <a:ea typeface="DM Sans"/>
                <a:cs typeface="DM Sans"/>
                <a:sym typeface="DM Sans"/>
              </a:rPr>
              <a:t>Avoid over-provisioning </a:t>
            </a:r>
            <a:br>
              <a:rPr lang="en-US" sz="1500">
                <a:solidFill>
                  <a:schemeClr val="accent1"/>
                </a:solidFill>
                <a:latin typeface="DM Sans"/>
                <a:ea typeface="DM Sans"/>
                <a:cs typeface="DM Sans"/>
                <a:sym typeface="DM Sans"/>
              </a:rPr>
            </a:br>
            <a:endParaRPr b="0" i="0" sz="1500" u="none" cap="none" strike="noStrike">
              <a:solidFill>
                <a:schemeClr val="accent1"/>
              </a:solidFill>
              <a:latin typeface="DM Sans"/>
              <a:ea typeface="DM Sans"/>
              <a:cs typeface="DM Sans"/>
              <a:sym typeface="DM Sans"/>
            </a:endParaRPr>
          </a:p>
          <a:p>
            <a:pPr indent="0" lvl="0" marL="0" marR="0" rtl="0" algn="ctr">
              <a:lnSpc>
                <a:spcPct val="100000"/>
              </a:lnSpc>
              <a:spcBef>
                <a:spcPts val="700"/>
              </a:spcBef>
              <a:spcAft>
                <a:spcPts val="0"/>
              </a:spcAft>
              <a:buClr>
                <a:srgbClr val="000000"/>
              </a:buClr>
              <a:buSzPts val="1500"/>
              <a:buFont typeface="Arial"/>
              <a:buNone/>
            </a:pPr>
            <a:r>
              <a:rPr b="0" i="0" lang="en-US" sz="1500" u="none" cap="none" strike="noStrike">
                <a:solidFill>
                  <a:schemeClr val="accent1"/>
                </a:solidFill>
                <a:latin typeface="DM Sans"/>
                <a:ea typeface="DM Sans"/>
                <a:cs typeface="DM Sans"/>
                <a:sym typeface="DM Sans"/>
              </a:rPr>
              <a:t>Reduce idle time </a:t>
            </a:r>
            <a:endParaRPr b="0" i="0" sz="1500" u="none" cap="none" strike="noStrike">
              <a:solidFill>
                <a:schemeClr val="accent1"/>
              </a:solidFill>
              <a:latin typeface="DM Sans"/>
              <a:ea typeface="DM Sans"/>
              <a:cs typeface="DM Sans"/>
              <a:sym typeface="DM Sans"/>
            </a:endParaRPr>
          </a:p>
        </p:txBody>
      </p:sp>
      <p:grpSp>
        <p:nvGrpSpPr>
          <p:cNvPr id="9291" name="Google Shape;9291;p1064"/>
          <p:cNvGrpSpPr/>
          <p:nvPr/>
        </p:nvGrpSpPr>
        <p:grpSpPr>
          <a:xfrm>
            <a:off x="8970503" y="1837475"/>
            <a:ext cx="1319196" cy="1359586"/>
            <a:chOff x="8742149" y="2257025"/>
            <a:chExt cx="1318800" cy="1359586"/>
          </a:xfrm>
        </p:grpSpPr>
        <p:pic>
          <p:nvPicPr>
            <p:cNvPr id="9292" name="Google Shape;9292;p1064"/>
            <p:cNvPicPr preferRelativeResize="0"/>
            <p:nvPr/>
          </p:nvPicPr>
          <p:blipFill rotWithShape="1">
            <a:blip r:embed="rId5">
              <a:alphaModFix/>
            </a:blip>
            <a:srcRect b="0" l="0" r="0" t="0"/>
            <a:stretch/>
          </p:blipFill>
          <p:spPr>
            <a:xfrm>
              <a:off x="8898762" y="2611020"/>
              <a:ext cx="1005591" cy="1005591"/>
            </a:xfrm>
            <a:prstGeom prst="rect">
              <a:avLst/>
            </a:prstGeom>
            <a:noFill/>
            <a:ln>
              <a:noFill/>
            </a:ln>
          </p:spPr>
        </p:pic>
        <p:sp>
          <p:nvSpPr>
            <p:cNvPr id="9293" name="Google Shape;9293;p1064"/>
            <p:cNvSpPr txBox="1"/>
            <p:nvPr/>
          </p:nvSpPr>
          <p:spPr>
            <a:xfrm>
              <a:off x="8742149" y="2257025"/>
              <a:ext cx="13188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618794"/>
                  </a:solidFill>
                  <a:latin typeface="DM Sans Medium"/>
                  <a:ea typeface="DM Sans Medium"/>
                  <a:cs typeface="DM Sans Medium"/>
                  <a:sym typeface="DM Sans Medium"/>
                </a:rPr>
                <a:t>IT Budget</a:t>
              </a:r>
              <a:endParaRPr b="0" i="0" sz="1500" u="none" cap="none" strike="noStrike">
                <a:solidFill>
                  <a:srgbClr val="618794"/>
                </a:solidFill>
                <a:latin typeface="DM Sans Medium"/>
                <a:ea typeface="DM Sans Medium"/>
                <a:cs typeface="DM Sans Medium"/>
                <a:sym typeface="DM Sans Medium"/>
              </a:endParaRPr>
            </a:p>
          </p:txBody>
        </p:sp>
      </p:grpSp>
      <p:sp>
        <p:nvSpPr>
          <p:cNvPr id="9294" name="Google Shape;9294;p1064"/>
          <p:cNvSpPr/>
          <p:nvPr/>
        </p:nvSpPr>
        <p:spPr>
          <a:xfrm>
            <a:off x="-9200" y="5435300"/>
            <a:ext cx="12201300" cy="14229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en-US" sz="1600">
                <a:solidFill>
                  <a:schemeClr val="lt1"/>
                </a:solidFill>
                <a:latin typeface="DM Sans"/>
                <a:ea typeface="DM Sans"/>
                <a:cs typeface="DM Sans"/>
                <a:sym typeface="DM Sans"/>
              </a:rPr>
              <a:t>"Our analysts rely on Databricks SQL to derive business intelligence from over 2PB of data. With serverless, we get reliability, scalability, and efficiency - all by simply checking a box. Our teams no longer have to worry about performance, sizing and administering infrastructure. With the push-button simplicity of Databricks SQL Serverless, we have 30% better performance and have reduced costs by 20% on average." — Allard de Boer, Global Director of Analytics, eBay, Adevinta Group</a:t>
            </a:r>
            <a:endParaRPr i="1" sz="1600">
              <a:solidFill>
                <a:schemeClr val="lt1"/>
              </a:solidFill>
              <a:latin typeface="DM Sans"/>
              <a:ea typeface="DM Sans"/>
              <a:cs typeface="DM Sans"/>
              <a:sym typeface="DM Sans"/>
            </a:endParaRPr>
          </a:p>
        </p:txBody>
      </p:sp>
      <p:sp>
        <p:nvSpPr>
          <p:cNvPr id="9295" name="Google Shape;9295;p106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Improved agility at lower cost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9" name="Shape 9299"/>
        <p:cNvGrpSpPr/>
        <p:nvPr/>
      </p:nvGrpSpPr>
      <p:grpSpPr>
        <a:xfrm>
          <a:off x="0" y="0"/>
          <a:ext cx="0" cy="0"/>
          <a:chOff x="0" y="0"/>
          <a:chExt cx="0" cy="0"/>
        </a:xfrm>
      </p:grpSpPr>
      <p:sp>
        <p:nvSpPr>
          <p:cNvPr id="9300" name="Google Shape;9300;p1065"/>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Serverless compute for Databricks SQL</a:t>
            </a:r>
            <a:endParaRPr sz="3600"/>
          </a:p>
        </p:txBody>
      </p:sp>
      <p:sp>
        <p:nvSpPr>
          <p:cNvPr id="9301" name="Google Shape;9301;p1065"/>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latin typeface="DM Sans Medium"/>
                <a:ea typeface="DM Sans Medium"/>
                <a:cs typeface="DM Sans Medium"/>
                <a:sym typeface="DM Sans Medium"/>
              </a:rPr>
              <a:t>Instant, elastic &amp; zero-management compute </a:t>
            </a:r>
            <a:endParaRPr>
              <a:latin typeface="DM Sans Medium"/>
              <a:ea typeface="DM Sans Medium"/>
              <a:cs typeface="DM Sans Medium"/>
              <a:sym typeface="DM Sans Medium"/>
            </a:endParaRPr>
          </a:p>
        </p:txBody>
      </p:sp>
      <p:sp>
        <p:nvSpPr>
          <p:cNvPr id="9302" name="Google Shape;9302;p1065"/>
          <p:cNvSpPr txBox="1"/>
          <p:nvPr>
            <p:ph idx="2" type="body"/>
          </p:nvPr>
        </p:nvSpPr>
        <p:spPr>
          <a:xfrm>
            <a:off x="762000" y="1988825"/>
            <a:ext cx="5906100" cy="4149900"/>
          </a:xfrm>
          <a:prstGeom prst="rect">
            <a:avLst/>
          </a:prstGeom>
        </p:spPr>
        <p:txBody>
          <a:bodyPr anchorCtr="0" anchor="t" bIns="0" lIns="0" spcFirstLastPara="1" rIns="0" wrap="square" tIns="0">
            <a:noAutofit/>
          </a:bodyPr>
          <a:lstStyle/>
          <a:p>
            <a:pPr indent="-342900" lvl="0" marL="457200" rtl="0" algn="l">
              <a:spcBef>
                <a:spcPts val="1100"/>
              </a:spcBef>
              <a:spcAft>
                <a:spcPts val="0"/>
              </a:spcAft>
              <a:buSzPts val="1800"/>
              <a:buChar char="•"/>
            </a:pPr>
            <a:r>
              <a:rPr lang="en-US" sz="1800"/>
              <a:t>Quickly setup </a:t>
            </a:r>
            <a:r>
              <a:rPr b="1" lang="en-US" sz="1800"/>
              <a:t>instant</a:t>
            </a:r>
            <a:r>
              <a:rPr lang="en-US" sz="1800"/>
              <a:t>, </a:t>
            </a:r>
            <a:r>
              <a:rPr b="1" lang="en-US" sz="1800"/>
              <a:t>elastic SQL warehouse</a:t>
            </a:r>
            <a:r>
              <a:rPr lang="en-US" sz="1800"/>
              <a:t> - decoupled from storage - Powered by Photon</a:t>
            </a:r>
            <a:endParaRPr sz="1800"/>
          </a:p>
          <a:p>
            <a:pPr indent="-342900" lvl="0" marL="457200" rtl="0" algn="l">
              <a:spcBef>
                <a:spcPts val="1100"/>
              </a:spcBef>
              <a:spcAft>
                <a:spcPts val="0"/>
              </a:spcAft>
              <a:buSzPts val="1800"/>
              <a:buChar char="•"/>
            </a:pPr>
            <a:r>
              <a:rPr lang="en-US" sz="1800"/>
              <a:t>Automatically determines instance types and configuration for best price/perf (up to 12x)</a:t>
            </a:r>
            <a:endParaRPr sz="1800"/>
          </a:p>
          <a:p>
            <a:pPr indent="-342900" lvl="0" marL="457200" rtl="0" algn="l">
              <a:spcBef>
                <a:spcPts val="1100"/>
              </a:spcBef>
              <a:spcAft>
                <a:spcPts val="0"/>
              </a:spcAft>
              <a:buSzPts val="1800"/>
              <a:buChar char="•"/>
            </a:pPr>
            <a:r>
              <a:rPr b="1" lang="en-US" sz="1800"/>
              <a:t>High concurrency</a:t>
            </a:r>
            <a:r>
              <a:rPr lang="en-US" sz="1800"/>
              <a:t> built-in, automatic load balancing</a:t>
            </a:r>
            <a:endParaRPr sz="1800"/>
          </a:p>
          <a:p>
            <a:pPr indent="-342900" lvl="0" marL="457200" rtl="0" algn="l">
              <a:spcBef>
                <a:spcPts val="1100"/>
              </a:spcBef>
              <a:spcAft>
                <a:spcPts val="0"/>
              </a:spcAft>
              <a:buSzPts val="1800"/>
              <a:buChar char="•"/>
            </a:pPr>
            <a:r>
              <a:rPr lang="en-US" sz="1800"/>
              <a:t>Intelligent </a:t>
            </a:r>
            <a:r>
              <a:rPr b="1" lang="en-US" sz="1800"/>
              <a:t>workload management</a:t>
            </a:r>
            <a:r>
              <a:rPr lang="en-US" sz="1800"/>
              <a:t> and faster </a:t>
            </a:r>
            <a:br>
              <a:rPr lang="en-US" sz="1800"/>
            </a:br>
            <a:r>
              <a:rPr lang="en-US" sz="1800"/>
              <a:t>reads from cloud storage</a:t>
            </a:r>
            <a:endParaRPr sz="1800"/>
          </a:p>
          <a:p>
            <a:pPr indent="-342900" lvl="0" marL="457200" rtl="0" algn="l">
              <a:spcBef>
                <a:spcPts val="1100"/>
              </a:spcBef>
              <a:spcAft>
                <a:spcPts val="0"/>
              </a:spcAft>
              <a:buSzPts val="1800"/>
              <a:buChar char="•"/>
            </a:pPr>
            <a:r>
              <a:rPr lang="en-US" sz="1800"/>
              <a:t>Instant startup, greater availability, and </a:t>
            </a:r>
            <a:r>
              <a:rPr b="1" lang="en-US" sz="1800"/>
              <a:t>40% average lower overall costs with serverless </a:t>
            </a:r>
            <a:endParaRPr b="1" sz="1800"/>
          </a:p>
        </p:txBody>
      </p:sp>
      <p:pic>
        <p:nvPicPr>
          <p:cNvPr id="9303" name="Google Shape;9303;p1065"/>
          <p:cNvPicPr preferRelativeResize="0"/>
          <p:nvPr/>
        </p:nvPicPr>
        <p:blipFill>
          <a:blip r:embed="rId3">
            <a:alphaModFix/>
          </a:blip>
          <a:stretch>
            <a:fillRect/>
          </a:stretch>
        </p:blipFill>
        <p:spPr>
          <a:xfrm>
            <a:off x="10638518" y="5842300"/>
            <a:ext cx="570527" cy="459104"/>
          </a:xfrm>
          <a:prstGeom prst="rect">
            <a:avLst/>
          </a:prstGeom>
          <a:noFill/>
          <a:ln>
            <a:noFill/>
          </a:ln>
        </p:spPr>
      </p:pic>
      <p:pic>
        <p:nvPicPr>
          <p:cNvPr id="9304" name="Google Shape;9304;p1065"/>
          <p:cNvPicPr preferRelativeResize="0"/>
          <p:nvPr/>
        </p:nvPicPr>
        <p:blipFill>
          <a:blip r:embed="rId4">
            <a:alphaModFix/>
          </a:blip>
          <a:stretch>
            <a:fillRect/>
          </a:stretch>
        </p:blipFill>
        <p:spPr>
          <a:xfrm>
            <a:off x="9057212" y="5853003"/>
            <a:ext cx="437699" cy="437699"/>
          </a:xfrm>
          <a:prstGeom prst="rect">
            <a:avLst/>
          </a:prstGeom>
          <a:noFill/>
          <a:ln>
            <a:noFill/>
          </a:ln>
        </p:spPr>
      </p:pic>
      <p:pic>
        <p:nvPicPr>
          <p:cNvPr id="9305" name="Google Shape;9305;p1065"/>
          <p:cNvPicPr preferRelativeResize="0"/>
          <p:nvPr/>
        </p:nvPicPr>
        <p:blipFill>
          <a:blip r:embed="rId5">
            <a:alphaModFix/>
          </a:blip>
          <a:stretch>
            <a:fillRect/>
          </a:stretch>
        </p:blipFill>
        <p:spPr>
          <a:xfrm>
            <a:off x="7343048" y="5901089"/>
            <a:ext cx="570524" cy="341525"/>
          </a:xfrm>
          <a:prstGeom prst="rect">
            <a:avLst/>
          </a:prstGeom>
          <a:noFill/>
          <a:ln>
            <a:noFill/>
          </a:ln>
        </p:spPr>
      </p:pic>
      <p:sp>
        <p:nvSpPr>
          <p:cNvPr id="9306" name="Google Shape;9306;p1065"/>
          <p:cNvSpPr txBox="1"/>
          <p:nvPr/>
        </p:nvSpPr>
        <p:spPr>
          <a:xfrm>
            <a:off x="6860486" y="6358100"/>
            <a:ext cx="153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DM Sans"/>
                <a:ea typeface="DM Sans"/>
                <a:cs typeface="DM Sans"/>
                <a:sym typeface="DM Sans"/>
              </a:rPr>
              <a:t>GA</a:t>
            </a:r>
            <a:endParaRPr>
              <a:latin typeface="DM Sans"/>
              <a:ea typeface="DM Sans"/>
              <a:cs typeface="DM Sans"/>
              <a:sym typeface="DM Sans"/>
            </a:endParaRPr>
          </a:p>
        </p:txBody>
      </p:sp>
      <p:sp>
        <p:nvSpPr>
          <p:cNvPr id="9307" name="Google Shape;9307;p1065"/>
          <p:cNvSpPr txBox="1"/>
          <p:nvPr/>
        </p:nvSpPr>
        <p:spPr>
          <a:xfrm>
            <a:off x="8508223" y="6358100"/>
            <a:ext cx="153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DM Sans"/>
                <a:ea typeface="DM Sans"/>
                <a:cs typeface="DM Sans"/>
                <a:sym typeface="DM Sans"/>
              </a:rPr>
              <a:t>GA</a:t>
            </a:r>
            <a:endParaRPr>
              <a:latin typeface="DM Sans"/>
              <a:ea typeface="DM Sans"/>
              <a:cs typeface="DM Sans"/>
              <a:sym typeface="DM Sans"/>
            </a:endParaRPr>
          </a:p>
        </p:txBody>
      </p:sp>
      <p:sp>
        <p:nvSpPr>
          <p:cNvPr id="9308" name="Google Shape;9308;p1065"/>
          <p:cNvSpPr txBox="1"/>
          <p:nvPr/>
        </p:nvSpPr>
        <p:spPr>
          <a:xfrm>
            <a:off x="10155960" y="6358100"/>
            <a:ext cx="153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DM Sans"/>
                <a:ea typeface="DM Sans"/>
                <a:cs typeface="DM Sans"/>
                <a:sym typeface="DM Sans"/>
              </a:rPr>
              <a:t>Coming Soon</a:t>
            </a:r>
            <a:endParaRPr>
              <a:latin typeface="DM Sans"/>
              <a:ea typeface="DM Sans"/>
              <a:cs typeface="DM Sans"/>
              <a:sym typeface="DM Sans"/>
            </a:endParaRPr>
          </a:p>
        </p:txBody>
      </p:sp>
      <p:pic>
        <p:nvPicPr>
          <p:cNvPr id="9309" name="Google Shape;9309;p1065"/>
          <p:cNvPicPr preferRelativeResize="0"/>
          <p:nvPr/>
        </p:nvPicPr>
        <p:blipFill>
          <a:blip r:embed="rId6">
            <a:alphaModFix/>
          </a:blip>
          <a:stretch>
            <a:fillRect/>
          </a:stretch>
        </p:blipFill>
        <p:spPr>
          <a:xfrm>
            <a:off x="6815750" y="1988825"/>
            <a:ext cx="5224043" cy="36837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3" name="Shape 9313"/>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6" name="Shape 7226"/>
        <p:cNvGrpSpPr/>
        <p:nvPr/>
      </p:nvGrpSpPr>
      <p:grpSpPr>
        <a:xfrm>
          <a:off x="0" y="0"/>
          <a:ext cx="0" cy="0"/>
          <a:chOff x="0" y="0"/>
          <a:chExt cx="0" cy="0"/>
        </a:xfrm>
      </p:grpSpPr>
      <p:sp>
        <p:nvSpPr>
          <p:cNvPr id="7227" name="Google Shape;7227;p954"/>
          <p:cNvSpPr/>
          <p:nvPr/>
        </p:nvSpPr>
        <p:spPr>
          <a:xfrm>
            <a:off x="2988" y="4880393"/>
            <a:ext cx="12189149" cy="228108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sz="1466">
              <a:solidFill>
                <a:schemeClr val="lt1"/>
              </a:solidFill>
              <a:latin typeface="DM Sans"/>
              <a:ea typeface="DM Sans"/>
              <a:cs typeface="DM Sans"/>
              <a:sym typeface="DM Sans"/>
            </a:endParaRPr>
          </a:p>
        </p:txBody>
      </p:sp>
      <p:sp>
        <p:nvSpPr>
          <p:cNvPr id="7228" name="Google Shape;7228;p954"/>
          <p:cNvSpPr txBox="1"/>
          <p:nvPr>
            <p:ph type="title"/>
          </p:nvPr>
        </p:nvSpPr>
        <p:spPr>
          <a:xfrm>
            <a:off x="731518" y="539496"/>
            <a:ext cx="10775700" cy="58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3600"/>
              <a:buFont typeface="DM Sans Medium"/>
              <a:buNone/>
            </a:pPr>
            <a:r>
              <a:rPr lang="en-US" sz="3600"/>
              <a:t>Databricks Data Intelligence Platform</a:t>
            </a:r>
            <a:endParaRPr sz="3600"/>
          </a:p>
        </p:txBody>
      </p:sp>
      <p:grpSp>
        <p:nvGrpSpPr>
          <p:cNvPr id="7229" name="Google Shape;7229;p954"/>
          <p:cNvGrpSpPr/>
          <p:nvPr/>
        </p:nvGrpSpPr>
        <p:grpSpPr>
          <a:xfrm>
            <a:off x="731518" y="1799924"/>
            <a:ext cx="2850000" cy="3897600"/>
            <a:chOff x="731518" y="1799924"/>
            <a:chExt cx="2850000" cy="3897600"/>
          </a:xfrm>
        </p:grpSpPr>
        <p:sp>
          <p:nvSpPr>
            <p:cNvPr id="7230" name="Google Shape;7230;p954"/>
            <p:cNvSpPr/>
            <p:nvPr/>
          </p:nvSpPr>
          <p:spPr>
            <a:xfrm>
              <a:off x="731518" y="1799924"/>
              <a:ext cx="2850000" cy="3897600"/>
            </a:xfrm>
            <a:prstGeom prst="rect">
              <a:avLst/>
            </a:prstGeom>
            <a:solidFill>
              <a:schemeClr val="dk1"/>
            </a:solidFill>
            <a:ln cap="flat" cmpd="sng" w="28575">
              <a:solidFill>
                <a:schemeClr val="accent2"/>
              </a:solidFill>
              <a:prstDash val="solid"/>
              <a:round/>
              <a:headEnd len="sm" w="sm" type="none"/>
              <a:tailEnd len="sm" w="sm" type="none"/>
            </a:ln>
          </p:spPr>
          <p:txBody>
            <a:bodyPr anchorCtr="0" anchor="t" bIns="91400" lIns="91400" spcFirstLastPara="1" rIns="91400" wrap="square" tIns="91400">
              <a:noAutofit/>
            </a:bodyPr>
            <a:lstStyle/>
            <a:p>
              <a:pPr indent="0" lvl="0" marL="0" marR="0" rtl="0" algn="ctr">
                <a:spcBef>
                  <a:spcPts val="0"/>
                </a:spcBef>
                <a:spcAft>
                  <a:spcPts val="0"/>
                </a:spcAft>
                <a:buNone/>
              </a:pPr>
              <a:r>
                <a:rPr b="1" lang="en-US" sz="2400">
                  <a:solidFill>
                    <a:schemeClr val="lt1"/>
                  </a:solidFill>
                  <a:latin typeface="DM Sans"/>
                  <a:ea typeface="DM Sans"/>
                  <a:cs typeface="DM Sans"/>
                  <a:sym typeface="DM Sans"/>
                </a:rPr>
                <a:t>Data-centric AI</a:t>
              </a:r>
              <a:endParaRPr/>
            </a:p>
          </p:txBody>
        </p:sp>
        <p:sp>
          <p:nvSpPr>
            <p:cNvPr id="7231" name="Google Shape;7231;p954"/>
            <p:cNvSpPr txBox="1"/>
            <p:nvPr/>
          </p:nvSpPr>
          <p:spPr>
            <a:xfrm>
              <a:off x="884193" y="2393812"/>
              <a:ext cx="2564700" cy="324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DM Sans"/>
                  <a:ea typeface="DM Sans"/>
                  <a:cs typeface="DM Sans"/>
                  <a:sym typeface="DM Sans"/>
                </a:rPr>
                <a:t>Gen AI</a:t>
              </a:r>
              <a:endParaRPr/>
            </a:p>
            <a:p>
              <a:pPr indent="-285750" lvl="0" marL="285750" marR="0" rtl="0" algn="l">
                <a:spcBef>
                  <a:spcPts val="600"/>
                </a:spcBef>
                <a:spcAft>
                  <a:spcPts val="0"/>
                </a:spcAft>
                <a:buClr>
                  <a:schemeClr val="accent2"/>
                </a:buClr>
                <a:buSzPts val="1600"/>
                <a:buFont typeface="Arial"/>
                <a:buChar char="•"/>
              </a:pPr>
              <a:r>
                <a:rPr lang="en-US" sz="1600">
                  <a:solidFill>
                    <a:schemeClr val="lt1"/>
                  </a:solidFill>
                  <a:latin typeface="DM Sans"/>
                  <a:ea typeface="DM Sans"/>
                  <a:cs typeface="DM Sans"/>
                  <a:sym typeface="DM Sans"/>
                </a:rPr>
                <a:t>Custom models</a:t>
              </a:r>
              <a:endParaRPr/>
            </a:p>
            <a:p>
              <a:pPr indent="-285750" lvl="0" marL="285750" marR="0" rtl="0" algn="l">
                <a:spcBef>
                  <a:spcPts val="600"/>
                </a:spcBef>
                <a:spcAft>
                  <a:spcPts val="0"/>
                </a:spcAft>
                <a:buClr>
                  <a:schemeClr val="accent2"/>
                </a:buClr>
                <a:buSzPts val="1600"/>
                <a:buFont typeface="Arial"/>
                <a:buChar char="•"/>
              </a:pPr>
              <a:r>
                <a:rPr lang="en-US" sz="1600">
                  <a:solidFill>
                    <a:schemeClr val="lt1"/>
                  </a:solidFill>
                  <a:latin typeface="DM Sans"/>
                  <a:ea typeface="DM Sans"/>
                  <a:cs typeface="DM Sans"/>
                  <a:sym typeface="DM Sans"/>
                </a:rPr>
                <a:t>Model serving</a:t>
              </a:r>
              <a:endParaRPr/>
            </a:p>
            <a:p>
              <a:pPr indent="-285750" lvl="0" marL="285750" marR="0" rtl="0" algn="l">
                <a:spcBef>
                  <a:spcPts val="600"/>
                </a:spcBef>
                <a:spcAft>
                  <a:spcPts val="0"/>
                </a:spcAft>
                <a:buClr>
                  <a:schemeClr val="accent2"/>
                </a:buClr>
                <a:buSzPts val="1600"/>
                <a:buFont typeface="Arial"/>
                <a:buChar char="•"/>
              </a:pPr>
              <a:r>
                <a:rPr lang="en-US" sz="1600">
                  <a:solidFill>
                    <a:schemeClr val="lt1"/>
                  </a:solidFill>
                  <a:latin typeface="DM Sans"/>
                  <a:ea typeface="DM Sans"/>
                  <a:cs typeface="DM Sans"/>
                  <a:sym typeface="DM Sans"/>
                </a:rPr>
                <a:t>RAG</a:t>
              </a:r>
              <a:endParaRPr/>
            </a:p>
            <a:p>
              <a:pPr indent="-184150" lvl="0" marL="285750" marR="0" rtl="0" algn="l">
                <a:spcBef>
                  <a:spcPts val="600"/>
                </a:spcBef>
                <a:spcAft>
                  <a:spcPts val="0"/>
                </a:spcAft>
                <a:buClr>
                  <a:schemeClr val="dk2"/>
                </a:buClr>
                <a:buSzPts val="1600"/>
                <a:buFont typeface="Arial"/>
                <a:buNone/>
              </a:pPr>
              <a:r>
                <a:t/>
              </a:r>
              <a:endParaRPr sz="1600">
                <a:solidFill>
                  <a:schemeClr val="lt1"/>
                </a:solidFill>
                <a:latin typeface="DM Sans"/>
                <a:ea typeface="DM Sans"/>
                <a:cs typeface="DM Sans"/>
                <a:sym typeface="DM Sans"/>
              </a:endParaRPr>
            </a:p>
            <a:p>
              <a:pPr indent="0" lvl="0" marL="0" marR="0" rtl="0" algn="l">
                <a:spcBef>
                  <a:spcPts val="600"/>
                </a:spcBef>
                <a:spcAft>
                  <a:spcPts val="0"/>
                </a:spcAft>
                <a:buNone/>
              </a:pPr>
              <a:r>
                <a:rPr b="1" lang="en-US" sz="1600">
                  <a:solidFill>
                    <a:schemeClr val="lt1"/>
                  </a:solidFill>
                  <a:latin typeface="DM Sans"/>
                  <a:ea typeface="DM Sans"/>
                  <a:cs typeface="DM Sans"/>
                  <a:sym typeface="DM Sans"/>
                </a:rPr>
                <a:t>End-to-end AI</a:t>
              </a:r>
              <a:endParaRPr/>
            </a:p>
            <a:p>
              <a:pPr indent="-285750" lvl="0" marL="285750" marR="0" rtl="0" algn="l">
                <a:spcBef>
                  <a:spcPts val="600"/>
                </a:spcBef>
                <a:spcAft>
                  <a:spcPts val="0"/>
                </a:spcAft>
                <a:buClr>
                  <a:schemeClr val="accent2"/>
                </a:buClr>
                <a:buSzPts val="1600"/>
                <a:buFont typeface="Arial"/>
                <a:buChar char="•"/>
              </a:pPr>
              <a:r>
                <a:rPr lang="en-US" sz="1600">
                  <a:solidFill>
                    <a:schemeClr val="lt1"/>
                  </a:solidFill>
                  <a:latin typeface="DM Sans"/>
                  <a:ea typeface="DM Sans"/>
                  <a:cs typeface="DM Sans"/>
                  <a:sym typeface="DM Sans"/>
                </a:rPr>
                <a:t>MLOps (MLflow)</a:t>
              </a:r>
              <a:endParaRPr/>
            </a:p>
            <a:p>
              <a:pPr indent="-285750" lvl="0" marL="285750" marR="0" rtl="0" algn="l">
                <a:spcBef>
                  <a:spcPts val="600"/>
                </a:spcBef>
                <a:spcAft>
                  <a:spcPts val="0"/>
                </a:spcAft>
                <a:buClr>
                  <a:schemeClr val="accent2"/>
                </a:buClr>
                <a:buSzPts val="1600"/>
                <a:buFont typeface="Arial"/>
                <a:buChar char="•"/>
              </a:pPr>
              <a:r>
                <a:rPr lang="en-US" sz="1600">
                  <a:solidFill>
                    <a:schemeClr val="lt1"/>
                  </a:solidFill>
                  <a:latin typeface="DM Sans"/>
                  <a:ea typeface="DM Sans"/>
                  <a:cs typeface="DM Sans"/>
                  <a:sym typeface="DM Sans"/>
                </a:rPr>
                <a:t>AutoML</a:t>
              </a:r>
              <a:endParaRPr sz="1600">
                <a:solidFill>
                  <a:schemeClr val="lt1"/>
                </a:solidFill>
                <a:latin typeface="DM Sans"/>
                <a:ea typeface="DM Sans"/>
                <a:cs typeface="DM Sans"/>
                <a:sym typeface="DM Sans"/>
              </a:endParaRPr>
            </a:p>
            <a:p>
              <a:pPr indent="-285750" lvl="0" marL="285750" marR="0" rtl="0" algn="l">
                <a:spcBef>
                  <a:spcPts val="600"/>
                </a:spcBef>
                <a:spcAft>
                  <a:spcPts val="0"/>
                </a:spcAft>
                <a:buClr>
                  <a:schemeClr val="accent2"/>
                </a:buClr>
                <a:buSzPts val="1600"/>
                <a:buFont typeface="Arial"/>
                <a:buChar char="•"/>
              </a:pPr>
              <a:r>
                <a:rPr lang="en-US" sz="1600">
                  <a:solidFill>
                    <a:schemeClr val="lt1"/>
                  </a:solidFill>
                  <a:latin typeface="DM Sans"/>
                  <a:ea typeface="DM Sans"/>
                  <a:cs typeface="DM Sans"/>
                  <a:sym typeface="DM Sans"/>
                </a:rPr>
                <a:t>Monitoring</a:t>
              </a:r>
              <a:endParaRPr/>
            </a:p>
            <a:p>
              <a:pPr indent="-285750" lvl="0" marL="285750" marR="0" rtl="0" algn="l">
                <a:spcBef>
                  <a:spcPts val="600"/>
                </a:spcBef>
                <a:spcAft>
                  <a:spcPts val="0"/>
                </a:spcAft>
                <a:buClr>
                  <a:schemeClr val="accent2"/>
                </a:buClr>
                <a:buSzPts val="1600"/>
                <a:buFont typeface="Arial"/>
                <a:buChar char="•"/>
              </a:pPr>
              <a:r>
                <a:rPr lang="en-US" sz="1600">
                  <a:solidFill>
                    <a:schemeClr val="lt1"/>
                  </a:solidFill>
                  <a:latin typeface="DM Sans"/>
                  <a:ea typeface="DM Sans"/>
                  <a:cs typeface="DM Sans"/>
                  <a:sym typeface="DM Sans"/>
                </a:rPr>
                <a:t>Governance</a:t>
              </a:r>
              <a:endParaRPr/>
            </a:p>
          </p:txBody>
        </p:sp>
      </p:grpSp>
      <p:sp>
        <p:nvSpPr>
          <p:cNvPr id="7232" name="Google Shape;7232;p954"/>
          <p:cNvSpPr/>
          <p:nvPr/>
        </p:nvSpPr>
        <p:spPr>
          <a:xfrm>
            <a:off x="3724038" y="1799924"/>
            <a:ext cx="7781100" cy="3897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spcBef>
                <a:spcPts val="0"/>
              </a:spcBef>
              <a:spcAft>
                <a:spcPts val="0"/>
              </a:spcAft>
              <a:buNone/>
            </a:pPr>
            <a:r>
              <a:t/>
            </a:r>
            <a:endParaRPr i="1" sz="1466">
              <a:solidFill>
                <a:schemeClr val="lt1"/>
              </a:solidFill>
              <a:latin typeface="DM Sans"/>
              <a:ea typeface="DM Sans"/>
              <a:cs typeface="DM Sans"/>
              <a:sym typeface="DM Sans"/>
            </a:endParaRPr>
          </a:p>
        </p:txBody>
      </p:sp>
      <p:sp>
        <p:nvSpPr>
          <p:cNvPr id="7233" name="Google Shape;7233;p954"/>
          <p:cNvSpPr txBox="1"/>
          <p:nvPr/>
        </p:nvSpPr>
        <p:spPr>
          <a:xfrm>
            <a:off x="3870559" y="2978073"/>
            <a:ext cx="7513200" cy="5079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9F7F3"/>
              </a:buClr>
              <a:buSzPts val="1200"/>
              <a:buFont typeface="DM Sans"/>
              <a:buNone/>
            </a:pPr>
            <a:r>
              <a:rPr b="0" i="0" lang="en-US" sz="1200" u="none" cap="none" strike="noStrike">
                <a:solidFill>
                  <a:srgbClr val="F9F7F3"/>
                </a:solidFill>
                <a:latin typeface="DM Sans"/>
                <a:ea typeface="DM Sans"/>
                <a:cs typeface="DM Sans"/>
                <a:sym typeface="DM Sans"/>
              </a:rPr>
              <a:t>Use generative AI to understand the semantics of your data</a:t>
            </a:r>
            <a:endParaRPr/>
          </a:p>
          <a:p>
            <a:pPr indent="0" lvl="0" marL="0" marR="0" rtl="0" algn="ctr">
              <a:lnSpc>
                <a:spcPct val="100000"/>
              </a:lnSpc>
              <a:spcBef>
                <a:spcPts val="600"/>
              </a:spcBef>
              <a:spcAft>
                <a:spcPts val="0"/>
              </a:spcAft>
              <a:buClr>
                <a:srgbClr val="F9F7F3"/>
              </a:buClr>
              <a:buSzPts val="1600"/>
              <a:buFont typeface="DM Sans"/>
              <a:buNone/>
            </a:pPr>
            <a:r>
              <a:rPr b="1" lang="en-US" sz="1600">
                <a:solidFill>
                  <a:srgbClr val="F9F7F3"/>
                </a:solidFill>
                <a:latin typeface="DM Sans"/>
                <a:ea typeface="DM Sans"/>
                <a:cs typeface="DM Sans"/>
                <a:sym typeface="DM Sans"/>
              </a:rPr>
              <a:t>Data </a:t>
            </a:r>
            <a:r>
              <a:rPr b="1" i="0" lang="en-US" sz="1600" u="none" cap="none" strike="noStrike">
                <a:solidFill>
                  <a:srgbClr val="F9F7F3"/>
                </a:solidFill>
                <a:latin typeface="DM Sans"/>
                <a:ea typeface="DM Sans"/>
                <a:cs typeface="DM Sans"/>
                <a:sym typeface="DM Sans"/>
              </a:rPr>
              <a:t>Intelligence Engine</a:t>
            </a:r>
            <a:r>
              <a:rPr b="0" i="0" lang="en-US" sz="1200" u="none" cap="none" strike="noStrike">
                <a:solidFill>
                  <a:srgbClr val="F9F7F3"/>
                </a:solidFill>
                <a:latin typeface="DM Sans"/>
                <a:ea typeface="DM Sans"/>
                <a:cs typeface="DM Sans"/>
                <a:sym typeface="DM Sans"/>
              </a:rPr>
              <a:t> </a:t>
            </a:r>
            <a:endParaRPr b="0" i="0" sz="1600" u="none" cap="none" strike="noStrike">
              <a:solidFill>
                <a:srgbClr val="F9F7F3"/>
              </a:solidFill>
              <a:latin typeface="DM Sans"/>
              <a:ea typeface="DM Sans"/>
              <a:cs typeface="DM Sans"/>
              <a:sym typeface="DM Sans"/>
            </a:endParaRPr>
          </a:p>
        </p:txBody>
      </p:sp>
      <p:sp>
        <p:nvSpPr>
          <p:cNvPr id="7234" name="Google Shape;7234;p954"/>
          <p:cNvSpPr txBox="1"/>
          <p:nvPr/>
        </p:nvSpPr>
        <p:spPr>
          <a:xfrm>
            <a:off x="5673317" y="5706118"/>
            <a:ext cx="3914100" cy="4002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1" lang="en-US" sz="2000">
                <a:solidFill>
                  <a:srgbClr val="1B3139"/>
                </a:solidFill>
                <a:latin typeface="DM Sans"/>
                <a:ea typeface="DM Sans"/>
                <a:cs typeface="DM Sans"/>
                <a:sym typeface="DM Sans"/>
              </a:rPr>
              <a:t>Open Data Lake</a:t>
            </a:r>
            <a:endParaRPr sz="2000">
              <a:solidFill>
                <a:schemeClr val="lt1"/>
              </a:solidFill>
              <a:latin typeface="DM Sans"/>
              <a:ea typeface="DM Sans"/>
              <a:cs typeface="DM Sans"/>
              <a:sym typeface="DM Sans"/>
            </a:endParaRPr>
          </a:p>
        </p:txBody>
      </p:sp>
      <p:sp>
        <p:nvSpPr>
          <p:cNvPr id="7235" name="Google Shape;7235;p954"/>
          <p:cNvSpPr txBox="1"/>
          <p:nvPr/>
        </p:nvSpPr>
        <p:spPr>
          <a:xfrm>
            <a:off x="5838946" y="6073421"/>
            <a:ext cx="3583200" cy="5436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lang="en-US" sz="1466">
                <a:solidFill>
                  <a:srgbClr val="1B3139"/>
                </a:solidFill>
                <a:latin typeface="DM Sans"/>
                <a:ea typeface="DM Sans"/>
                <a:cs typeface="DM Sans"/>
                <a:sym typeface="DM Sans"/>
              </a:rPr>
              <a:t>All Raw Data</a:t>
            </a:r>
            <a:endParaRPr sz="1466">
              <a:solidFill>
                <a:schemeClr val="lt1"/>
              </a:solidFill>
              <a:latin typeface="DM Sans"/>
              <a:ea typeface="DM Sans"/>
              <a:cs typeface="DM Sans"/>
              <a:sym typeface="DM Sans"/>
            </a:endParaRPr>
          </a:p>
          <a:p>
            <a:pPr indent="0" lvl="0" marL="0" marR="0" rtl="0" algn="ctr">
              <a:spcBef>
                <a:spcPts val="0"/>
              </a:spcBef>
              <a:spcAft>
                <a:spcPts val="0"/>
              </a:spcAft>
              <a:buNone/>
            </a:pPr>
            <a:r>
              <a:rPr lang="en-US" sz="1466">
                <a:solidFill>
                  <a:srgbClr val="1B3139"/>
                </a:solidFill>
                <a:latin typeface="DM Sans"/>
                <a:ea typeface="DM Sans"/>
                <a:cs typeface="DM Sans"/>
                <a:sym typeface="DM Sans"/>
              </a:rPr>
              <a:t>(Logs, Texts, Audio, Video, Images)</a:t>
            </a:r>
            <a:endParaRPr sz="1466">
              <a:solidFill>
                <a:schemeClr val="lt1"/>
              </a:solidFill>
              <a:latin typeface="DM Sans"/>
              <a:ea typeface="DM Sans"/>
              <a:cs typeface="DM Sans"/>
              <a:sym typeface="DM Sans"/>
            </a:endParaRPr>
          </a:p>
        </p:txBody>
      </p:sp>
      <p:sp>
        <p:nvSpPr>
          <p:cNvPr id="7236" name="Google Shape;7236;p954"/>
          <p:cNvSpPr/>
          <p:nvPr/>
        </p:nvSpPr>
        <p:spPr>
          <a:xfrm>
            <a:off x="9587497" y="1946333"/>
            <a:ext cx="1791900" cy="914100"/>
          </a:xfrm>
          <a:prstGeom prst="rect">
            <a:avLst/>
          </a:prstGeom>
          <a:solidFill>
            <a:srgbClr val="133C49"/>
          </a:solidFill>
          <a:ln cap="flat" cmpd="sng" w="9525">
            <a:solidFill>
              <a:schemeClr val="lt1"/>
            </a:solidFill>
            <a:prstDash val="dash"/>
            <a:round/>
            <a:headEnd len="sm" w="sm" type="none"/>
            <a:tailEnd len="sm" w="sm" type="none"/>
          </a:ln>
        </p:spPr>
        <p:txBody>
          <a:bodyPr anchorCtr="0" anchor="ctr" bIns="91400" lIns="0" spcFirstLastPara="1" rIns="0" wrap="square" tIns="91400">
            <a:noAutofit/>
          </a:bodyPr>
          <a:lstStyle/>
          <a:p>
            <a:pPr indent="0" lvl="0" marL="0" marR="0" rtl="0" algn="ctr">
              <a:spcBef>
                <a:spcPts val="0"/>
              </a:spcBef>
              <a:spcAft>
                <a:spcPts val="0"/>
              </a:spcAft>
              <a:buNone/>
            </a:pPr>
            <a:r>
              <a:rPr b="1" lang="en-US" sz="1400">
                <a:solidFill>
                  <a:schemeClr val="lt1"/>
                </a:solidFill>
                <a:latin typeface="DM Sans"/>
                <a:ea typeface="DM Sans"/>
                <a:cs typeface="DM Sans"/>
                <a:sym typeface="DM Sans"/>
              </a:rPr>
              <a:t>Databricks SQL</a:t>
            </a:r>
            <a:endParaRPr/>
          </a:p>
          <a:p>
            <a:pPr indent="0" lvl="0" marL="0" marR="0" rtl="0" algn="ctr">
              <a:spcBef>
                <a:spcPts val="600"/>
              </a:spcBef>
              <a:spcAft>
                <a:spcPts val="0"/>
              </a:spcAft>
              <a:buNone/>
            </a:pPr>
            <a:r>
              <a:rPr lang="en-US" sz="1200">
                <a:solidFill>
                  <a:schemeClr val="lt1"/>
                </a:solidFill>
                <a:latin typeface="DM Sans"/>
                <a:ea typeface="DM Sans"/>
                <a:cs typeface="DM Sans"/>
                <a:sym typeface="DM Sans"/>
              </a:rPr>
              <a:t>Text-to-SQL</a:t>
            </a:r>
            <a:endParaRPr/>
          </a:p>
        </p:txBody>
      </p:sp>
      <p:sp>
        <p:nvSpPr>
          <p:cNvPr id="7237" name="Google Shape;7237;p954"/>
          <p:cNvSpPr/>
          <p:nvPr/>
        </p:nvSpPr>
        <p:spPr>
          <a:xfrm>
            <a:off x="7680379" y="1946333"/>
            <a:ext cx="1791900" cy="914100"/>
          </a:xfrm>
          <a:prstGeom prst="rect">
            <a:avLst/>
          </a:prstGeom>
          <a:solidFill>
            <a:srgbClr val="133C49"/>
          </a:solidFill>
          <a:ln cap="flat" cmpd="sng" w="9525">
            <a:solidFill>
              <a:schemeClr val="lt1"/>
            </a:solidFill>
            <a:prstDash val="dash"/>
            <a:round/>
            <a:headEnd len="sm" w="sm" type="none"/>
            <a:tailEnd len="sm" w="sm" type="none"/>
          </a:ln>
        </p:spPr>
        <p:txBody>
          <a:bodyPr anchorCtr="0" anchor="ctr" bIns="91400" lIns="0" spcFirstLastPara="1" rIns="0" wrap="square" tIns="91400">
            <a:noAutofit/>
          </a:bodyPr>
          <a:lstStyle/>
          <a:p>
            <a:pPr indent="0" lvl="0" marL="0" marR="0" rtl="0" algn="ctr">
              <a:spcBef>
                <a:spcPts val="0"/>
              </a:spcBef>
              <a:spcAft>
                <a:spcPts val="0"/>
              </a:spcAft>
              <a:buNone/>
            </a:pPr>
            <a:r>
              <a:rPr b="1" lang="en-US" sz="1400">
                <a:solidFill>
                  <a:schemeClr val="lt1"/>
                </a:solidFill>
                <a:latin typeface="DM Sans"/>
                <a:ea typeface="DM Sans"/>
                <a:cs typeface="DM Sans"/>
                <a:sym typeface="DM Sans"/>
              </a:rPr>
              <a:t>Workflows</a:t>
            </a:r>
            <a:endParaRPr/>
          </a:p>
          <a:p>
            <a:pPr indent="0" lvl="0" marL="0" marR="0" rtl="0" algn="ctr">
              <a:spcBef>
                <a:spcPts val="600"/>
              </a:spcBef>
              <a:spcAft>
                <a:spcPts val="0"/>
              </a:spcAft>
              <a:buNone/>
            </a:pPr>
            <a:r>
              <a:rPr lang="en-US" sz="1200">
                <a:solidFill>
                  <a:schemeClr val="lt1"/>
                </a:solidFill>
                <a:latin typeface="DM Sans"/>
                <a:ea typeface="DM Sans"/>
                <a:cs typeface="DM Sans"/>
                <a:sym typeface="DM Sans"/>
              </a:rPr>
              <a:t>Job cost optimized based on past runs</a:t>
            </a:r>
            <a:endParaRPr/>
          </a:p>
        </p:txBody>
      </p:sp>
      <p:sp>
        <p:nvSpPr>
          <p:cNvPr id="7238" name="Google Shape;7238;p954"/>
          <p:cNvSpPr/>
          <p:nvPr/>
        </p:nvSpPr>
        <p:spPr>
          <a:xfrm>
            <a:off x="5780880" y="1946333"/>
            <a:ext cx="1791900" cy="914100"/>
          </a:xfrm>
          <a:prstGeom prst="rect">
            <a:avLst/>
          </a:prstGeom>
          <a:solidFill>
            <a:srgbClr val="133C49"/>
          </a:solidFill>
          <a:ln cap="flat" cmpd="sng" w="9525">
            <a:solidFill>
              <a:schemeClr val="lt1"/>
            </a:solidFill>
            <a:prstDash val="dash"/>
            <a:round/>
            <a:headEnd len="sm" w="sm" type="none"/>
            <a:tailEnd len="sm" w="sm" type="none"/>
          </a:ln>
        </p:spPr>
        <p:txBody>
          <a:bodyPr anchorCtr="0" anchor="ctr" bIns="91400" lIns="0" spcFirstLastPara="1" rIns="0" wrap="square" tIns="91400">
            <a:noAutofit/>
          </a:bodyPr>
          <a:lstStyle/>
          <a:p>
            <a:pPr indent="0" lvl="0" marL="0" marR="0" rtl="0" algn="ctr">
              <a:spcBef>
                <a:spcPts val="0"/>
              </a:spcBef>
              <a:spcAft>
                <a:spcPts val="0"/>
              </a:spcAft>
              <a:buNone/>
            </a:pPr>
            <a:r>
              <a:rPr b="1" lang="en-US" sz="1400">
                <a:solidFill>
                  <a:schemeClr val="lt1"/>
                </a:solidFill>
                <a:latin typeface="DM Sans"/>
                <a:ea typeface="DM Sans"/>
                <a:cs typeface="DM Sans"/>
                <a:sym typeface="DM Sans"/>
              </a:rPr>
              <a:t>Delta Live Tables</a:t>
            </a:r>
            <a:endParaRPr/>
          </a:p>
          <a:p>
            <a:pPr indent="0" lvl="0" marL="0" marR="0" rtl="0" algn="ctr">
              <a:spcBef>
                <a:spcPts val="600"/>
              </a:spcBef>
              <a:spcAft>
                <a:spcPts val="0"/>
              </a:spcAft>
              <a:buNone/>
            </a:pPr>
            <a:r>
              <a:rPr lang="en-US" sz="1200">
                <a:solidFill>
                  <a:schemeClr val="lt1"/>
                </a:solidFill>
                <a:latin typeface="DM Sans"/>
                <a:ea typeface="DM Sans"/>
                <a:cs typeface="DM Sans"/>
                <a:sym typeface="DM Sans"/>
              </a:rPr>
              <a:t>Automated </a:t>
            </a:r>
            <a:br>
              <a:rPr lang="en-US" sz="1200">
                <a:solidFill>
                  <a:schemeClr val="lt1"/>
                </a:solidFill>
                <a:latin typeface="DM Sans"/>
                <a:ea typeface="DM Sans"/>
                <a:cs typeface="DM Sans"/>
                <a:sym typeface="DM Sans"/>
              </a:rPr>
            </a:br>
            <a:r>
              <a:rPr lang="en-US" sz="1200">
                <a:solidFill>
                  <a:schemeClr val="lt1"/>
                </a:solidFill>
                <a:latin typeface="DM Sans"/>
                <a:ea typeface="DM Sans"/>
                <a:cs typeface="DM Sans"/>
                <a:sym typeface="DM Sans"/>
              </a:rPr>
              <a:t>data quality</a:t>
            </a:r>
            <a:endParaRPr/>
          </a:p>
        </p:txBody>
      </p:sp>
      <p:sp>
        <p:nvSpPr>
          <p:cNvPr id="7239" name="Google Shape;7239;p954"/>
          <p:cNvSpPr/>
          <p:nvPr/>
        </p:nvSpPr>
        <p:spPr>
          <a:xfrm>
            <a:off x="3862887" y="1946333"/>
            <a:ext cx="1791900" cy="914100"/>
          </a:xfrm>
          <a:prstGeom prst="rect">
            <a:avLst/>
          </a:prstGeom>
          <a:solidFill>
            <a:srgbClr val="32FEB9"/>
          </a:solidFill>
          <a:ln cap="flat" cmpd="sng" w="19050">
            <a:solidFill>
              <a:schemeClr val="accent2"/>
            </a:solidFill>
            <a:prstDash val="solid"/>
            <a:round/>
            <a:headEnd len="sm" w="sm" type="none"/>
            <a:tailEnd len="sm" w="sm" type="none"/>
          </a:ln>
        </p:spPr>
        <p:txBody>
          <a:bodyPr anchorCtr="0" anchor="ctr" bIns="91400" lIns="0" spcFirstLastPara="1" rIns="0" wrap="square" tIns="91400">
            <a:noAutofit/>
          </a:bodyPr>
          <a:lstStyle/>
          <a:p>
            <a:pPr indent="0" lvl="0" marL="0" marR="0" rtl="0" algn="ctr">
              <a:spcBef>
                <a:spcPts val="0"/>
              </a:spcBef>
              <a:spcAft>
                <a:spcPts val="0"/>
              </a:spcAft>
              <a:buNone/>
            </a:pPr>
            <a:r>
              <a:rPr b="1" lang="en-US">
                <a:solidFill>
                  <a:schemeClr val="dk1"/>
                </a:solidFill>
                <a:latin typeface="DM Sans"/>
                <a:ea typeface="DM Sans"/>
                <a:cs typeface="DM Sans"/>
                <a:sym typeface="DM Sans"/>
              </a:rPr>
              <a:t>Mosaic AI</a:t>
            </a:r>
            <a:endParaRPr/>
          </a:p>
          <a:p>
            <a:pPr indent="0" lvl="0" marL="0" marR="0" rtl="0" algn="ctr">
              <a:spcBef>
                <a:spcPts val="600"/>
              </a:spcBef>
              <a:spcAft>
                <a:spcPts val="0"/>
              </a:spcAft>
              <a:buNone/>
            </a:pPr>
            <a:r>
              <a:rPr lang="en-US" sz="1200">
                <a:solidFill>
                  <a:schemeClr val="dk1"/>
                </a:solidFill>
                <a:latin typeface="DM Sans"/>
                <a:ea typeface="DM Sans"/>
                <a:cs typeface="DM Sans"/>
                <a:sym typeface="DM Sans"/>
              </a:rPr>
              <a:t>Create, tune, and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serve custom LLMs</a:t>
            </a:r>
            <a:endParaRPr/>
          </a:p>
        </p:txBody>
      </p:sp>
      <p:sp>
        <p:nvSpPr>
          <p:cNvPr id="7240" name="Google Shape;7240;p954"/>
          <p:cNvSpPr/>
          <p:nvPr/>
        </p:nvSpPr>
        <p:spPr>
          <a:xfrm>
            <a:off x="3866140" y="3621024"/>
            <a:ext cx="7513200" cy="914100"/>
          </a:xfrm>
          <a:prstGeom prst="rect">
            <a:avLst/>
          </a:prstGeom>
          <a:solidFill>
            <a:srgbClr val="133C49"/>
          </a:solidFill>
          <a:ln cap="flat" cmpd="sng" w="9525">
            <a:solidFill>
              <a:schemeClr val="lt1"/>
            </a:solidFill>
            <a:prstDash val="dash"/>
            <a:round/>
            <a:headEnd len="sm" w="sm" type="none"/>
            <a:tailEnd len="sm" w="sm" type="none"/>
          </a:ln>
        </p:spPr>
        <p:txBody>
          <a:bodyPr anchorCtr="0" anchor="ctr" bIns="91400" lIns="0" spcFirstLastPara="1" rIns="0" wrap="square" tIns="91400">
            <a:noAutofit/>
          </a:bodyPr>
          <a:lstStyle/>
          <a:p>
            <a:pPr indent="0" lvl="0" marL="0" marR="0" rtl="0" algn="ctr">
              <a:lnSpc>
                <a:spcPct val="100000"/>
              </a:lnSpc>
              <a:spcBef>
                <a:spcPts val="0"/>
              </a:spcBef>
              <a:spcAft>
                <a:spcPts val="0"/>
              </a:spcAft>
              <a:buClr>
                <a:srgbClr val="F9F7F3"/>
              </a:buClr>
              <a:buSzPts val="1400"/>
              <a:buFont typeface="DM Sans"/>
              <a:buNone/>
            </a:pPr>
            <a:r>
              <a:rPr b="1" lang="en-US" sz="1400">
                <a:solidFill>
                  <a:srgbClr val="F9F7F3"/>
                </a:solidFill>
                <a:latin typeface="DM Sans"/>
                <a:ea typeface="DM Sans"/>
                <a:cs typeface="DM Sans"/>
                <a:sym typeface="DM Sans"/>
              </a:rPr>
              <a:t>Unity Catalog</a:t>
            </a:r>
            <a:endParaRPr b="1" i="0" sz="1400" u="none" cap="none" strike="noStrike">
              <a:solidFill>
                <a:srgbClr val="F9F7F3"/>
              </a:solidFill>
              <a:latin typeface="DM Sans"/>
              <a:ea typeface="DM Sans"/>
              <a:cs typeface="DM Sans"/>
              <a:sym typeface="DM Sans"/>
            </a:endParaRPr>
          </a:p>
          <a:p>
            <a:pPr indent="0" lvl="0" marL="0" marR="0" rtl="0" algn="ctr">
              <a:spcBef>
                <a:spcPts val="600"/>
              </a:spcBef>
              <a:spcAft>
                <a:spcPts val="0"/>
              </a:spcAft>
              <a:buNone/>
            </a:pPr>
            <a:r>
              <a:rPr lang="en-US" sz="1200">
                <a:solidFill>
                  <a:srgbClr val="F9F7F3"/>
                </a:solidFill>
                <a:latin typeface="DM Sans"/>
                <a:ea typeface="DM Sans"/>
                <a:cs typeface="DM Sans"/>
                <a:sym typeface="DM Sans"/>
              </a:rPr>
              <a:t>Securely get insights in natural language</a:t>
            </a:r>
            <a:endParaRPr/>
          </a:p>
        </p:txBody>
      </p:sp>
      <p:sp>
        <p:nvSpPr>
          <p:cNvPr id="7241" name="Google Shape;7241;p954"/>
          <p:cNvSpPr/>
          <p:nvPr/>
        </p:nvSpPr>
        <p:spPr>
          <a:xfrm>
            <a:off x="3867391" y="4634037"/>
            <a:ext cx="7513200" cy="914100"/>
          </a:xfrm>
          <a:prstGeom prst="rect">
            <a:avLst/>
          </a:prstGeom>
          <a:solidFill>
            <a:srgbClr val="133C49"/>
          </a:solidFill>
          <a:ln cap="flat" cmpd="sng" w="9525">
            <a:solidFill>
              <a:schemeClr val="lt1"/>
            </a:solidFill>
            <a:prstDash val="dash"/>
            <a:round/>
            <a:headEnd len="sm" w="sm" type="none"/>
            <a:tailEnd len="sm" w="sm" type="none"/>
          </a:ln>
        </p:spPr>
        <p:txBody>
          <a:bodyPr anchorCtr="0" anchor="ctr" bIns="91400" lIns="0" spcFirstLastPara="1" rIns="0" wrap="square" tIns="91400">
            <a:noAutofit/>
          </a:bodyPr>
          <a:lstStyle/>
          <a:p>
            <a:pPr indent="0" lvl="0" marL="0" marR="0" rtl="0" algn="ctr">
              <a:lnSpc>
                <a:spcPct val="100000"/>
              </a:lnSpc>
              <a:spcBef>
                <a:spcPts val="0"/>
              </a:spcBef>
              <a:spcAft>
                <a:spcPts val="0"/>
              </a:spcAft>
              <a:buClr>
                <a:srgbClr val="F9F7F3"/>
              </a:buClr>
              <a:buSzPts val="1400"/>
              <a:buFont typeface="DM Sans"/>
              <a:buNone/>
            </a:pPr>
            <a:r>
              <a:rPr b="1" i="0" lang="en-US" sz="1400" u="none" cap="none" strike="noStrike">
                <a:solidFill>
                  <a:srgbClr val="F9F7F3"/>
                </a:solidFill>
                <a:latin typeface="DM Sans"/>
                <a:ea typeface="DM Sans"/>
                <a:cs typeface="DM Sans"/>
                <a:sym typeface="DM Sans"/>
              </a:rPr>
              <a:t>Delta</a:t>
            </a:r>
            <a:r>
              <a:rPr b="1" i="0" lang="en-US" sz="1400" u="none" cap="none" strike="noStrike">
                <a:solidFill>
                  <a:srgbClr val="F9F7F3"/>
                </a:solidFill>
                <a:latin typeface="DM Sans"/>
                <a:ea typeface="DM Sans"/>
                <a:cs typeface="DM Sans"/>
                <a:sym typeface="DM Sans"/>
              </a:rPr>
              <a:t> Lake</a:t>
            </a:r>
            <a:endParaRPr b="1" i="0" sz="1400" u="none" cap="none" strike="noStrike">
              <a:solidFill>
                <a:srgbClr val="F9F7F3"/>
              </a:solidFill>
              <a:latin typeface="DM Sans"/>
              <a:ea typeface="DM Sans"/>
              <a:cs typeface="DM Sans"/>
              <a:sym typeface="DM Sans"/>
            </a:endParaRPr>
          </a:p>
          <a:p>
            <a:pPr indent="0" lvl="0" marL="0" marR="0" rtl="0" algn="ctr">
              <a:lnSpc>
                <a:spcPct val="100000"/>
              </a:lnSpc>
              <a:spcBef>
                <a:spcPts val="600"/>
              </a:spcBef>
              <a:spcAft>
                <a:spcPts val="0"/>
              </a:spcAft>
              <a:buClr>
                <a:srgbClr val="F9F7F3"/>
              </a:buClr>
              <a:buSzPts val="1200"/>
              <a:buFont typeface="DM Sans"/>
              <a:buNone/>
            </a:pPr>
            <a:r>
              <a:rPr b="0" i="0" lang="en-US" sz="1200" u="none" cap="none" strike="noStrike">
                <a:solidFill>
                  <a:srgbClr val="F9F7F3"/>
                </a:solidFill>
                <a:latin typeface="DM Sans"/>
                <a:ea typeface="DM Sans"/>
                <a:cs typeface="DM Sans"/>
                <a:sym typeface="DM Sans"/>
              </a:rPr>
              <a:t>Data layout is automatically optimized based on usage patterns</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7229"/>
                                        </p:tgtEl>
                                        <p:attrNameLst>
                                          <p:attrName>style.visibility</p:attrName>
                                        </p:attrNameLst>
                                      </p:cBhvr>
                                      <p:to>
                                        <p:strVal val="visible"/>
                                      </p:to>
                                    </p:set>
                                    <p:anim calcmode="lin" valueType="num">
                                      <p:cBhvr additive="base">
                                        <p:cTn dur="1000"/>
                                        <p:tgtEl>
                                          <p:spTgt spid="72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5" name="Shape 7245"/>
        <p:cNvGrpSpPr/>
        <p:nvPr/>
      </p:nvGrpSpPr>
      <p:grpSpPr>
        <a:xfrm>
          <a:off x="0" y="0"/>
          <a:ext cx="0" cy="0"/>
          <a:chOff x="0" y="0"/>
          <a:chExt cx="0" cy="0"/>
        </a:xfrm>
      </p:grpSpPr>
      <p:sp>
        <p:nvSpPr>
          <p:cNvPr id="7246" name="Google Shape;7246;p955"/>
          <p:cNvSpPr/>
          <p:nvPr/>
        </p:nvSpPr>
        <p:spPr>
          <a:xfrm>
            <a:off x="2988" y="4880393"/>
            <a:ext cx="12189149" cy="228108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sz="1466">
              <a:solidFill>
                <a:schemeClr val="lt1"/>
              </a:solidFill>
              <a:latin typeface="DM Sans"/>
              <a:ea typeface="DM Sans"/>
              <a:cs typeface="DM Sans"/>
              <a:sym typeface="DM Sans"/>
            </a:endParaRPr>
          </a:p>
        </p:txBody>
      </p:sp>
      <p:sp>
        <p:nvSpPr>
          <p:cNvPr id="7247" name="Google Shape;7247;p955"/>
          <p:cNvSpPr/>
          <p:nvPr/>
        </p:nvSpPr>
        <p:spPr>
          <a:xfrm>
            <a:off x="2173184" y="1799924"/>
            <a:ext cx="7781100" cy="3897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spcBef>
                <a:spcPts val="0"/>
              </a:spcBef>
              <a:spcAft>
                <a:spcPts val="0"/>
              </a:spcAft>
              <a:buNone/>
            </a:pPr>
            <a:r>
              <a:t/>
            </a:r>
            <a:endParaRPr i="1" sz="1466">
              <a:solidFill>
                <a:schemeClr val="lt1"/>
              </a:solidFill>
              <a:latin typeface="DM Sans"/>
              <a:ea typeface="DM Sans"/>
              <a:cs typeface="DM Sans"/>
              <a:sym typeface="DM Sans"/>
            </a:endParaRPr>
          </a:p>
        </p:txBody>
      </p:sp>
      <p:sp>
        <p:nvSpPr>
          <p:cNvPr id="7248" name="Google Shape;7248;p955"/>
          <p:cNvSpPr/>
          <p:nvPr/>
        </p:nvSpPr>
        <p:spPr>
          <a:xfrm>
            <a:off x="4230026"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ETL &amp;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Real-time Analytics</a:t>
            </a:r>
            <a:endParaRPr/>
          </a:p>
        </p:txBody>
      </p:sp>
      <p:sp>
        <p:nvSpPr>
          <p:cNvPr id="7249" name="Google Shape;7249;p955"/>
          <p:cNvSpPr/>
          <p:nvPr/>
        </p:nvSpPr>
        <p:spPr>
          <a:xfrm>
            <a:off x="6129525"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Orchestration</a:t>
            </a:r>
            <a:endParaRPr/>
          </a:p>
        </p:txBody>
      </p:sp>
      <p:sp>
        <p:nvSpPr>
          <p:cNvPr id="7250" name="Google Shape;7250;p955"/>
          <p:cNvSpPr/>
          <p:nvPr/>
        </p:nvSpPr>
        <p:spPr>
          <a:xfrm>
            <a:off x="8036643" y="1952809"/>
            <a:ext cx="1791900" cy="914100"/>
          </a:xfrm>
          <a:prstGeom prst="rect">
            <a:avLst/>
          </a:prstGeom>
          <a:solidFill>
            <a:schemeClr val="accent2"/>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Warehousing</a:t>
            </a:r>
            <a:endParaRPr/>
          </a:p>
        </p:txBody>
      </p:sp>
      <p:sp>
        <p:nvSpPr>
          <p:cNvPr id="7251" name="Google Shape;7251;p955"/>
          <p:cNvSpPr/>
          <p:nvPr/>
        </p:nvSpPr>
        <p:spPr>
          <a:xfrm>
            <a:off x="2315286"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Science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&amp; AI</a:t>
            </a:r>
            <a:endParaRPr/>
          </a:p>
        </p:txBody>
      </p:sp>
      <p:sp>
        <p:nvSpPr>
          <p:cNvPr id="7252" name="Google Shape;7252;p955"/>
          <p:cNvSpPr txBox="1"/>
          <p:nvPr/>
        </p:nvSpPr>
        <p:spPr>
          <a:xfrm>
            <a:off x="2316536" y="2451543"/>
            <a:ext cx="17877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Mosaic AI</a:t>
            </a:r>
            <a:endParaRPr>
              <a:solidFill>
                <a:schemeClr val="dk1"/>
              </a:solidFill>
              <a:latin typeface="DM Sans Medium"/>
              <a:ea typeface="DM Sans Medium"/>
              <a:cs typeface="DM Sans Medium"/>
              <a:sym typeface="DM Sans Medium"/>
            </a:endParaRPr>
          </a:p>
        </p:txBody>
      </p:sp>
      <p:sp>
        <p:nvSpPr>
          <p:cNvPr id="7253" name="Google Shape;7253;p955"/>
          <p:cNvSpPr txBox="1"/>
          <p:nvPr/>
        </p:nvSpPr>
        <p:spPr>
          <a:xfrm>
            <a:off x="4230026" y="2451543"/>
            <a:ext cx="1784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Live Tables</a:t>
            </a:r>
            <a:endParaRPr>
              <a:solidFill>
                <a:schemeClr val="dk1"/>
              </a:solidFill>
              <a:latin typeface="DM Sans Medium"/>
              <a:ea typeface="DM Sans Medium"/>
              <a:cs typeface="DM Sans Medium"/>
              <a:sym typeface="DM Sans Medium"/>
            </a:endParaRPr>
          </a:p>
        </p:txBody>
      </p:sp>
      <p:sp>
        <p:nvSpPr>
          <p:cNvPr id="7254" name="Google Shape;7254;p955"/>
          <p:cNvSpPr txBox="1"/>
          <p:nvPr/>
        </p:nvSpPr>
        <p:spPr>
          <a:xfrm>
            <a:off x="6129521" y="2451543"/>
            <a:ext cx="1781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Workflows</a:t>
            </a:r>
            <a:endParaRPr>
              <a:solidFill>
                <a:schemeClr val="dk1"/>
              </a:solidFill>
              <a:latin typeface="DM Sans Medium"/>
              <a:ea typeface="DM Sans Medium"/>
              <a:cs typeface="DM Sans Medium"/>
              <a:sym typeface="DM Sans Medium"/>
            </a:endParaRPr>
          </a:p>
        </p:txBody>
      </p:sp>
      <p:sp>
        <p:nvSpPr>
          <p:cNvPr id="7255" name="Google Shape;7255;p955"/>
          <p:cNvSpPr txBox="1"/>
          <p:nvPr/>
        </p:nvSpPr>
        <p:spPr>
          <a:xfrm>
            <a:off x="8053197" y="2451543"/>
            <a:ext cx="17679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Databricks SQL</a:t>
            </a:r>
            <a:endParaRPr>
              <a:solidFill>
                <a:schemeClr val="dk1"/>
              </a:solidFill>
              <a:latin typeface="DM Sans Medium"/>
              <a:ea typeface="DM Sans Medium"/>
              <a:cs typeface="DM Sans Medium"/>
              <a:sym typeface="DM Sans Medium"/>
            </a:endParaRPr>
          </a:p>
        </p:txBody>
      </p:sp>
      <p:grpSp>
        <p:nvGrpSpPr>
          <p:cNvPr id="7256" name="Google Shape;7256;p955"/>
          <p:cNvGrpSpPr/>
          <p:nvPr/>
        </p:nvGrpSpPr>
        <p:grpSpPr>
          <a:xfrm>
            <a:off x="2315287" y="3621024"/>
            <a:ext cx="7513200" cy="914100"/>
            <a:chOff x="2315287" y="3246769"/>
            <a:chExt cx="7513200" cy="914100"/>
          </a:xfrm>
        </p:grpSpPr>
        <p:sp>
          <p:nvSpPr>
            <p:cNvPr id="7257" name="Google Shape;7257;p955"/>
            <p:cNvSpPr/>
            <p:nvPr/>
          </p:nvSpPr>
          <p:spPr>
            <a:xfrm>
              <a:off x="2315287" y="3246769"/>
              <a:ext cx="7513200" cy="914100"/>
            </a:xfrm>
            <a:prstGeom prst="rect">
              <a:avLst/>
            </a:prstGeom>
            <a:solidFill>
              <a:srgbClr val="D8DCF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security, governance, and cataloging</a:t>
              </a:r>
              <a:endParaRPr/>
            </a:p>
          </p:txBody>
        </p:sp>
        <p:sp>
          <p:nvSpPr>
            <p:cNvPr id="7258" name="Google Shape;7258;p955"/>
            <p:cNvSpPr txBox="1"/>
            <p:nvPr/>
          </p:nvSpPr>
          <p:spPr>
            <a:xfrm>
              <a:off x="5097561" y="3643079"/>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Unity Catalog</a:t>
              </a:r>
              <a:endParaRPr>
                <a:solidFill>
                  <a:schemeClr val="dk1"/>
                </a:solidFill>
                <a:latin typeface="DM Sans Medium"/>
                <a:ea typeface="DM Sans Medium"/>
                <a:cs typeface="DM Sans Medium"/>
                <a:sym typeface="DM Sans Medium"/>
              </a:endParaRPr>
            </a:p>
          </p:txBody>
        </p:sp>
      </p:grpSp>
      <p:sp>
        <p:nvSpPr>
          <p:cNvPr id="7259" name="Google Shape;7259;p955"/>
          <p:cNvSpPr txBox="1"/>
          <p:nvPr>
            <p:ph type="title"/>
          </p:nvPr>
        </p:nvSpPr>
        <p:spPr>
          <a:xfrm>
            <a:off x="731518" y="539496"/>
            <a:ext cx="10775700" cy="58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3600"/>
              <a:buFont typeface="DM Sans Medium"/>
              <a:buNone/>
            </a:pPr>
            <a:r>
              <a:rPr lang="en-US" sz="3600"/>
              <a:t>Databricks Data Intelligence Platform</a:t>
            </a:r>
            <a:endParaRPr sz="3600"/>
          </a:p>
        </p:txBody>
      </p:sp>
      <p:grpSp>
        <p:nvGrpSpPr>
          <p:cNvPr id="7260" name="Google Shape;7260;p955"/>
          <p:cNvGrpSpPr/>
          <p:nvPr/>
        </p:nvGrpSpPr>
        <p:grpSpPr>
          <a:xfrm>
            <a:off x="2315287" y="4636008"/>
            <a:ext cx="7513200" cy="914100"/>
            <a:chOff x="2315287" y="4263204"/>
            <a:chExt cx="7513200" cy="914100"/>
          </a:xfrm>
        </p:grpSpPr>
        <p:sp>
          <p:nvSpPr>
            <p:cNvPr id="7261" name="Google Shape;7261;p955"/>
            <p:cNvSpPr/>
            <p:nvPr/>
          </p:nvSpPr>
          <p:spPr>
            <a:xfrm>
              <a:off x="2315287" y="4263204"/>
              <a:ext cx="7513200" cy="914100"/>
            </a:xfrm>
            <a:prstGeom prst="rect">
              <a:avLst/>
            </a:prstGeom>
            <a:solidFill>
              <a:srgbClr val="D8DCF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data storage for reliability and sharing</a:t>
              </a:r>
              <a:endParaRPr/>
            </a:p>
          </p:txBody>
        </p:sp>
        <p:sp>
          <p:nvSpPr>
            <p:cNvPr id="7262" name="Google Shape;7262;p955"/>
            <p:cNvSpPr txBox="1"/>
            <p:nvPr/>
          </p:nvSpPr>
          <p:spPr>
            <a:xfrm>
              <a:off x="5155131" y="4701095"/>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Lake</a:t>
              </a:r>
              <a:endParaRPr>
                <a:solidFill>
                  <a:schemeClr val="dk1"/>
                </a:solidFill>
                <a:latin typeface="DM Sans Medium"/>
                <a:ea typeface="DM Sans Medium"/>
                <a:cs typeface="DM Sans Medium"/>
                <a:sym typeface="DM Sans Medium"/>
              </a:endParaRPr>
            </a:p>
          </p:txBody>
        </p:sp>
      </p:grpSp>
      <p:sp>
        <p:nvSpPr>
          <p:cNvPr id="7263" name="Google Shape;7263;p955"/>
          <p:cNvSpPr txBox="1"/>
          <p:nvPr/>
        </p:nvSpPr>
        <p:spPr>
          <a:xfrm>
            <a:off x="2319705" y="2978073"/>
            <a:ext cx="7513200" cy="507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F9F7F3"/>
                </a:solidFill>
                <a:latin typeface="DM Sans"/>
                <a:ea typeface="DM Sans"/>
                <a:cs typeface="DM Sans"/>
                <a:sym typeface="DM Sans"/>
              </a:rPr>
              <a:t>Use generative AI to understand the semantics of your data</a:t>
            </a:r>
            <a:endParaRPr/>
          </a:p>
          <a:p>
            <a:pPr indent="0" lvl="0" marL="0" marR="0" rtl="0" algn="ctr">
              <a:spcBef>
                <a:spcPts val="600"/>
              </a:spcBef>
              <a:spcAft>
                <a:spcPts val="0"/>
              </a:spcAft>
              <a:buNone/>
            </a:pPr>
            <a:r>
              <a:rPr b="1" lang="en-US" sz="1600">
                <a:solidFill>
                  <a:srgbClr val="F9F7F3"/>
                </a:solidFill>
                <a:latin typeface="DM Sans"/>
                <a:ea typeface="DM Sans"/>
                <a:cs typeface="DM Sans"/>
                <a:sym typeface="DM Sans"/>
              </a:rPr>
              <a:t>Data Intelligence Engine</a:t>
            </a:r>
            <a:r>
              <a:rPr lang="en-US" sz="1200">
                <a:solidFill>
                  <a:srgbClr val="F9F7F3"/>
                </a:solidFill>
                <a:latin typeface="DM Sans"/>
                <a:ea typeface="DM Sans"/>
                <a:cs typeface="DM Sans"/>
                <a:sym typeface="DM Sans"/>
              </a:rPr>
              <a:t> </a:t>
            </a:r>
            <a:endParaRPr sz="1600">
              <a:solidFill>
                <a:srgbClr val="F9F7F3"/>
              </a:solidFill>
              <a:latin typeface="DM Sans"/>
              <a:ea typeface="DM Sans"/>
              <a:cs typeface="DM Sans"/>
              <a:sym typeface="DM Sans"/>
            </a:endParaRPr>
          </a:p>
        </p:txBody>
      </p:sp>
      <p:sp>
        <p:nvSpPr>
          <p:cNvPr id="7264" name="Google Shape;7264;p955"/>
          <p:cNvSpPr txBox="1"/>
          <p:nvPr/>
        </p:nvSpPr>
        <p:spPr>
          <a:xfrm>
            <a:off x="4122463" y="5706118"/>
            <a:ext cx="3914100" cy="4002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1" lang="en-US" sz="2000">
                <a:solidFill>
                  <a:srgbClr val="1B3139"/>
                </a:solidFill>
                <a:latin typeface="DM Sans"/>
                <a:ea typeface="DM Sans"/>
                <a:cs typeface="DM Sans"/>
                <a:sym typeface="DM Sans"/>
              </a:rPr>
              <a:t>Open Data Lake</a:t>
            </a:r>
            <a:endParaRPr sz="2000">
              <a:solidFill>
                <a:schemeClr val="lt1"/>
              </a:solidFill>
              <a:latin typeface="DM Sans"/>
              <a:ea typeface="DM Sans"/>
              <a:cs typeface="DM Sans"/>
              <a:sym typeface="DM Sans"/>
            </a:endParaRPr>
          </a:p>
        </p:txBody>
      </p:sp>
      <p:sp>
        <p:nvSpPr>
          <p:cNvPr id="7265" name="Google Shape;7265;p955"/>
          <p:cNvSpPr txBox="1"/>
          <p:nvPr/>
        </p:nvSpPr>
        <p:spPr>
          <a:xfrm>
            <a:off x="4288092" y="6073421"/>
            <a:ext cx="3583200" cy="5436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lang="en-US" sz="1466">
                <a:solidFill>
                  <a:srgbClr val="1B3139"/>
                </a:solidFill>
                <a:latin typeface="DM Sans"/>
                <a:ea typeface="DM Sans"/>
                <a:cs typeface="DM Sans"/>
                <a:sym typeface="DM Sans"/>
              </a:rPr>
              <a:t>All Raw Data</a:t>
            </a:r>
            <a:endParaRPr sz="1466">
              <a:solidFill>
                <a:schemeClr val="lt1"/>
              </a:solidFill>
              <a:latin typeface="DM Sans"/>
              <a:ea typeface="DM Sans"/>
              <a:cs typeface="DM Sans"/>
              <a:sym typeface="DM Sans"/>
            </a:endParaRPr>
          </a:p>
          <a:p>
            <a:pPr indent="0" lvl="0" marL="0" marR="0" rtl="0" algn="ctr">
              <a:spcBef>
                <a:spcPts val="0"/>
              </a:spcBef>
              <a:spcAft>
                <a:spcPts val="0"/>
              </a:spcAft>
              <a:buNone/>
            </a:pPr>
            <a:r>
              <a:rPr lang="en-US" sz="1466">
                <a:solidFill>
                  <a:srgbClr val="1B3139"/>
                </a:solidFill>
                <a:latin typeface="DM Sans"/>
                <a:ea typeface="DM Sans"/>
                <a:cs typeface="DM Sans"/>
                <a:sym typeface="DM Sans"/>
              </a:rPr>
              <a:t>(Logs, Texts, Audio, Video, Images)</a:t>
            </a:r>
            <a:endParaRPr sz="1466">
              <a:solidFill>
                <a:schemeClr val="lt1"/>
              </a:solidFill>
              <a:latin typeface="DM Sans"/>
              <a:ea typeface="DM Sans"/>
              <a:cs typeface="DM Sans"/>
              <a:sym typeface="DM Sans"/>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63"/>
                                        </p:tgtEl>
                                        <p:attrNameLst>
                                          <p:attrName>style.visibility</p:attrName>
                                        </p:attrNameLst>
                                      </p:cBhvr>
                                      <p:to>
                                        <p:strVal val="visible"/>
                                      </p:to>
                                    </p:set>
                                    <p:animEffect filter="fade" transition="in">
                                      <p:cBhvr>
                                        <p:cTn dur="500"/>
                                        <p:tgtEl>
                                          <p:spTgt spid="7263"/>
                                        </p:tgtEl>
                                      </p:cBhvr>
                                    </p:animEffect>
                                  </p:childTnLst>
                                </p:cTn>
                              </p:par>
                              <p:par>
                                <p:cTn fill="hold" nodeType="withEffect" presetClass="entr" presetID="10" presetSubtype="0">
                                  <p:stCondLst>
                                    <p:cond delay="0"/>
                                  </p:stCondLst>
                                  <p:childTnLst>
                                    <p:set>
                                      <p:cBhvr>
                                        <p:cTn dur="1" fill="hold">
                                          <p:stCondLst>
                                            <p:cond delay="0"/>
                                          </p:stCondLst>
                                        </p:cTn>
                                        <p:tgtEl>
                                          <p:spTgt spid="7247"/>
                                        </p:tgtEl>
                                        <p:attrNameLst>
                                          <p:attrName>style.visibility</p:attrName>
                                        </p:attrNameLst>
                                      </p:cBhvr>
                                      <p:to>
                                        <p:strVal val="visible"/>
                                      </p:to>
                                    </p:set>
                                    <p:animEffect filter="fade" transition="in">
                                      <p:cBhvr>
                                        <p:cTn dur="500"/>
                                        <p:tgtEl>
                                          <p:spTgt spid="7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9" name="Shape 7269"/>
        <p:cNvGrpSpPr/>
        <p:nvPr/>
      </p:nvGrpSpPr>
      <p:grpSpPr>
        <a:xfrm>
          <a:off x="0" y="0"/>
          <a:ext cx="0" cy="0"/>
          <a:chOff x="0" y="0"/>
          <a:chExt cx="0" cy="0"/>
        </a:xfrm>
      </p:grpSpPr>
      <p:sp>
        <p:nvSpPr>
          <p:cNvPr id="7270" name="Google Shape;7270;p956"/>
          <p:cNvSpPr txBox="1"/>
          <p:nvPr>
            <p:ph type="title"/>
          </p:nvPr>
        </p:nvSpPr>
        <p:spPr>
          <a:xfrm>
            <a:off x="749433" y="535597"/>
            <a:ext cx="10662000" cy="5835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en-US" sz="3600"/>
              <a:t>Modern Data Warehousing on Databricks</a:t>
            </a:r>
            <a:endParaRPr sz="3600"/>
          </a:p>
        </p:txBody>
      </p:sp>
      <p:sp>
        <p:nvSpPr>
          <p:cNvPr id="7271" name="Google Shape;7271;p956"/>
          <p:cNvSpPr/>
          <p:nvPr/>
        </p:nvSpPr>
        <p:spPr>
          <a:xfrm>
            <a:off x="8720302" y="3022750"/>
            <a:ext cx="1824000" cy="11787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 Science and Machine Learning</a:t>
            </a:r>
            <a:endParaRPr sz="1200"/>
          </a:p>
        </p:txBody>
      </p:sp>
      <p:sp>
        <p:nvSpPr>
          <p:cNvPr id="7272" name="Google Shape;7272;p956"/>
          <p:cNvSpPr txBox="1"/>
          <p:nvPr/>
        </p:nvSpPr>
        <p:spPr>
          <a:xfrm>
            <a:off x="8714938" y="3794617"/>
            <a:ext cx="1824000" cy="400500"/>
          </a:xfrm>
          <a:prstGeom prst="rect">
            <a:avLst/>
          </a:prstGeom>
          <a:noFill/>
          <a:ln>
            <a:noFill/>
          </a:ln>
        </p:spPr>
        <p:txBody>
          <a:bodyPr anchorCtr="0" anchor="b" bIns="91425" lIns="60925" spcFirstLastPara="1" rIns="60925" wrap="square" tIns="91425">
            <a:noAutofit/>
          </a:bodyPr>
          <a:lstStyle/>
          <a:p>
            <a:pPr indent="0" lvl="0" marL="0" rtl="0" algn="ctr">
              <a:spcBef>
                <a:spcPts val="0"/>
              </a:spcBef>
              <a:spcAft>
                <a:spcPts val="0"/>
              </a:spcAft>
              <a:buNone/>
            </a:pPr>
            <a:r>
              <a:rPr lang="en-US" sz="900">
                <a:latin typeface="DM Sans"/>
                <a:ea typeface="DM Sans"/>
                <a:cs typeface="DM Sans"/>
                <a:sym typeface="DM Sans"/>
              </a:rPr>
              <a:t>Databricks Machine Learning</a:t>
            </a:r>
            <a:endParaRPr sz="900">
              <a:latin typeface="DM Sans"/>
              <a:ea typeface="DM Sans"/>
              <a:cs typeface="DM Sans"/>
              <a:sym typeface="DM Sans"/>
            </a:endParaRPr>
          </a:p>
        </p:txBody>
      </p:sp>
      <p:sp>
        <p:nvSpPr>
          <p:cNvPr id="7273" name="Google Shape;7273;p956"/>
          <p:cNvSpPr/>
          <p:nvPr/>
        </p:nvSpPr>
        <p:spPr>
          <a:xfrm>
            <a:off x="3838000" y="1720400"/>
            <a:ext cx="3777600" cy="10953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 </a:t>
            </a:r>
            <a:endParaRPr sz="1200"/>
          </a:p>
        </p:txBody>
      </p:sp>
      <p:sp>
        <p:nvSpPr>
          <p:cNvPr id="7274" name="Google Shape;7274;p956"/>
          <p:cNvSpPr/>
          <p:nvPr/>
        </p:nvSpPr>
        <p:spPr>
          <a:xfrm>
            <a:off x="1745700" y="3924400"/>
            <a:ext cx="1495800" cy="17949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Real time CDC</a:t>
            </a:r>
            <a:endParaRPr sz="1200"/>
          </a:p>
        </p:txBody>
      </p:sp>
      <p:sp>
        <p:nvSpPr>
          <p:cNvPr id="7275" name="Google Shape;7275;p956"/>
          <p:cNvSpPr/>
          <p:nvPr/>
        </p:nvSpPr>
        <p:spPr>
          <a:xfrm>
            <a:off x="1745712" y="1796625"/>
            <a:ext cx="1495800" cy="10953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Stream Ingestion</a:t>
            </a:r>
            <a:endParaRPr sz="1200"/>
          </a:p>
        </p:txBody>
      </p:sp>
      <p:cxnSp>
        <p:nvCxnSpPr>
          <p:cNvPr id="7276" name="Google Shape;7276;p956"/>
          <p:cNvCxnSpPr/>
          <p:nvPr/>
        </p:nvCxnSpPr>
        <p:spPr>
          <a:xfrm>
            <a:off x="1197396" y="1502200"/>
            <a:ext cx="0" cy="4618500"/>
          </a:xfrm>
          <a:prstGeom prst="straightConnector1">
            <a:avLst/>
          </a:prstGeom>
          <a:noFill/>
          <a:ln cap="flat" cmpd="sng" w="28575">
            <a:solidFill>
              <a:srgbClr val="1B5162"/>
            </a:solidFill>
            <a:prstDash val="solid"/>
            <a:round/>
            <a:headEnd len="sm" w="sm" type="none"/>
            <a:tailEnd len="sm" w="sm" type="none"/>
          </a:ln>
        </p:spPr>
      </p:cxnSp>
      <p:pic>
        <p:nvPicPr>
          <p:cNvPr id="7277" name="Google Shape;7277;p956"/>
          <p:cNvPicPr preferRelativeResize="0"/>
          <p:nvPr/>
        </p:nvPicPr>
        <p:blipFill rotWithShape="1">
          <a:blip r:embed="rId3">
            <a:alphaModFix/>
          </a:blip>
          <a:srcRect b="0" l="0" r="0" t="0"/>
          <a:stretch/>
        </p:blipFill>
        <p:spPr>
          <a:xfrm>
            <a:off x="583544" y="3326708"/>
            <a:ext cx="419795" cy="419786"/>
          </a:xfrm>
          <a:prstGeom prst="rect">
            <a:avLst/>
          </a:prstGeom>
          <a:noFill/>
          <a:ln>
            <a:noFill/>
          </a:ln>
        </p:spPr>
      </p:pic>
      <p:pic>
        <p:nvPicPr>
          <p:cNvPr id="7278" name="Google Shape;7278;p956"/>
          <p:cNvPicPr preferRelativeResize="0"/>
          <p:nvPr/>
        </p:nvPicPr>
        <p:blipFill rotWithShape="1">
          <a:blip r:embed="rId4">
            <a:alphaModFix/>
          </a:blip>
          <a:srcRect b="0" l="0" r="0" t="0"/>
          <a:stretch/>
        </p:blipFill>
        <p:spPr>
          <a:xfrm>
            <a:off x="583544" y="2729012"/>
            <a:ext cx="419795" cy="419786"/>
          </a:xfrm>
          <a:prstGeom prst="rect">
            <a:avLst/>
          </a:prstGeom>
          <a:noFill/>
          <a:ln>
            <a:noFill/>
          </a:ln>
        </p:spPr>
      </p:pic>
      <p:pic>
        <p:nvPicPr>
          <p:cNvPr id="7279" name="Google Shape;7279;p956"/>
          <p:cNvPicPr preferRelativeResize="0"/>
          <p:nvPr/>
        </p:nvPicPr>
        <p:blipFill rotWithShape="1">
          <a:blip r:embed="rId5">
            <a:alphaModFix/>
          </a:blip>
          <a:srcRect b="0" l="0" r="0" t="0"/>
          <a:stretch/>
        </p:blipFill>
        <p:spPr>
          <a:xfrm>
            <a:off x="581692" y="2129472"/>
            <a:ext cx="421646" cy="421631"/>
          </a:xfrm>
          <a:prstGeom prst="rect">
            <a:avLst/>
          </a:prstGeom>
          <a:noFill/>
          <a:ln>
            <a:noFill/>
          </a:ln>
        </p:spPr>
      </p:pic>
      <p:pic>
        <p:nvPicPr>
          <p:cNvPr id="7280" name="Google Shape;7280;p956"/>
          <p:cNvPicPr preferRelativeResize="0"/>
          <p:nvPr/>
        </p:nvPicPr>
        <p:blipFill>
          <a:blip r:embed="rId6">
            <a:alphaModFix/>
          </a:blip>
          <a:stretch>
            <a:fillRect/>
          </a:stretch>
        </p:blipFill>
        <p:spPr>
          <a:xfrm>
            <a:off x="583550" y="1531784"/>
            <a:ext cx="419792" cy="419779"/>
          </a:xfrm>
          <a:prstGeom prst="rect">
            <a:avLst/>
          </a:prstGeom>
          <a:noFill/>
          <a:ln>
            <a:noFill/>
          </a:ln>
        </p:spPr>
      </p:pic>
      <p:pic>
        <p:nvPicPr>
          <p:cNvPr id="7281" name="Google Shape;7281;p956"/>
          <p:cNvPicPr preferRelativeResize="0"/>
          <p:nvPr/>
        </p:nvPicPr>
        <p:blipFill rotWithShape="1">
          <a:blip r:embed="rId3">
            <a:alphaModFix/>
          </a:blip>
          <a:srcRect b="0" l="0" r="0" t="0"/>
          <a:stretch/>
        </p:blipFill>
        <p:spPr>
          <a:xfrm>
            <a:off x="583544" y="5719328"/>
            <a:ext cx="419795" cy="419786"/>
          </a:xfrm>
          <a:prstGeom prst="rect">
            <a:avLst/>
          </a:prstGeom>
          <a:noFill/>
          <a:ln>
            <a:noFill/>
          </a:ln>
        </p:spPr>
      </p:pic>
      <p:pic>
        <p:nvPicPr>
          <p:cNvPr id="7282" name="Google Shape;7282;p956"/>
          <p:cNvPicPr preferRelativeResize="0"/>
          <p:nvPr/>
        </p:nvPicPr>
        <p:blipFill rotWithShape="1">
          <a:blip r:embed="rId4">
            <a:alphaModFix/>
          </a:blip>
          <a:srcRect b="0" l="0" r="0" t="0"/>
          <a:stretch/>
        </p:blipFill>
        <p:spPr>
          <a:xfrm>
            <a:off x="583544" y="5121632"/>
            <a:ext cx="419795" cy="419786"/>
          </a:xfrm>
          <a:prstGeom prst="rect">
            <a:avLst/>
          </a:prstGeom>
          <a:noFill/>
          <a:ln>
            <a:noFill/>
          </a:ln>
        </p:spPr>
      </p:pic>
      <p:pic>
        <p:nvPicPr>
          <p:cNvPr id="7283" name="Google Shape;7283;p956"/>
          <p:cNvPicPr preferRelativeResize="0"/>
          <p:nvPr/>
        </p:nvPicPr>
        <p:blipFill rotWithShape="1">
          <a:blip r:embed="rId5">
            <a:alphaModFix/>
          </a:blip>
          <a:srcRect b="0" l="0" r="0" t="0"/>
          <a:stretch/>
        </p:blipFill>
        <p:spPr>
          <a:xfrm>
            <a:off x="581692" y="4522092"/>
            <a:ext cx="421646" cy="421631"/>
          </a:xfrm>
          <a:prstGeom prst="rect">
            <a:avLst/>
          </a:prstGeom>
          <a:noFill/>
          <a:ln>
            <a:noFill/>
          </a:ln>
        </p:spPr>
      </p:pic>
      <p:pic>
        <p:nvPicPr>
          <p:cNvPr id="7284" name="Google Shape;7284;p956"/>
          <p:cNvPicPr preferRelativeResize="0"/>
          <p:nvPr/>
        </p:nvPicPr>
        <p:blipFill>
          <a:blip r:embed="rId6">
            <a:alphaModFix/>
          </a:blip>
          <a:stretch>
            <a:fillRect/>
          </a:stretch>
        </p:blipFill>
        <p:spPr>
          <a:xfrm>
            <a:off x="583550" y="3924404"/>
            <a:ext cx="419792" cy="419779"/>
          </a:xfrm>
          <a:prstGeom prst="rect">
            <a:avLst/>
          </a:prstGeom>
          <a:noFill/>
          <a:ln>
            <a:noFill/>
          </a:ln>
        </p:spPr>
      </p:pic>
      <p:pic>
        <p:nvPicPr>
          <p:cNvPr id="7285" name="Google Shape;7285;p956"/>
          <p:cNvPicPr preferRelativeResize="0"/>
          <p:nvPr/>
        </p:nvPicPr>
        <p:blipFill>
          <a:blip r:embed="rId7">
            <a:alphaModFix/>
          </a:blip>
          <a:stretch>
            <a:fillRect/>
          </a:stretch>
        </p:blipFill>
        <p:spPr>
          <a:xfrm>
            <a:off x="1950009" y="2166066"/>
            <a:ext cx="348436" cy="348436"/>
          </a:xfrm>
          <a:prstGeom prst="rect">
            <a:avLst/>
          </a:prstGeom>
          <a:noFill/>
          <a:ln>
            <a:noFill/>
          </a:ln>
        </p:spPr>
      </p:pic>
      <p:pic>
        <p:nvPicPr>
          <p:cNvPr id="7286" name="Google Shape;7286;p956"/>
          <p:cNvPicPr preferRelativeResize="0"/>
          <p:nvPr/>
        </p:nvPicPr>
        <p:blipFill>
          <a:blip r:embed="rId8">
            <a:alphaModFix/>
          </a:blip>
          <a:stretch>
            <a:fillRect/>
          </a:stretch>
        </p:blipFill>
        <p:spPr>
          <a:xfrm>
            <a:off x="2767315" y="5157309"/>
            <a:ext cx="348436" cy="348436"/>
          </a:xfrm>
          <a:prstGeom prst="rect">
            <a:avLst/>
          </a:prstGeom>
          <a:noFill/>
          <a:ln>
            <a:noFill/>
          </a:ln>
        </p:spPr>
      </p:pic>
      <p:sp>
        <p:nvSpPr>
          <p:cNvPr id="7287" name="Google Shape;7287;p956"/>
          <p:cNvSpPr/>
          <p:nvPr/>
        </p:nvSpPr>
        <p:spPr>
          <a:xfrm>
            <a:off x="3838000" y="3577100"/>
            <a:ext cx="37776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7288" name="Google Shape;7288;p956"/>
          <p:cNvPicPr preferRelativeResize="0"/>
          <p:nvPr/>
        </p:nvPicPr>
        <p:blipFill rotWithShape="1">
          <a:blip r:embed="rId9">
            <a:alphaModFix/>
          </a:blip>
          <a:srcRect b="0" l="0" r="0" t="0"/>
          <a:stretch/>
        </p:blipFill>
        <p:spPr>
          <a:xfrm>
            <a:off x="5546000" y="3662597"/>
            <a:ext cx="361131" cy="280550"/>
          </a:xfrm>
          <a:prstGeom prst="rect">
            <a:avLst/>
          </a:prstGeom>
          <a:noFill/>
          <a:ln>
            <a:noFill/>
          </a:ln>
        </p:spPr>
      </p:pic>
      <p:pic>
        <p:nvPicPr>
          <p:cNvPr id="7289" name="Google Shape;7289;p956"/>
          <p:cNvPicPr preferRelativeResize="0"/>
          <p:nvPr/>
        </p:nvPicPr>
        <p:blipFill rotWithShape="1">
          <a:blip r:embed="rId10">
            <a:alphaModFix/>
          </a:blip>
          <a:srcRect b="0" l="0" r="0" t="0"/>
          <a:stretch/>
        </p:blipFill>
        <p:spPr>
          <a:xfrm>
            <a:off x="4331587" y="4540004"/>
            <a:ext cx="497884" cy="609472"/>
          </a:xfrm>
          <a:prstGeom prst="rect">
            <a:avLst/>
          </a:prstGeom>
          <a:noFill/>
          <a:ln>
            <a:noFill/>
          </a:ln>
        </p:spPr>
      </p:pic>
      <p:pic>
        <p:nvPicPr>
          <p:cNvPr id="7290" name="Google Shape;7290;p956"/>
          <p:cNvPicPr preferRelativeResize="0"/>
          <p:nvPr/>
        </p:nvPicPr>
        <p:blipFill rotWithShape="1">
          <a:blip r:embed="rId11">
            <a:alphaModFix/>
          </a:blip>
          <a:srcRect b="0" l="0" r="0" t="0"/>
          <a:stretch/>
        </p:blipFill>
        <p:spPr>
          <a:xfrm>
            <a:off x="6623617" y="4540007"/>
            <a:ext cx="491125" cy="601193"/>
          </a:xfrm>
          <a:prstGeom prst="rect">
            <a:avLst/>
          </a:prstGeom>
          <a:noFill/>
          <a:ln>
            <a:noFill/>
          </a:ln>
        </p:spPr>
      </p:pic>
      <p:pic>
        <p:nvPicPr>
          <p:cNvPr id="7291" name="Google Shape;7291;p956"/>
          <p:cNvPicPr preferRelativeResize="0"/>
          <p:nvPr/>
        </p:nvPicPr>
        <p:blipFill rotWithShape="1">
          <a:blip r:embed="rId12">
            <a:alphaModFix/>
          </a:blip>
          <a:srcRect b="0" l="0" r="0" t="0"/>
          <a:stretch/>
        </p:blipFill>
        <p:spPr>
          <a:xfrm>
            <a:off x="5480986" y="4540007"/>
            <a:ext cx="491128" cy="601197"/>
          </a:xfrm>
          <a:prstGeom prst="rect">
            <a:avLst/>
          </a:prstGeom>
          <a:noFill/>
          <a:ln>
            <a:noFill/>
          </a:ln>
        </p:spPr>
      </p:pic>
      <p:sp>
        <p:nvSpPr>
          <p:cNvPr id="7292" name="Google Shape;7292;p956"/>
          <p:cNvSpPr txBox="1"/>
          <p:nvPr/>
        </p:nvSpPr>
        <p:spPr>
          <a:xfrm>
            <a:off x="4113104" y="51181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7293" name="Google Shape;7293;p956"/>
          <p:cNvSpPr txBox="1"/>
          <p:nvPr/>
        </p:nvSpPr>
        <p:spPr>
          <a:xfrm>
            <a:off x="4168663" y="42014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7294" name="Google Shape;7294;p956"/>
          <p:cNvSpPr txBox="1"/>
          <p:nvPr/>
        </p:nvSpPr>
        <p:spPr>
          <a:xfrm>
            <a:off x="5300127" y="51181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7295" name="Google Shape;7295;p956"/>
          <p:cNvSpPr txBox="1"/>
          <p:nvPr/>
        </p:nvSpPr>
        <p:spPr>
          <a:xfrm>
            <a:off x="5314678" y="42014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7296" name="Google Shape;7296;p956"/>
          <p:cNvSpPr txBox="1"/>
          <p:nvPr/>
        </p:nvSpPr>
        <p:spPr>
          <a:xfrm>
            <a:off x="6436188" y="51291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7297" name="Google Shape;7297;p956"/>
          <p:cNvSpPr txBox="1"/>
          <p:nvPr/>
        </p:nvSpPr>
        <p:spPr>
          <a:xfrm>
            <a:off x="6460694" y="42014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7298" name="Google Shape;7298;p956"/>
          <p:cNvCxnSpPr>
            <a:stCxn id="7289" idx="3"/>
          </p:cNvCxnSpPr>
          <p:nvPr/>
        </p:nvCxnSpPr>
        <p:spPr>
          <a:xfrm>
            <a:off x="4829472" y="4844740"/>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7299" name="Google Shape;7299;p956"/>
          <p:cNvCxnSpPr/>
          <p:nvPr/>
        </p:nvCxnSpPr>
        <p:spPr>
          <a:xfrm>
            <a:off x="5972479" y="4844969"/>
            <a:ext cx="588000" cy="0"/>
          </a:xfrm>
          <a:prstGeom prst="straightConnector1">
            <a:avLst/>
          </a:prstGeom>
          <a:noFill/>
          <a:ln cap="flat" cmpd="sng" w="19050">
            <a:solidFill>
              <a:srgbClr val="1B3038"/>
            </a:solidFill>
            <a:prstDash val="dash"/>
            <a:round/>
            <a:headEnd len="sm" w="sm" type="none"/>
            <a:tailEnd len="med" w="med" type="triangle"/>
          </a:ln>
        </p:spPr>
      </p:cxnSp>
      <p:pic>
        <p:nvPicPr>
          <p:cNvPr id="7300" name="Google Shape;7300;p956"/>
          <p:cNvPicPr preferRelativeResize="0"/>
          <p:nvPr/>
        </p:nvPicPr>
        <p:blipFill>
          <a:blip r:embed="rId13">
            <a:alphaModFix/>
          </a:blip>
          <a:stretch>
            <a:fillRect/>
          </a:stretch>
        </p:blipFill>
        <p:spPr>
          <a:xfrm>
            <a:off x="9450995" y="3535835"/>
            <a:ext cx="329342" cy="334898"/>
          </a:xfrm>
          <a:prstGeom prst="rect">
            <a:avLst/>
          </a:prstGeom>
          <a:noFill/>
          <a:ln>
            <a:noFill/>
          </a:ln>
        </p:spPr>
      </p:pic>
      <p:sp>
        <p:nvSpPr>
          <p:cNvPr id="7301" name="Google Shape;7301;p956"/>
          <p:cNvSpPr/>
          <p:nvPr/>
        </p:nvSpPr>
        <p:spPr>
          <a:xfrm>
            <a:off x="10119375" y="4463350"/>
            <a:ext cx="1726200" cy="15714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Enterprise Reporting and BI</a:t>
            </a:r>
            <a:endParaRPr sz="1200"/>
          </a:p>
        </p:txBody>
      </p:sp>
      <p:pic>
        <p:nvPicPr>
          <p:cNvPr id="7302" name="Google Shape;7302;p956"/>
          <p:cNvPicPr preferRelativeResize="0"/>
          <p:nvPr/>
        </p:nvPicPr>
        <p:blipFill>
          <a:blip r:embed="rId14">
            <a:alphaModFix/>
          </a:blip>
          <a:stretch>
            <a:fillRect/>
          </a:stretch>
        </p:blipFill>
        <p:spPr>
          <a:xfrm>
            <a:off x="11196940" y="4971003"/>
            <a:ext cx="420105" cy="401590"/>
          </a:xfrm>
          <a:prstGeom prst="rect">
            <a:avLst/>
          </a:prstGeom>
          <a:noFill/>
          <a:ln>
            <a:noFill/>
          </a:ln>
        </p:spPr>
      </p:pic>
      <p:cxnSp>
        <p:nvCxnSpPr>
          <p:cNvPr id="7303" name="Google Shape;7303;p956"/>
          <p:cNvCxnSpPr/>
          <p:nvPr/>
        </p:nvCxnSpPr>
        <p:spPr>
          <a:xfrm>
            <a:off x="1187172" y="2349350"/>
            <a:ext cx="552600" cy="0"/>
          </a:xfrm>
          <a:prstGeom prst="straightConnector1">
            <a:avLst/>
          </a:prstGeom>
          <a:noFill/>
          <a:ln cap="flat" cmpd="sng" w="19050">
            <a:solidFill>
              <a:schemeClr val="accent1"/>
            </a:solidFill>
            <a:prstDash val="solid"/>
            <a:round/>
            <a:headEnd len="med" w="med" type="none"/>
            <a:tailEnd len="med" w="med" type="triangle"/>
          </a:ln>
        </p:spPr>
      </p:cxnSp>
      <p:cxnSp>
        <p:nvCxnSpPr>
          <p:cNvPr id="7304" name="Google Shape;7304;p956"/>
          <p:cNvCxnSpPr/>
          <p:nvPr/>
        </p:nvCxnSpPr>
        <p:spPr>
          <a:xfrm>
            <a:off x="1187172" y="4840750"/>
            <a:ext cx="552600" cy="0"/>
          </a:xfrm>
          <a:prstGeom prst="straightConnector1">
            <a:avLst/>
          </a:prstGeom>
          <a:noFill/>
          <a:ln cap="flat" cmpd="sng" w="19050">
            <a:solidFill>
              <a:schemeClr val="accent1"/>
            </a:solidFill>
            <a:prstDash val="solid"/>
            <a:round/>
            <a:headEnd len="med" w="med" type="none"/>
            <a:tailEnd len="med" w="med" type="triangle"/>
          </a:ln>
        </p:spPr>
      </p:cxnSp>
      <p:cxnSp>
        <p:nvCxnSpPr>
          <p:cNvPr id="7305" name="Google Shape;7305;p956"/>
          <p:cNvCxnSpPr>
            <a:stCxn id="7274" idx="3"/>
          </p:cNvCxnSpPr>
          <p:nvPr/>
        </p:nvCxnSpPr>
        <p:spPr>
          <a:xfrm>
            <a:off x="3241500" y="4821850"/>
            <a:ext cx="574200" cy="0"/>
          </a:xfrm>
          <a:prstGeom prst="straightConnector1">
            <a:avLst/>
          </a:prstGeom>
          <a:noFill/>
          <a:ln cap="flat" cmpd="sng" w="19050">
            <a:solidFill>
              <a:schemeClr val="accent1"/>
            </a:solidFill>
            <a:prstDash val="solid"/>
            <a:round/>
            <a:headEnd len="med" w="med" type="none"/>
            <a:tailEnd len="med" w="med" type="triangle"/>
          </a:ln>
        </p:spPr>
      </p:cxnSp>
      <p:cxnSp>
        <p:nvCxnSpPr>
          <p:cNvPr id="7306" name="Google Shape;7306;p956"/>
          <p:cNvCxnSpPr/>
          <p:nvPr/>
        </p:nvCxnSpPr>
        <p:spPr>
          <a:xfrm flipH="1" rot="10800000">
            <a:off x="3245087" y="2340050"/>
            <a:ext cx="571200" cy="9300"/>
          </a:xfrm>
          <a:prstGeom prst="straightConnector1">
            <a:avLst/>
          </a:prstGeom>
          <a:noFill/>
          <a:ln cap="flat" cmpd="sng" w="19050">
            <a:solidFill>
              <a:schemeClr val="accent1"/>
            </a:solidFill>
            <a:prstDash val="solid"/>
            <a:round/>
            <a:headEnd len="med" w="med" type="none"/>
            <a:tailEnd len="med" w="med" type="triangle"/>
          </a:ln>
        </p:spPr>
      </p:cxnSp>
      <p:cxnSp>
        <p:nvCxnSpPr>
          <p:cNvPr id="7307" name="Google Shape;7307;p956"/>
          <p:cNvCxnSpPr/>
          <p:nvPr/>
        </p:nvCxnSpPr>
        <p:spPr>
          <a:xfrm>
            <a:off x="7635859" y="5171800"/>
            <a:ext cx="661200" cy="0"/>
          </a:xfrm>
          <a:prstGeom prst="straightConnector1">
            <a:avLst/>
          </a:prstGeom>
          <a:noFill/>
          <a:ln cap="flat" cmpd="sng" w="19050">
            <a:solidFill>
              <a:schemeClr val="accent1"/>
            </a:solidFill>
            <a:prstDash val="solid"/>
            <a:round/>
            <a:headEnd len="med" w="med" type="none"/>
            <a:tailEnd len="med" w="med" type="triangle"/>
          </a:ln>
        </p:spPr>
      </p:cxnSp>
      <p:cxnSp>
        <p:nvCxnSpPr>
          <p:cNvPr id="7308" name="Google Shape;7308;p956"/>
          <p:cNvCxnSpPr>
            <a:stCxn id="7309" idx="3"/>
          </p:cNvCxnSpPr>
          <p:nvPr/>
        </p:nvCxnSpPr>
        <p:spPr>
          <a:xfrm flipH="1" rot="10800000">
            <a:off x="9522925" y="5171750"/>
            <a:ext cx="591900" cy="9300"/>
          </a:xfrm>
          <a:prstGeom prst="straightConnector1">
            <a:avLst/>
          </a:prstGeom>
          <a:noFill/>
          <a:ln cap="flat" cmpd="sng" w="19050">
            <a:solidFill>
              <a:schemeClr val="accent1"/>
            </a:solidFill>
            <a:prstDash val="solid"/>
            <a:round/>
            <a:headEnd len="med" w="med" type="none"/>
            <a:tailEnd len="med" w="med" type="triangle"/>
          </a:ln>
        </p:spPr>
      </p:cxnSp>
      <p:sp>
        <p:nvSpPr>
          <p:cNvPr id="7309" name="Google Shape;7309;p956"/>
          <p:cNvSpPr/>
          <p:nvPr/>
        </p:nvSpPr>
        <p:spPr>
          <a:xfrm>
            <a:off x="8267725" y="4522100"/>
            <a:ext cx="1255200" cy="13179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DBSQL Warehouse</a:t>
            </a:r>
            <a:endParaRPr sz="1200"/>
          </a:p>
        </p:txBody>
      </p:sp>
      <p:sp>
        <p:nvSpPr>
          <p:cNvPr id="7310" name="Google Shape;7310;p956"/>
          <p:cNvSpPr txBox="1"/>
          <p:nvPr/>
        </p:nvSpPr>
        <p:spPr>
          <a:xfrm>
            <a:off x="8121688" y="5518000"/>
            <a:ext cx="1491600" cy="280500"/>
          </a:xfrm>
          <a:prstGeom prst="rect">
            <a:avLst/>
          </a:prstGeom>
          <a:noFill/>
          <a:ln>
            <a:noFill/>
          </a:ln>
        </p:spPr>
        <p:txBody>
          <a:bodyPr anchorCtr="0" anchor="b" bIns="91425" lIns="60925" spcFirstLastPara="1" rIns="60925" wrap="square" tIns="91425">
            <a:noAutofit/>
          </a:bodyPr>
          <a:lstStyle/>
          <a:p>
            <a:pPr indent="0" lvl="0" marL="0" rtl="0" algn="ctr">
              <a:spcBef>
                <a:spcPts val="0"/>
              </a:spcBef>
              <a:spcAft>
                <a:spcPts val="0"/>
              </a:spcAft>
              <a:buNone/>
            </a:pPr>
            <a:r>
              <a:rPr lang="en-US" sz="900">
                <a:latin typeface="DM Sans"/>
                <a:ea typeface="DM Sans"/>
                <a:cs typeface="DM Sans"/>
                <a:sym typeface="DM Sans"/>
              </a:rPr>
              <a:t>Databricks SQL</a:t>
            </a:r>
            <a:endParaRPr sz="900">
              <a:latin typeface="DM Sans"/>
              <a:ea typeface="DM Sans"/>
              <a:cs typeface="DM Sans"/>
              <a:sym typeface="DM Sans"/>
            </a:endParaRPr>
          </a:p>
        </p:txBody>
      </p:sp>
      <p:pic>
        <p:nvPicPr>
          <p:cNvPr id="7311" name="Google Shape;7311;p956"/>
          <p:cNvPicPr preferRelativeResize="0"/>
          <p:nvPr/>
        </p:nvPicPr>
        <p:blipFill>
          <a:blip r:embed="rId13">
            <a:alphaModFix/>
          </a:blip>
          <a:stretch>
            <a:fillRect/>
          </a:stretch>
        </p:blipFill>
        <p:spPr>
          <a:xfrm>
            <a:off x="8693215" y="5071882"/>
            <a:ext cx="348450" cy="354340"/>
          </a:xfrm>
          <a:prstGeom prst="rect">
            <a:avLst/>
          </a:prstGeom>
          <a:noFill/>
          <a:ln>
            <a:noFill/>
          </a:ln>
        </p:spPr>
      </p:pic>
      <p:pic>
        <p:nvPicPr>
          <p:cNvPr id="7312" name="Google Shape;7312;p956"/>
          <p:cNvPicPr preferRelativeResize="0"/>
          <p:nvPr/>
        </p:nvPicPr>
        <p:blipFill rotWithShape="1">
          <a:blip r:embed="rId15">
            <a:alphaModFix/>
          </a:blip>
          <a:srcRect b="0" l="0" r="0" t="0"/>
          <a:stretch/>
        </p:blipFill>
        <p:spPr>
          <a:xfrm>
            <a:off x="2034912" y="4612724"/>
            <a:ext cx="917400" cy="239667"/>
          </a:xfrm>
          <a:prstGeom prst="rect">
            <a:avLst/>
          </a:prstGeom>
          <a:noFill/>
          <a:ln>
            <a:noFill/>
          </a:ln>
        </p:spPr>
      </p:pic>
      <p:pic>
        <p:nvPicPr>
          <p:cNvPr id="7313" name="Google Shape;7313;p956"/>
          <p:cNvPicPr preferRelativeResize="0"/>
          <p:nvPr/>
        </p:nvPicPr>
        <p:blipFill rotWithShape="1">
          <a:blip r:embed="rId16">
            <a:alphaModFix/>
          </a:blip>
          <a:srcRect b="0" l="0" r="0" t="0"/>
          <a:stretch/>
        </p:blipFill>
        <p:spPr>
          <a:xfrm>
            <a:off x="6562188" y="2000669"/>
            <a:ext cx="742925" cy="139531"/>
          </a:xfrm>
          <a:prstGeom prst="rect">
            <a:avLst/>
          </a:prstGeom>
          <a:noFill/>
          <a:ln>
            <a:noFill/>
          </a:ln>
        </p:spPr>
      </p:pic>
      <p:pic>
        <p:nvPicPr>
          <p:cNvPr id="7314" name="Google Shape;7314;p956"/>
          <p:cNvPicPr preferRelativeResize="0"/>
          <p:nvPr/>
        </p:nvPicPr>
        <p:blipFill rotWithShape="1">
          <a:blip r:embed="rId17">
            <a:alphaModFix/>
          </a:blip>
          <a:srcRect b="0" l="0" r="0" t="0"/>
          <a:stretch/>
        </p:blipFill>
        <p:spPr>
          <a:xfrm>
            <a:off x="1849937" y="4943837"/>
            <a:ext cx="742925" cy="239675"/>
          </a:xfrm>
          <a:prstGeom prst="rect">
            <a:avLst/>
          </a:prstGeom>
          <a:noFill/>
          <a:ln>
            <a:noFill/>
          </a:ln>
        </p:spPr>
      </p:pic>
      <p:pic>
        <p:nvPicPr>
          <p:cNvPr id="7315" name="Google Shape;7315;p956"/>
          <p:cNvPicPr preferRelativeResize="0"/>
          <p:nvPr/>
        </p:nvPicPr>
        <p:blipFill>
          <a:blip r:embed="rId18">
            <a:alphaModFix/>
          </a:blip>
          <a:stretch>
            <a:fillRect/>
          </a:stretch>
        </p:blipFill>
        <p:spPr>
          <a:xfrm>
            <a:off x="2034893" y="4286322"/>
            <a:ext cx="917172" cy="180773"/>
          </a:xfrm>
          <a:prstGeom prst="rect">
            <a:avLst/>
          </a:prstGeom>
          <a:noFill/>
          <a:ln>
            <a:noFill/>
          </a:ln>
        </p:spPr>
      </p:pic>
      <p:sp>
        <p:nvSpPr>
          <p:cNvPr id="7316" name="Google Shape;7316;p956"/>
          <p:cNvSpPr/>
          <p:nvPr/>
        </p:nvSpPr>
        <p:spPr>
          <a:xfrm>
            <a:off x="3838225" y="281570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7317" name="Google Shape;7317;p956"/>
          <p:cNvPicPr preferRelativeResize="0"/>
          <p:nvPr/>
        </p:nvPicPr>
        <p:blipFill>
          <a:blip r:embed="rId13">
            <a:alphaModFix/>
          </a:blip>
          <a:stretch>
            <a:fillRect/>
          </a:stretch>
        </p:blipFill>
        <p:spPr>
          <a:xfrm>
            <a:off x="4784581" y="3126350"/>
            <a:ext cx="348450" cy="354323"/>
          </a:xfrm>
          <a:prstGeom prst="rect">
            <a:avLst/>
          </a:prstGeom>
          <a:noFill/>
          <a:ln>
            <a:noFill/>
          </a:ln>
        </p:spPr>
      </p:pic>
      <p:pic>
        <p:nvPicPr>
          <p:cNvPr id="7318" name="Google Shape;7318;p956"/>
          <p:cNvPicPr preferRelativeResize="0"/>
          <p:nvPr/>
        </p:nvPicPr>
        <p:blipFill>
          <a:blip r:embed="rId13">
            <a:alphaModFix/>
          </a:blip>
          <a:stretch>
            <a:fillRect/>
          </a:stretch>
        </p:blipFill>
        <p:spPr>
          <a:xfrm>
            <a:off x="6211943" y="3126350"/>
            <a:ext cx="348450" cy="354323"/>
          </a:xfrm>
          <a:prstGeom prst="rect">
            <a:avLst/>
          </a:prstGeom>
          <a:noFill/>
          <a:ln>
            <a:noFill/>
          </a:ln>
        </p:spPr>
      </p:pic>
      <p:pic>
        <p:nvPicPr>
          <p:cNvPr id="7319" name="Google Shape;7319;p956"/>
          <p:cNvPicPr preferRelativeResize="0"/>
          <p:nvPr/>
        </p:nvPicPr>
        <p:blipFill>
          <a:blip r:embed="rId19">
            <a:alphaModFix/>
          </a:blip>
          <a:stretch>
            <a:fillRect/>
          </a:stretch>
        </p:blipFill>
        <p:spPr>
          <a:xfrm>
            <a:off x="4168550" y="2354134"/>
            <a:ext cx="742739" cy="247580"/>
          </a:xfrm>
          <a:prstGeom prst="rect">
            <a:avLst/>
          </a:prstGeom>
          <a:noFill/>
          <a:ln>
            <a:noFill/>
          </a:ln>
        </p:spPr>
      </p:pic>
      <p:pic>
        <p:nvPicPr>
          <p:cNvPr id="7320" name="Google Shape;7320;p956"/>
          <p:cNvPicPr preferRelativeResize="0"/>
          <p:nvPr/>
        </p:nvPicPr>
        <p:blipFill>
          <a:blip r:embed="rId20">
            <a:alphaModFix/>
          </a:blip>
          <a:stretch>
            <a:fillRect/>
          </a:stretch>
        </p:blipFill>
        <p:spPr>
          <a:xfrm>
            <a:off x="2013950" y="2612292"/>
            <a:ext cx="959052" cy="180780"/>
          </a:xfrm>
          <a:prstGeom prst="rect">
            <a:avLst/>
          </a:prstGeom>
          <a:noFill/>
          <a:ln>
            <a:noFill/>
          </a:ln>
        </p:spPr>
      </p:pic>
      <p:cxnSp>
        <p:nvCxnSpPr>
          <p:cNvPr id="7321" name="Google Shape;7321;p956"/>
          <p:cNvCxnSpPr>
            <a:endCxn id="7271" idx="1"/>
          </p:cNvCxnSpPr>
          <p:nvPr/>
        </p:nvCxnSpPr>
        <p:spPr>
          <a:xfrm flipH="1" rot="10800000">
            <a:off x="7626202" y="3612100"/>
            <a:ext cx="1094100" cy="663000"/>
          </a:xfrm>
          <a:prstGeom prst="straightConnector1">
            <a:avLst/>
          </a:prstGeom>
          <a:noFill/>
          <a:ln cap="flat" cmpd="sng" w="19050">
            <a:solidFill>
              <a:schemeClr val="accent1"/>
            </a:solidFill>
            <a:prstDash val="solid"/>
            <a:round/>
            <a:headEnd len="med" w="med" type="none"/>
            <a:tailEnd len="med" w="med" type="triangle"/>
          </a:ln>
        </p:spPr>
      </p:cxnSp>
      <p:pic>
        <p:nvPicPr>
          <p:cNvPr id="7322" name="Google Shape;7322;p956"/>
          <p:cNvPicPr preferRelativeResize="0"/>
          <p:nvPr/>
        </p:nvPicPr>
        <p:blipFill>
          <a:blip r:embed="rId21">
            <a:alphaModFix/>
          </a:blip>
          <a:stretch>
            <a:fillRect/>
          </a:stretch>
        </p:blipFill>
        <p:spPr>
          <a:xfrm>
            <a:off x="5281966" y="1910928"/>
            <a:ext cx="1093826" cy="318923"/>
          </a:xfrm>
          <a:prstGeom prst="rect">
            <a:avLst/>
          </a:prstGeom>
          <a:noFill/>
          <a:ln>
            <a:noFill/>
          </a:ln>
        </p:spPr>
      </p:pic>
      <p:sp>
        <p:nvSpPr>
          <p:cNvPr id="7323" name="Google Shape;7323;p956"/>
          <p:cNvSpPr txBox="1"/>
          <p:nvPr/>
        </p:nvSpPr>
        <p:spPr>
          <a:xfrm>
            <a:off x="4069425" y="1904175"/>
            <a:ext cx="109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DM Sans"/>
                <a:ea typeface="DM Sans"/>
                <a:cs typeface="DM Sans"/>
                <a:sym typeface="DM Sans"/>
              </a:rPr>
              <a:t>ETL Partners</a:t>
            </a:r>
            <a:endParaRPr sz="1100">
              <a:latin typeface="DM Sans"/>
              <a:ea typeface="DM Sans"/>
              <a:cs typeface="DM Sans"/>
              <a:sym typeface="DM Sans"/>
            </a:endParaRPr>
          </a:p>
        </p:txBody>
      </p:sp>
      <p:sp>
        <p:nvSpPr>
          <p:cNvPr id="7324" name="Google Shape;7324;p956"/>
          <p:cNvSpPr/>
          <p:nvPr/>
        </p:nvSpPr>
        <p:spPr>
          <a:xfrm>
            <a:off x="3838000" y="577760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100"/>
              <a:t>Data Governance powered by Databricks Unity Catalog</a:t>
            </a:r>
            <a:endParaRPr sz="1100"/>
          </a:p>
          <a:p>
            <a:pPr indent="0" lvl="0" marL="0" rtl="0" algn="ctr">
              <a:spcBef>
                <a:spcPts val="0"/>
              </a:spcBef>
              <a:spcAft>
                <a:spcPts val="0"/>
              </a:spcAft>
              <a:buNone/>
            </a:pPr>
            <a:r>
              <a:t/>
            </a:r>
            <a:endParaRPr sz="1100"/>
          </a:p>
        </p:txBody>
      </p:sp>
      <p:pic>
        <p:nvPicPr>
          <p:cNvPr id="7325" name="Google Shape;7325;p956"/>
          <p:cNvPicPr preferRelativeResize="0"/>
          <p:nvPr/>
        </p:nvPicPr>
        <p:blipFill>
          <a:blip r:embed="rId22">
            <a:alphaModFix/>
          </a:blip>
          <a:stretch>
            <a:fillRect/>
          </a:stretch>
        </p:blipFill>
        <p:spPr>
          <a:xfrm>
            <a:off x="10769190" y="5517996"/>
            <a:ext cx="853587" cy="138056"/>
          </a:xfrm>
          <a:prstGeom prst="rect">
            <a:avLst/>
          </a:prstGeom>
          <a:noFill/>
          <a:ln>
            <a:noFill/>
          </a:ln>
        </p:spPr>
      </p:pic>
      <p:pic>
        <p:nvPicPr>
          <p:cNvPr id="7326" name="Google Shape;7326;p956"/>
          <p:cNvPicPr preferRelativeResize="0"/>
          <p:nvPr/>
        </p:nvPicPr>
        <p:blipFill>
          <a:blip r:embed="rId21">
            <a:alphaModFix/>
          </a:blip>
          <a:stretch>
            <a:fillRect/>
          </a:stretch>
        </p:blipFill>
        <p:spPr>
          <a:xfrm>
            <a:off x="5299851" y="6029287"/>
            <a:ext cx="742739" cy="216572"/>
          </a:xfrm>
          <a:prstGeom prst="rect">
            <a:avLst/>
          </a:prstGeom>
          <a:noFill/>
          <a:ln>
            <a:noFill/>
          </a:ln>
        </p:spPr>
      </p:pic>
      <p:sp>
        <p:nvSpPr>
          <p:cNvPr id="7327" name="Google Shape;7327;p956"/>
          <p:cNvSpPr txBox="1"/>
          <p:nvPr/>
        </p:nvSpPr>
        <p:spPr>
          <a:xfrm>
            <a:off x="5402275" y="6224300"/>
            <a:ext cx="649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DM Sans"/>
                <a:ea typeface="DM Sans"/>
                <a:cs typeface="DM Sans"/>
                <a:sym typeface="DM Sans"/>
              </a:rPr>
              <a:t>EDC</a:t>
            </a:r>
            <a:endParaRPr sz="1000">
              <a:latin typeface="DM Sans"/>
              <a:ea typeface="DM Sans"/>
              <a:cs typeface="DM Sans"/>
              <a:sym typeface="DM Sans"/>
            </a:endParaRPr>
          </a:p>
        </p:txBody>
      </p:sp>
      <p:pic>
        <p:nvPicPr>
          <p:cNvPr id="7328" name="Google Shape;7328;p956"/>
          <p:cNvPicPr preferRelativeResize="0"/>
          <p:nvPr/>
        </p:nvPicPr>
        <p:blipFill>
          <a:blip r:embed="rId23">
            <a:alphaModFix/>
          </a:blip>
          <a:stretch>
            <a:fillRect/>
          </a:stretch>
        </p:blipFill>
        <p:spPr>
          <a:xfrm>
            <a:off x="1979275" y="5368825"/>
            <a:ext cx="661035" cy="167109"/>
          </a:xfrm>
          <a:prstGeom prst="rect">
            <a:avLst/>
          </a:prstGeom>
          <a:noFill/>
          <a:ln>
            <a:noFill/>
          </a:ln>
        </p:spPr>
      </p:pic>
      <p:pic>
        <p:nvPicPr>
          <p:cNvPr id="7329" name="Google Shape;7329;p956"/>
          <p:cNvPicPr preferRelativeResize="0"/>
          <p:nvPr/>
        </p:nvPicPr>
        <p:blipFill>
          <a:blip r:embed="rId24">
            <a:alphaModFix/>
          </a:blip>
          <a:stretch>
            <a:fillRect/>
          </a:stretch>
        </p:blipFill>
        <p:spPr>
          <a:xfrm>
            <a:off x="2565825" y="2166063"/>
            <a:ext cx="348463" cy="348463"/>
          </a:xfrm>
          <a:prstGeom prst="rect">
            <a:avLst/>
          </a:prstGeom>
          <a:noFill/>
          <a:ln>
            <a:noFill/>
          </a:ln>
        </p:spPr>
      </p:pic>
      <p:pic>
        <p:nvPicPr>
          <p:cNvPr id="7330" name="Google Shape;7330;p956"/>
          <p:cNvPicPr preferRelativeResize="0"/>
          <p:nvPr/>
        </p:nvPicPr>
        <p:blipFill>
          <a:blip r:embed="rId25">
            <a:alphaModFix/>
          </a:blip>
          <a:stretch>
            <a:fillRect/>
          </a:stretch>
        </p:blipFill>
        <p:spPr>
          <a:xfrm>
            <a:off x="5281963" y="2267075"/>
            <a:ext cx="660537" cy="421619"/>
          </a:xfrm>
          <a:prstGeom prst="rect">
            <a:avLst/>
          </a:prstGeom>
          <a:noFill/>
          <a:ln>
            <a:noFill/>
          </a:ln>
        </p:spPr>
      </p:pic>
      <p:pic>
        <p:nvPicPr>
          <p:cNvPr id="7331" name="Google Shape;7331;p956"/>
          <p:cNvPicPr preferRelativeResize="0"/>
          <p:nvPr/>
        </p:nvPicPr>
        <p:blipFill>
          <a:blip r:embed="rId26">
            <a:alphaModFix/>
          </a:blip>
          <a:stretch>
            <a:fillRect/>
          </a:stretch>
        </p:blipFill>
        <p:spPr>
          <a:xfrm>
            <a:off x="6313175" y="2382165"/>
            <a:ext cx="996434" cy="191502"/>
          </a:xfrm>
          <a:prstGeom prst="rect">
            <a:avLst/>
          </a:prstGeom>
          <a:noFill/>
          <a:ln>
            <a:noFill/>
          </a:ln>
        </p:spPr>
      </p:pic>
      <p:pic>
        <p:nvPicPr>
          <p:cNvPr id="7332" name="Google Shape;7332;p956"/>
          <p:cNvPicPr preferRelativeResize="0"/>
          <p:nvPr/>
        </p:nvPicPr>
        <p:blipFill>
          <a:blip r:embed="rId27">
            <a:alphaModFix/>
          </a:blip>
          <a:stretch>
            <a:fillRect/>
          </a:stretch>
        </p:blipFill>
        <p:spPr>
          <a:xfrm>
            <a:off x="3861125" y="6011491"/>
            <a:ext cx="742739" cy="252154"/>
          </a:xfrm>
          <a:prstGeom prst="rect">
            <a:avLst/>
          </a:prstGeom>
          <a:noFill/>
          <a:ln>
            <a:noFill/>
          </a:ln>
        </p:spPr>
      </p:pic>
      <p:pic>
        <p:nvPicPr>
          <p:cNvPr id="7333" name="Google Shape;7333;p956"/>
          <p:cNvPicPr preferRelativeResize="0"/>
          <p:nvPr/>
        </p:nvPicPr>
        <p:blipFill>
          <a:blip r:embed="rId28">
            <a:alphaModFix/>
          </a:blip>
          <a:stretch>
            <a:fillRect/>
          </a:stretch>
        </p:blipFill>
        <p:spPr>
          <a:xfrm>
            <a:off x="4621349" y="6050903"/>
            <a:ext cx="661038" cy="173350"/>
          </a:xfrm>
          <a:prstGeom prst="rect">
            <a:avLst/>
          </a:prstGeom>
          <a:noFill/>
          <a:ln>
            <a:noFill/>
          </a:ln>
        </p:spPr>
      </p:pic>
      <p:pic>
        <p:nvPicPr>
          <p:cNvPr id="7334" name="Google Shape;7334;p956"/>
          <p:cNvPicPr preferRelativeResize="0"/>
          <p:nvPr/>
        </p:nvPicPr>
        <p:blipFill>
          <a:blip r:embed="rId29">
            <a:alphaModFix/>
          </a:blip>
          <a:stretch>
            <a:fillRect/>
          </a:stretch>
        </p:blipFill>
        <p:spPr>
          <a:xfrm>
            <a:off x="6060075" y="5942582"/>
            <a:ext cx="742740" cy="389939"/>
          </a:xfrm>
          <a:prstGeom prst="rect">
            <a:avLst/>
          </a:prstGeom>
          <a:noFill/>
          <a:ln>
            <a:noFill/>
          </a:ln>
        </p:spPr>
      </p:pic>
      <p:pic>
        <p:nvPicPr>
          <p:cNvPr id="7335" name="Google Shape;7335;p956"/>
          <p:cNvPicPr preferRelativeResize="0"/>
          <p:nvPr/>
        </p:nvPicPr>
        <p:blipFill>
          <a:blip r:embed="rId30">
            <a:alphaModFix/>
          </a:blip>
          <a:stretch>
            <a:fillRect/>
          </a:stretch>
        </p:blipFill>
        <p:spPr>
          <a:xfrm>
            <a:off x="6820300" y="5926738"/>
            <a:ext cx="772433" cy="421620"/>
          </a:xfrm>
          <a:prstGeom prst="rect">
            <a:avLst/>
          </a:prstGeom>
          <a:noFill/>
          <a:ln>
            <a:noFill/>
          </a:ln>
        </p:spPr>
      </p:pic>
      <p:pic>
        <p:nvPicPr>
          <p:cNvPr id="7336" name="Google Shape;7336;p956"/>
          <p:cNvPicPr preferRelativeResize="0"/>
          <p:nvPr/>
        </p:nvPicPr>
        <p:blipFill>
          <a:blip r:embed="rId31">
            <a:alphaModFix/>
          </a:blip>
          <a:stretch>
            <a:fillRect/>
          </a:stretch>
        </p:blipFill>
        <p:spPr>
          <a:xfrm>
            <a:off x="10256202" y="4972108"/>
            <a:ext cx="742743" cy="417787"/>
          </a:xfrm>
          <a:prstGeom prst="rect">
            <a:avLst/>
          </a:prstGeom>
          <a:noFill/>
          <a:ln>
            <a:noFill/>
          </a:ln>
        </p:spPr>
      </p:pic>
      <p:pic>
        <p:nvPicPr>
          <p:cNvPr id="7337" name="Google Shape;7337;p956"/>
          <p:cNvPicPr preferRelativeResize="0"/>
          <p:nvPr/>
        </p:nvPicPr>
        <p:blipFill rotWithShape="1">
          <a:blip r:embed="rId32">
            <a:alphaModFix/>
          </a:blip>
          <a:srcRect b="36167" l="0" r="0" t="39025"/>
          <a:stretch/>
        </p:blipFill>
        <p:spPr>
          <a:xfrm>
            <a:off x="10809775" y="5784063"/>
            <a:ext cx="772625" cy="95834"/>
          </a:xfrm>
          <a:prstGeom prst="rect">
            <a:avLst/>
          </a:prstGeom>
          <a:noFill/>
          <a:ln>
            <a:noFill/>
          </a:ln>
        </p:spPr>
      </p:pic>
      <p:pic>
        <p:nvPicPr>
          <p:cNvPr id="7338" name="Google Shape;7338;p956"/>
          <p:cNvPicPr preferRelativeResize="0"/>
          <p:nvPr/>
        </p:nvPicPr>
        <p:blipFill>
          <a:blip r:embed="rId33">
            <a:alphaModFix/>
          </a:blip>
          <a:stretch>
            <a:fillRect/>
          </a:stretch>
        </p:blipFill>
        <p:spPr>
          <a:xfrm>
            <a:off x="10256189" y="5494046"/>
            <a:ext cx="421645" cy="4132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3" name="Shape 7343"/>
        <p:cNvGrpSpPr/>
        <p:nvPr/>
      </p:nvGrpSpPr>
      <p:grpSpPr>
        <a:xfrm>
          <a:off x="0" y="0"/>
          <a:ext cx="0" cy="0"/>
          <a:chOff x="0" y="0"/>
          <a:chExt cx="0" cy="0"/>
        </a:xfrm>
      </p:grpSpPr>
      <p:sp>
        <p:nvSpPr>
          <p:cNvPr id="7344" name="Google Shape;7344;p957"/>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Databricks SQL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9" name="Shape 7349"/>
        <p:cNvGrpSpPr/>
        <p:nvPr/>
      </p:nvGrpSpPr>
      <p:grpSpPr>
        <a:xfrm>
          <a:off x="0" y="0"/>
          <a:ext cx="0" cy="0"/>
          <a:chOff x="0" y="0"/>
          <a:chExt cx="0" cy="0"/>
        </a:xfrm>
      </p:grpSpPr>
      <p:sp>
        <p:nvSpPr>
          <p:cNvPr id="7350" name="Google Shape;7350;p95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Consumption: Integrated Analytical Tooling</a:t>
            </a:r>
            <a:endParaRPr sz="3600"/>
          </a:p>
        </p:txBody>
      </p:sp>
      <p:sp>
        <p:nvSpPr>
          <p:cNvPr id="7351" name="Google Shape;7351;p95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Collaboratively query, explore, and transform data in-place</a:t>
            </a:r>
            <a:endParaRPr/>
          </a:p>
        </p:txBody>
      </p:sp>
      <p:sp>
        <p:nvSpPr>
          <p:cNvPr id="7352" name="Google Shape;7352;p958"/>
          <p:cNvSpPr txBox="1"/>
          <p:nvPr>
            <p:ph idx="2" type="body"/>
          </p:nvPr>
        </p:nvSpPr>
        <p:spPr>
          <a:xfrm>
            <a:off x="762000" y="1988825"/>
            <a:ext cx="5221500" cy="4149900"/>
          </a:xfrm>
          <a:prstGeom prst="rect">
            <a:avLst/>
          </a:prstGeom>
        </p:spPr>
        <p:txBody>
          <a:bodyPr anchorCtr="0" anchor="t" bIns="0" lIns="0" spcFirstLastPara="1" rIns="0" wrap="square" tIns="0">
            <a:noAutofit/>
          </a:bodyPr>
          <a:lstStyle/>
          <a:p>
            <a:pPr indent="-342900" lvl="0" marL="457200" rtl="0" algn="l">
              <a:spcBef>
                <a:spcPts val="1100"/>
              </a:spcBef>
              <a:spcAft>
                <a:spcPts val="0"/>
              </a:spcAft>
              <a:buClr>
                <a:schemeClr val="accent4"/>
              </a:buClr>
              <a:buSzPts val="1800"/>
              <a:buChar char="•"/>
            </a:pPr>
            <a:r>
              <a:rPr lang="en-US" sz="1800"/>
              <a:t>Discover data, explore database schema, and query data using </a:t>
            </a:r>
            <a:r>
              <a:rPr b="1" lang="en-US" sz="1800"/>
              <a:t>ANSI SQL</a:t>
            </a:r>
            <a:endParaRPr b="1" sz="1800"/>
          </a:p>
          <a:p>
            <a:pPr indent="-342900" lvl="0" marL="457200" rtl="0" algn="l">
              <a:spcBef>
                <a:spcPts val="1100"/>
              </a:spcBef>
              <a:spcAft>
                <a:spcPts val="0"/>
              </a:spcAft>
              <a:buClr>
                <a:schemeClr val="accent4"/>
              </a:buClr>
              <a:buSzPts val="1800"/>
              <a:buChar char="•"/>
            </a:pPr>
            <a:r>
              <a:rPr lang="en-US" sz="1800"/>
              <a:t>Save, share, and reuse queries across teams to get to results faster</a:t>
            </a:r>
            <a:endParaRPr sz="1800"/>
          </a:p>
          <a:p>
            <a:pPr indent="-342900" lvl="0" marL="457200" rtl="0" algn="l">
              <a:spcBef>
                <a:spcPts val="1100"/>
              </a:spcBef>
              <a:spcAft>
                <a:spcPts val="0"/>
              </a:spcAft>
              <a:buClr>
                <a:schemeClr val="accent4"/>
              </a:buClr>
              <a:buSzPts val="1800"/>
              <a:buChar char="•"/>
            </a:pPr>
            <a:r>
              <a:rPr lang="en-US" sz="1800"/>
              <a:t>Up next: Integrated SQL authoring assistant</a:t>
            </a:r>
            <a:endParaRPr sz="1800"/>
          </a:p>
          <a:p>
            <a:pPr indent="-342900" lvl="0" marL="457200" rtl="0" algn="l">
              <a:spcBef>
                <a:spcPts val="1100"/>
              </a:spcBef>
              <a:spcAft>
                <a:spcPts val="0"/>
              </a:spcAft>
              <a:buClr>
                <a:schemeClr val="accent4"/>
              </a:buClr>
              <a:buSzPts val="1800"/>
              <a:buChar char="•"/>
            </a:pPr>
            <a:r>
              <a:rPr lang="en-US" sz="1800"/>
              <a:t>Build interactive visualizations and </a:t>
            </a:r>
            <a:r>
              <a:rPr b="1" lang="en-US" sz="1800"/>
              <a:t>dashboards</a:t>
            </a:r>
            <a:endParaRPr b="1" sz="1800"/>
          </a:p>
          <a:p>
            <a:pPr indent="-342900" lvl="0" marL="457200" rtl="0" algn="l">
              <a:spcBef>
                <a:spcPts val="1100"/>
              </a:spcBef>
              <a:spcAft>
                <a:spcPts val="0"/>
              </a:spcAft>
              <a:buClr>
                <a:schemeClr val="accent4"/>
              </a:buClr>
              <a:buSzPts val="1800"/>
              <a:buChar char="•"/>
            </a:pPr>
            <a:r>
              <a:rPr lang="en-US" sz="1800"/>
              <a:t>Stay up to date with </a:t>
            </a:r>
            <a:r>
              <a:rPr b="1" lang="en-US" sz="1800"/>
              <a:t>alerts</a:t>
            </a:r>
            <a:r>
              <a:rPr lang="en-US" sz="1800"/>
              <a:t> and automatic refresh schedules</a:t>
            </a:r>
            <a:endParaRPr sz="1800"/>
          </a:p>
        </p:txBody>
      </p:sp>
      <p:pic>
        <p:nvPicPr>
          <p:cNvPr id="7353" name="Google Shape;7353;p958"/>
          <p:cNvPicPr preferRelativeResize="0"/>
          <p:nvPr/>
        </p:nvPicPr>
        <p:blipFill>
          <a:blip r:embed="rId3">
            <a:alphaModFix/>
          </a:blip>
          <a:stretch>
            <a:fillRect/>
          </a:stretch>
        </p:blipFill>
        <p:spPr>
          <a:xfrm>
            <a:off x="6095999" y="1836537"/>
            <a:ext cx="7903375" cy="44533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7" name="Shape 7357"/>
        <p:cNvGrpSpPr/>
        <p:nvPr/>
      </p:nvGrpSpPr>
      <p:grpSpPr>
        <a:xfrm>
          <a:off x="0" y="0"/>
          <a:ext cx="0" cy="0"/>
          <a:chOff x="0" y="0"/>
          <a:chExt cx="0" cy="0"/>
        </a:xfrm>
      </p:grpSpPr>
      <p:sp>
        <p:nvSpPr>
          <p:cNvPr id="7358" name="Google Shape;7358;p959"/>
          <p:cNvSpPr/>
          <p:nvPr/>
        </p:nvSpPr>
        <p:spPr>
          <a:xfrm>
            <a:off x="6558541" y="1988825"/>
            <a:ext cx="5087100" cy="4113600"/>
          </a:xfrm>
          <a:prstGeom prst="roundRect">
            <a:avLst>
              <a:gd fmla="val 3618" name="adj"/>
            </a:avLst>
          </a:prstGeom>
          <a:solidFill>
            <a:srgbClr val="FFFFFF"/>
          </a:solidFill>
          <a:ln cap="flat" cmpd="sng" w="9525">
            <a:solidFill>
              <a:srgbClr val="EDEEF1"/>
            </a:solidFill>
            <a:prstDash val="solid"/>
            <a:round/>
            <a:headEnd len="sm" w="sm" type="none"/>
            <a:tailEnd len="sm" w="sm" type="none"/>
          </a:ln>
          <a:effectLst>
            <a:outerShdw blurRad="571500" rotWithShape="0" algn="bl" dir="5400000" dist="95250">
              <a:srgbClr val="143D4A">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9" name="Google Shape;7359;p959"/>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Consumption: Ecosystem Support </a:t>
            </a:r>
            <a:endParaRPr sz="3600"/>
          </a:p>
        </p:txBody>
      </p:sp>
      <p:sp>
        <p:nvSpPr>
          <p:cNvPr id="7360" name="Google Shape;7360;p959"/>
          <p:cNvSpPr txBox="1"/>
          <p:nvPr>
            <p:ph idx="1" type="subTitle"/>
          </p:nvPr>
        </p:nvSpPr>
        <p:spPr>
          <a:xfrm>
            <a:off x="764809" y="1174703"/>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Query from any tool</a:t>
            </a:r>
            <a:endParaRPr/>
          </a:p>
        </p:txBody>
      </p:sp>
      <p:sp>
        <p:nvSpPr>
          <p:cNvPr id="7361" name="Google Shape;7361;p959"/>
          <p:cNvSpPr txBox="1"/>
          <p:nvPr>
            <p:ph idx="2" type="body"/>
          </p:nvPr>
        </p:nvSpPr>
        <p:spPr>
          <a:xfrm>
            <a:off x="762000" y="1988825"/>
            <a:ext cx="53340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000"/>
              <a:t>Connect existing dashboards or brand new ones to the latest and freshest data, leverage your favorite tools to find new insights, and build custom data apps powered by the lakehouse with tools and languages you already know.</a:t>
            </a:r>
            <a:endParaRPr sz="2000"/>
          </a:p>
        </p:txBody>
      </p:sp>
      <p:pic>
        <p:nvPicPr>
          <p:cNvPr id="7362" name="Google Shape;7362;p959"/>
          <p:cNvPicPr preferRelativeResize="0"/>
          <p:nvPr/>
        </p:nvPicPr>
        <p:blipFill>
          <a:blip r:embed="rId3">
            <a:alphaModFix/>
          </a:blip>
          <a:stretch>
            <a:fillRect/>
          </a:stretch>
        </p:blipFill>
        <p:spPr>
          <a:xfrm>
            <a:off x="6964452" y="2407714"/>
            <a:ext cx="2034846" cy="421379"/>
          </a:xfrm>
          <a:prstGeom prst="rect">
            <a:avLst/>
          </a:prstGeom>
          <a:noFill/>
          <a:ln>
            <a:noFill/>
          </a:ln>
        </p:spPr>
      </p:pic>
      <p:pic>
        <p:nvPicPr>
          <p:cNvPr id="7363" name="Google Shape;7363;p959"/>
          <p:cNvPicPr preferRelativeResize="0"/>
          <p:nvPr/>
        </p:nvPicPr>
        <p:blipFill rotWithShape="1">
          <a:blip r:embed="rId4">
            <a:alphaModFix/>
          </a:blip>
          <a:srcRect b="21884" l="0" r="0" t="22584"/>
          <a:stretch/>
        </p:blipFill>
        <p:spPr>
          <a:xfrm>
            <a:off x="9713769" y="4555026"/>
            <a:ext cx="1430307" cy="441250"/>
          </a:xfrm>
          <a:prstGeom prst="rect">
            <a:avLst/>
          </a:prstGeom>
          <a:noFill/>
          <a:ln>
            <a:noFill/>
          </a:ln>
        </p:spPr>
      </p:pic>
      <p:pic>
        <p:nvPicPr>
          <p:cNvPr id="7364" name="Google Shape;7364;p959"/>
          <p:cNvPicPr preferRelativeResize="0"/>
          <p:nvPr/>
        </p:nvPicPr>
        <p:blipFill>
          <a:blip r:embed="rId5">
            <a:alphaModFix/>
          </a:blip>
          <a:stretch>
            <a:fillRect/>
          </a:stretch>
        </p:blipFill>
        <p:spPr>
          <a:xfrm>
            <a:off x="7266987" y="3180562"/>
            <a:ext cx="1429942" cy="376333"/>
          </a:xfrm>
          <a:prstGeom prst="rect">
            <a:avLst/>
          </a:prstGeom>
          <a:noFill/>
          <a:ln>
            <a:noFill/>
          </a:ln>
        </p:spPr>
      </p:pic>
      <p:pic>
        <p:nvPicPr>
          <p:cNvPr id="7365" name="Google Shape;7365;p959"/>
          <p:cNvPicPr preferRelativeResize="0"/>
          <p:nvPr/>
        </p:nvPicPr>
        <p:blipFill>
          <a:blip r:embed="rId6">
            <a:alphaModFix/>
          </a:blip>
          <a:stretch>
            <a:fillRect/>
          </a:stretch>
        </p:blipFill>
        <p:spPr>
          <a:xfrm>
            <a:off x="9304230" y="3223559"/>
            <a:ext cx="1597727" cy="312578"/>
          </a:xfrm>
          <a:prstGeom prst="rect">
            <a:avLst/>
          </a:prstGeom>
          <a:noFill/>
          <a:ln>
            <a:noFill/>
          </a:ln>
        </p:spPr>
      </p:pic>
      <p:pic>
        <p:nvPicPr>
          <p:cNvPr id="7366" name="Google Shape;7366;p959"/>
          <p:cNvPicPr preferRelativeResize="0"/>
          <p:nvPr/>
        </p:nvPicPr>
        <p:blipFill>
          <a:blip r:embed="rId7">
            <a:alphaModFix/>
          </a:blip>
          <a:stretch>
            <a:fillRect/>
          </a:stretch>
        </p:blipFill>
        <p:spPr>
          <a:xfrm>
            <a:off x="6905172" y="3963034"/>
            <a:ext cx="1975810" cy="256785"/>
          </a:xfrm>
          <a:prstGeom prst="rect">
            <a:avLst/>
          </a:prstGeom>
          <a:noFill/>
          <a:ln>
            <a:noFill/>
          </a:ln>
        </p:spPr>
      </p:pic>
      <p:pic>
        <p:nvPicPr>
          <p:cNvPr id="7367" name="Google Shape;7367;p959"/>
          <p:cNvPicPr preferRelativeResize="0"/>
          <p:nvPr/>
        </p:nvPicPr>
        <p:blipFill rotWithShape="1">
          <a:blip r:embed="rId8">
            <a:alphaModFix/>
          </a:blip>
          <a:srcRect b="0" l="0" r="0" t="42637"/>
          <a:stretch/>
        </p:blipFill>
        <p:spPr>
          <a:xfrm>
            <a:off x="9424531" y="3889249"/>
            <a:ext cx="1750790" cy="312750"/>
          </a:xfrm>
          <a:prstGeom prst="rect">
            <a:avLst/>
          </a:prstGeom>
          <a:noFill/>
          <a:ln>
            <a:noFill/>
          </a:ln>
        </p:spPr>
      </p:pic>
      <p:pic>
        <p:nvPicPr>
          <p:cNvPr id="7368" name="Google Shape;7368;p959"/>
          <p:cNvPicPr preferRelativeResize="0"/>
          <p:nvPr/>
        </p:nvPicPr>
        <p:blipFill rotWithShape="1">
          <a:blip r:embed="rId9">
            <a:alphaModFix/>
          </a:blip>
          <a:srcRect b="20095" l="20095" r="20095" t="20095"/>
          <a:stretch/>
        </p:blipFill>
        <p:spPr>
          <a:xfrm>
            <a:off x="7178175" y="4460275"/>
            <a:ext cx="674432" cy="674456"/>
          </a:xfrm>
          <a:prstGeom prst="rect">
            <a:avLst/>
          </a:prstGeom>
          <a:noFill/>
          <a:ln>
            <a:noFill/>
          </a:ln>
        </p:spPr>
      </p:pic>
      <p:sp>
        <p:nvSpPr>
          <p:cNvPr id="7369" name="Google Shape;7369;p959"/>
          <p:cNvSpPr txBox="1"/>
          <p:nvPr/>
        </p:nvSpPr>
        <p:spPr>
          <a:xfrm>
            <a:off x="10311250" y="5640675"/>
            <a:ext cx="1342800" cy="4770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500">
                <a:solidFill>
                  <a:schemeClr val="accent1"/>
                </a:solidFill>
                <a:latin typeface="DM Sans Medium"/>
                <a:ea typeface="DM Sans Medium"/>
                <a:cs typeface="DM Sans Medium"/>
                <a:sym typeface="DM Sans Medium"/>
              </a:rPr>
              <a:t>And more…</a:t>
            </a:r>
            <a:endParaRPr sz="900">
              <a:solidFill>
                <a:schemeClr val="accent1"/>
              </a:solidFill>
              <a:latin typeface="DM Sans"/>
              <a:ea typeface="DM Sans"/>
              <a:cs typeface="DM Sans"/>
              <a:sym typeface="DM Sans"/>
            </a:endParaRPr>
          </a:p>
        </p:txBody>
      </p:sp>
      <p:pic>
        <p:nvPicPr>
          <p:cNvPr id="7370" name="Google Shape;7370;p959"/>
          <p:cNvPicPr preferRelativeResize="0"/>
          <p:nvPr/>
        </p:nvPicPr>
        <p:blipFill>
          <a:blip r:embed="rId10">
            <a:alphaModFix/>
          </a:blip>
          <a:stretch>
            <a:fillRect/>
          </a:stretch>
        </p:blipFill>
        <p:spPr>
          <a:xfrm>
            <a:off x="9368184" y="2136083"/>
            <a:ext cx="1710380" cy="855178"/>
          </a:xfrm>
          <a:prstGeom prst="rect">
            <a:avLst/>
          </a:prstGeom>
          <a:noFill/>
          <a:ln>
            <a:noFill/>
          </a:ln>
        </p:spPr>
      </p:pic>
      <p:pic>
        <p:nvPicPr>
          <p:cNvPr id="7371" name="Google Shape;7371;p959"/>
          <p:cNvPicPr preferRelativeResize="0"/>
          <p:nvPr/>
        </p:nvPicPr>
        <p:blipFill>
          <a:blip r:embed="rId11">
            <a:alphaModFix/>
          </a:blip>
          <a:stretch>
            <a:fillRect/>
          </a:stretch>
        </p:blipFill>
        <p:spPr>
          <a:xfrm>
            <a:off x="8189280" y="4463485"/>
            <a:ext cx="1187702" cy="668071"/>
          </a:xfrm>
          <a:prstGeom prst="rect">
            <a:avLst/>
          </a:prstGeom>
          <a:noFill/>
          <a:ln>
            <a:noFill/>
          </a:ln>
        </p:spPr>
      </p:pic>
      <p:pic>
        <p:nvPicPr>
          <p:cNvPr id="7372" name="Google Shape;7372;p959"/>
          <p:cNvPicPr preferRelativeResize="0"/>
          <p:nvPr/>
        </p:nvPicPr>
        <p:blipFill rotWithShape="1">
          <a:blip r:embed="rId12">
            <a:alphaModFix/>
          </a:blip>
          <a:srcRect b="0" l="0" r="0" t="0"/>
          <a:stretch/>
        </p:blipFill>
        <p:spPr>
          <a:xfrm>
            <a:off x="8127232" y="5452191"/>
            <a:ext cx="872355" cy="327862"/>
          </a:xfrm>
          <a:prstGeom prst="rect">
            <a:avLst/>
          </a:prstGeom>
          <a:noFill/>
          <a:ln>
            <a:noFill/>
          </a:ln>
        </p:spPr>
      </p:pic>
      <p:pic>
        <p:nvPicPr>
          <p:cNvPr id="7373" name="Google Shape;7373;p959"/>
          <p:cNvPicPr preferRelativeResize="0"/>
          <p:nvPr/>
        </p:nvPicPr>
        <p:blipFill rotWithShape="1">
          <a:blip r:embed="rId13">
            <a:alphaModFix/>
          </a:blip>
          <a:srcRect b="0" l="0" r="0" t="0"/>
          <a:stretch/>
        </p:blipFill>
        <p:spPr>
          <a:xfrm>
            <a:off x="9285101" y="5349296"/>
            <a:ext cx="872355" cy="533596"/>
          </a:xfrm>
          <a:prstGeom prst="rect">
            <a:avLst/>
          </a:prstGeom>
          <a:noFill/>
          <a:ln>
            <a:noFill/>
          </a:ln>
        </p:spPr>
      </p:pic>
      <p:sp>
        <p:nvSpPr>
          <p:cNvPr id="7374" name="Google Shape;7374;p959"/>
          <p:cNvSpPr txBox="1"/>
          <p:nvPr/>
        </p:nvSpPr>
        <p:spPr>
          <a:xfrm>
            <a:off x="6769672" y="5408400"/>
            <a:ext cx="1491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Mono"/>
                <a:ea typeface="DM Mono"/>
                <a:cs typeface="DM Mono"/>
                <a:sym typeface="DM Mono"/>
              </a:rPr>
              <a:t>{REST:API}</a:t>
            </a:r>
            <a:endParaRPr sz="1500">
              <a:latin typeface="DM Mono"/>
              <a:ea typeface="DM Mono"/>
              <a:cs typeface="DM Mono"/>
              <a:sym typeface="DM Mono"/>
            </a:endParaRPr>
          </a:p>
        </p:txBody>
      </p:sp>
      <p:pic>
        <p:nvPicPr>
          <p:cNvPr id="7375" name="Google Shape;7375;p959"/>
          <p:cNvPicPr preferRelativeResize="0"/>
          <p:nvPr/>
        </p:nvPicPr>
        <p:blipFill rotWithShape="1">
          <a:blip r:embed="rId14">
            <a:alphaModFix/>
          </a:blip>
          <a:srcRect b="0" l="14486" r="0" t="0"/>
          <a:stretch/>
        </p:blipFill>
        <p:spPr>
          <a:xfrm>
            <a:off x="10515596" y="5312732"/>
            <a:ext cx="450016" cy="327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9" name="Shape 7379"/>
        <p:cNvGrpSpPr/>
        <p:nvPr/>
      </p:nvGrpSpPr>
      <p:grpSpPr>
        <a:xfrm>
          <a:off x="0" y="0"/>
          <a:ext cx="0" cy="0"/>
          <a:chOff x="0" y="0"/>
          <a:chExt cx="0" cy="0"/>
        </a:xfrm>
      </p:grpSpPr>
      <p:sp>
        <p:nvSpPr>
          <p:cNvPr id="7380" name="Google Shape;7380;p960"/>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Modeling With Constraints</a:t>
            </a:r>
            <a:endParaRPr sz="3600"/>
          </a:p>
        </p:txBody>
      </p:sp>
      <p:sp>
        <p:nvSpPr>
          <p:cNvPr id="7381" name="Google Shape;7381;p960"/>
          <p:cNvSpPr txBox="1"/>
          <p:nvPr>
            <p:ph idx="1" type="subTitle"/>
          </p:nvPr>
        </p:nvSpPr>
        <p:spPr>
          <a:xfrm>
            <a:off x="764809" y="1174703"/>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Familiar and easier schema modeling on the lakehouse</a:t>
            </a:r>
            <a:endParaRPr/>
          </a:p>
        </p:txBody>
      </p:sp>
      <p:sp>
        <p:nvSpPr>
          <p:cNvPr id="7382" name="Google Shape;7382;p960"/>
          <p:cNvSpPr txBox="1"/>
          <p:nvPr>
            <p:ph idx="2" type="body"/>
          </p:nvPr>
        </p:nvSpPr>
        <p:spPr>
          <a:xfrm>
            <a:off x="762000" y="1988825"/>
            <a:ext cx="46821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t>Primary + Foreign Key Constraints </a:t>
            </a:r>
            <a:r>
              <a:rPr lang="en-US" sz="2000"/>
              <a:t>to allow end users to understand relationships between tables.</a:t>
            </a:r>
            <a:endParaRPr sz="2000"/>
          </a:p>
          <a:p>
            <a:pPr indent="0" lvl="0" marL="0" rtl="0" algn="l">
              <a:spcBef>
                <a:spcPts val="1100"/>
              </a:spcBef>
              <a:spcAft>
                <a:spcPts val="0"/>
              </a:spcAft>
              <a:buNone/>
            </a:pPr>
            <a:r>
              <a:rPr b="1" lang="en-US" sz="2000"/>
              <a:t>IDENTITY Columns</a:t>
            </a:r>
            <a:r>
              <a:rPr lang="en-US" sz="2000"/>
              <a:t> automatically generate unique integer values when new rows are added.</a:t>
            </a:r>
            <a:endParaRPr sz="2000"/>
          </a:p>
          <a:p>
            <a:pPr indent="0" lvl="0" marL="0" rtl="0" algn="l">
              <a:spcBef>
                <a:spcPts val="1100"/>
              </a:spcBef>
              <a:spcAft>
                <a:spcPts val="0"/>
              </a:spcAft>
              <a:buNone/>
            </a:pPr>
            <a:r>
              <a:rPr b="1" lang="en-US" sz="2000"/>
              <a:t>Enforced CHECK Constraints</a:t>
            </a:r>
            <a:r>
              <a:rPr lang="en-US" sz="2000"/>
              <a:t> to never worry about data quality or data correctness issues sneaking up on you.</a:t>
            </a:r>
            <a:endParaRPr sz="2000"/>
          </a:p>
        </p:txBody>
      </p:sp>
      <p:sp>
        <p:nvSpPr>
          <p:cNvPr id="7383" name="Google Shape;7383;p960"/>
          <p:cNvSpPr/>
          <p:nvPr/>
        </p:nvSpPr>
        <p:spPr>
          <a:xfrm>
            <a:off x="5804910" y="1988825"/>
            <a:ext cx="5838000" cy="4113600"/>
          </a:xfrm>
          <a:prstGeom prst="roundRect">
            <a:avLst>
              <a:gd fmla="val 3618" name="adj"/>
            </a:avLst>
          </a:prstGeom>
          <a:solidFill>
            <a:srgbClr val="FEFEFE"/>
          </a:solidFill>
          <a:ln cap="flat" cmpd="sng" w="9525">
            <a:solidFill>
              <a:srgbClr val="EDEEF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b="0" i="0" sz="1400" u="none" cap="none" strike="noStrike">
              <a:solidFill>
                <a:srgbClr val="EDEEF1"/>
              </a:solidFill>
              <a:latin typeface="DM Sans"/>
              <a:ea typeface="DM Sans"/>
              <a:cs typeface="DM Sans"/>
              <a:sym typeface="DM Sans"/>
            </a:endParaRPr>
          </a:p>
        </p:txBody>
      </p:sp>
      <p:sp>
        <p:nvSpPr>
          <p:cNvPr id="7384" name="Google Shape;7384;p960"/>
          <p:cNvSpPr/>
          <p:nvPr/>
        </p:nvSpPr>
        <p:spPr>
          <a:xfrm>
            <a:off x="6172912" y="2814742"/>
            <a:ext cx="945000" cy="230700"/>
          </a:xfrm>
          <a:prstGeom prst="roundRect">
            <a:avLst>
              <a:gd fmla="val 50000" name="adj"/>
            </a:avLst>
          </a:prstGeom>
          <a:solidFill>
            <a:srgbClr val="F160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385" name="Google Shape;7385;p960"/>
          <p:cNvSpPr/>
          <p:nvPr/>
        </p:nvSpPr>
        <p:spPr>
          <a:xfrm>
            <a:off x="6107984" y="2499726"/>
            <a:ext cx="1074600" cy="1429800"/>
          </a:xfrm>
          <a:prstGeom prst="roundRect">
            <a:avLst>
              <a:gd fmla="val 4404" name="adj"/>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EDEEF1"/>
              </a:solidFill>
              <a:latin typeface="DM Sans"/>
              <a:ea typeface="DM Sans"/>
              <a:cs typeface="DM Sans"/>
              <a:sym typeface="DM Sans"/>
            </a:endParaRPr>
          </a:p>
        </p:txBody>
      </p:sp>
      <p:sp>
        <p:nvSpPr>
          <p:cNvPr id="7386" name="Google Shape;7386;p960"/>
          <p:cNvSpPr txBox="1"/>
          <p:nvPr/>
        </p:nvSpPr>
        <p:spPr>
          <a:xfrm>
            <a:off x="6464449" y="2553237"/>
            <a:ext cx="361800" cy="2616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1" i="0" lang="en-US" sz="1100" u="none" cap="none" strike="noStrike">
                <a:solidFill>
                  <a:schemeClr val="dk1"/>
                </a:solidFill>
                <a:latin typeface="DM Sans"/>
                <a:ea typeface="DM Sans"/>
                <a:cs typeface="DM Sans"/>
                <a:sym typeface="DM Sans"/>
              </a:rPr>
              <a:t>sales</a:t>
            </a:r>
            <a:endParaRPr>
              <a:solidFill>
                <a:schemeClr val="dk1"/>
              </a:solidFill>
            </a:endParaRPr>
          </a:p>
        </p:txBody>
      </p:sp>
      <p:sp>
        <p:nvSpPr>
          <p:cNvPr id="7387" name="Google Shape;7387;p960"/>
          <p:cNvSpPr txBox="1"/>
          <p:nvPr/>
        </p:nvSpPr>
        <p:spPr>
          <a:xfrm>
            <a:off x="6272223" y="2814638"/>
            <a:ext cx="7464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time_key (PK)</a:t>
            </a:r>
            <a:endParaRPr/>
          </a:p>
        </p:txBody>
      </p:sp>
      <p:sp>
        <p:nvSpPr>
          <p:cNvPr id="7388" name="Google Shape;7388;p960"/>
          <p:cNvSpPr/>
          <p:nvPr/>
        </p:nvSpPr>
        <p:spPr>
          <a:xfrm>
            <a:off x="6172912" y="3066450"/>
            <a:ext cx="945000" cy="230700"/>
          </a:xfrm>
          <a:prstGeom prst="roundRect">
            <a:avLst>
              <a:gd fmla="val 50000" name="adj"/>
            </a:avLst>
          </a:prstGeom>
          <a:solidFill>
            <a:srgbClr val="F160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389" name="Google Shape;7389;p960"/>
          <p:cNvSpPr txBox="1"/>
          <p:nvPr/>
        </p:nvSpPr>
        <p:spPr>
          <a:xfrm>
            <a:off x="6272223" y="3066346"/>
            <a:ext cx="7464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SQL_date</a:t>
            </a:r>
            <a:endParaRPr b="0" i="0" sz="900" u="none" cap="none" strike="noStrike">
              <a:solidFill>
                <a:srgbClr val="10121E"/>
              </a:solidFill>
              <a:latin typeface="DM Sans"/>
              <a:ea typeface="DM Sans"/>
              <a:cs typeface="DM Sans"/>
              <a:sym typeface="DM Sans"/>
            </a:endParaRPr>
          </a:p>
        </p:txBody>
      </p:sp>
      <p:sp>
        <p:nvSpPr>
          <p:cNvPr id="7390" name="Google Shape;7390;p960"/>
          <p:cNvSpPr/>
          <p:nvPr/>
        </p:nvSpPr>
        <p:spPr>
          <a:xfrm>
            <a:off x="6172912" y="3318157"/>
            <a:ext cx="945000" cy="230700"/>
          </a:xfrm>
          <a:prstGeom prst="roundRect">
            <a:avLst>
              <a:gd fmla="val 50000" name="adj"/>
            </a:avLst>
          </a:prstGeom>
          <a:solidFill>
            <a:srgbClr val="F160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391" name="Google Shape;7391;p960"/>
          <p:cNvSpPr txBox="1"/>
          <p:nvPr/>
        </p:nvSpPr>
        <p:spPr>
          <a:xfrm>
            <a:off x="6272223" y="3318053"/>
            <a:ext cx="7464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day_of_week</a:t>
            </a:r>
            <a:endParaRPr b="0" i="0" sz="900" u="none" cap="none" strike="noStrike">
              <a:solidFill>
                <a:srgbClr val="10121E"/>
              </a:solidFill>
              <a:latin typeface="DM Sans"/>
              <a:ea typeface="DM Sans"/>
              <a:cs typeface="DM Sans"/>
              <a:sym typeface="DM Sans"/>
            </a:endParaRPr>
          </a:p>
        </p:txBody>
      </p:sp>
      <p:sp>
        <p:nvSpPr>
          <p:cNvPr id="7392" name="Google Shape;7392;p960"/>
          <p:cNvSpPr/>
          <p:nvPr/>
        </p:nvSpPr>
        <p:spPr>
          <a:xfrm>
            <a:off x="6172912" y="3569863"/>
            <a:ext cx="945000" cy="230700"/>
          </a:xfrm>
          <a:prstGeom prst="roundRect">
            <a:avLst>
              <a:gd fmla="val 50000" name="adj"/>
            </a:avLst>
          </a:prstGeom>
          <a:solidFill>
            <a:srgbClr val="F160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393" name="Google Shape;7393;p960"/>
          <p:cNvSpPr txBox="1"/>
          <p:nvPr/>
        </p:nvSpPr>
        <p:spPr>
          <a:xfrm>
            <a:off x="6241493" y="3569759"/>
            <a:ext cx="8076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week_number</a:t>
            </a:r>
            <a:endParaRPr b="0" i="0" sz="900" u="none" cap="none" strike="noStrike">
              <a:solidFill>
                <a:srgbClr val="10121E"/>
              </a:solidFill>
              <a:latin typeface="DM Sans"/>
              <a:ea typeface="DM Sans"/>
              <a:cs typeface="DM Sans"/>
              <a:sym typeface="DM Sans"/>
            </a:endParaRPr>
          </a:p>
        </p:txBody>
      </p:sp>
      <p:sp>
        <p:nvSpPr>
          <p:cNvPr id="7394" name="Google Shape;7394;p960"/>
          <p:cNvSpPr/>
          <p:nvPr/>
        </p:nvSpPr>
        <p:spPr>
          <a:xfrm>
            <a:off x="6172912" y="4506005"/>
            <a:ext cx="945000" cy="230700"/>
          </a:xfrm>
          <a:prstGeom prst="roundRect">
            <a:avLst>
              <a:gd fmla="val 50000" name="adj"/>
            </a:avLst>
          </a:prstGeom>
          <a:solidFill>
            <a:srgbClr val="85DD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395" name="Google Shape;7395;p960"/>
          <p:cNvSpPr/>
          <p:nvPr/>
        </p:nvSpPr>
        <p:spPr>
          <a:xfrm>
            <a:off x="6107984" y="4031110"/>
            <a:ext cx="1074600" cy="1589700"/>
          </a:xfrm>
          <a:prstGeom prst="roundRect">
            <a:avLst>
              <a:gd fmla="val 4404" name="adj"/>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EDEEF1"/>
              </a:solidFill>
              <a:latin typeface="DM Sans"/>
              <a:ea typeface="DM Sans"/>
              <a:cs typeface="DM Sans"/>
              <a:sym typeface="DM Sans"/>
            </a:endParaRPr>
          </a:p>
        </p:txBody>
      </p:sp>
      <p:sp>
        <p:nvSpPr>
          <p:cNvPr id="7396" name="Google Shape;7396;p960"/>
          <p:cNvSpPr txBox="1"/>
          <p:nvPr/>
        </p:nvSpPr>
        <p:spPr>
          <a:xfrm>
            <a:off x="6245648" y="4060518"/>
            <a:ext cx="799500" cy="430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1" i="0" lang="en-US" sz="1100" u="none" cap="none" strike="noStrike">
                <a:solidFill>
                  <a:schemeClr val="dk1"/>
                </a:solidFill>
                <a:latin typeface="DM Sans"/>
                <a:ea typeface="DM Sans"/>
                <a:cs typeface="DM Sans"/>
                <a:sym typeface="DM Sans"/>
              </a:rPr>
              <a:t>Store dimension</a:t>
            </a:r>
            <a:endParaRPr>
              <a:solidFill>
                <a:schemeClr val="dk1"/>
              </a:solidFill>
            </a:endParaRPr>
          </a:p>
        </p:txBody>
      </p:sp>
      <p:sp>
        <p:nvSpPr>
          <p:cNvPr id="7397" name="Google Shape;7397;p960"/>
          <p:cNvSpPr txBox="1"/>
          <p:nvPr/>
        </p:nvSpPr>
        <p:spPr>
          <a:xfrm>
            <a:off x="6272223" y="4505901"/>
            <a:ext cx="7464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store_key</a:t>
            </a:r>
            <a:endParaRPr b="0" i="0" sz="900" u="none" cap="none" strike="noStrike">
              <a:solidFill>
                <a:srgbClr val="10121E"/>
              </a:solidFill>
              <a:latin typeface="DM Sans"/>
              <a:ea typeface="DM Sans"/>
              <a:cs typeface="DM Sans"/>
              <a:sym typeface="DM Sans"/>
            </a:endParaRPr>
          </a:p>
        </p:txBody>
      </p:sp>
      <p:sp>
        <p:nvSpPr>
          <p:cNvPr id="7398" name="Google Shape;7398;p960"/>
          <p:cNvSpPr/>
          <p:nvPr/>
        </p:nvSpPr>
        <p:spPr>
          <a:xfrm>
            <a:off x="6172912" y="4757713"/>
            <a:ext cx="945000" cy="230700"/>
          </a:xfrm>
          <a:prstGeom prst="roundRect">
            <a:avLst>
              <a:gd fmla="val 50000" name="adj"/>
            </a:avLst>
          </a:prstGeom>
          <a:solidFill>
            <a:srgbClr val="85DD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399" name="Google Shape;7399;p960"/>
          <p:cNvSpPr txBox="1"/>
          <p:nvPr/>
        </p:nvSpPr>
        <p:spPr>
          <a:xfrm>
            <a:off x="6272223" y="4757609"/>
            <a:ext cx="7464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store_ID</a:t>
            </a:r>
            <a:endParaRPr b="0" i="0" sz="900" u="none" cap="none" strike="noStrike">
              <a:solidFill>
                <a:srgbClr val="10121E"/>
              </a:solidFill>
              <a:latin typeface="DM Sans"/>
              <a:ea typeface="DM Sans"/>
              <a:cs typeface="DM Sans"/>
              <a:sym typeface="DM Sans"/>
            </a:endParaRPr>
          </a:p>
        </p:txBody>
      </p:sp>
      <p:sp>
        <p:nvSpPr>
          <p:cNvPr id="7400" name="Google Shape;7400;p960"/>
          <p:cNvSpPr/>
          <p:nvPr/>
        </p:nvSpPr>
        <p:spPr>
          <a:xfrm>
            <a:off x="6172912" y="5009420"/>
            <a:ext cx="945000" cy="230700"/>
          </a:xfrm>
          <a:prstGeom prst="roundRect">
            <a:avLst>
              <a:gd fmla="val 50000" name="adj"/>
            </a:avLst>
          </a:prstGeom>
          <a:solidFill>
            <a:srgbClr val="85DD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01" name="Google Shape;7401;p960"/>
          <p:cNvSpPr txBox="1"/>
          <p:nvPr/>
        </p:nvSpPr>
        <p:spPr>
          <a:xfrm>
            <a:off x="6272223" y="5009316"/>
            <a:ext cx="7464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store_name</a:t>
            </a:r>
            <a:endParaRPr b="0" i="0" sz="900" u="none" cap="none" strike="noStrike">
              <a:solidFill>
                <a:srgbClr val="10121E"/>
              </a:solidFill>
              <a:latin typeface="DM Sans"/>
              <a:ea typeface="DM Sans"/>
              <a:cs typeface="DM Sans"/>
              <a:sym typeface="DM Sans"/>
            </a:endParaRPr>
          </a:p>
        </p:txBody>
      </p:sp>
      <p:sp>
        <p:nvSpPr>
          <p:cNvPr id="7402" name="Google Shape;7402;p960"/>
          <p:cNvSpPr/>
          <p:nvPr/>
        </p:nvSpPr>
        <p:spPr>
          <a:xfrm>
            <a:off x="6172912" y="5261126"/>
            <a:ext cx="945000" cy="230700"/>
          </a:xfrm>
          <a:prstGeom prst="roundRect">
            <a:avLst>
              <a:gd fmla="val 50000" name="adj"/>
            </a:avLst>
          </a:prstGeom>
          <a:solidFill>
            <a:srgbClr val="85DD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03" name="Google Shape;7403;p960"/>
          <p:cNvSpPr txBox="1"/>
          <p:nvPr/>
        </p:nvSpPr>
        <p:spPr>
          <a:xfrm>
            <a:off x="6241493" y="5261022"/>
            <a:ext cx="8076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address</a:t>
            </a:r>
            <a:endParaRPr/>
          </a:p>
        </p:txBody>
      </p:sp>
      <p:sp>
        <p:nvSpPr>
          <p:cNvPr id="7404" name="Google Shape;7404;p960"/>
          <p:cNvSpPr/>
          <p:nvPr/>
        </p:nvSpPr>
        <p:spPr>
          <a:xfrm>
            <a:off x="7853270" y="3575589"/>
            <a:ext cx="1380600" cy="230700"/>
          </a:xfrm>
          <a:prstGeom prst="roundRect">
            <a:avLst>
              <a:gd fmla="val 50000" name="adj"/>
            </a:avLst>
          </a:prstGeom>
          <a:solidFill>
            <a:srgbClr val="00B6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05" name="Google Shape;7405;p960"/>
          <p:cNvSpPr/>
          <p:nvPr/>
        </p:nvSpPr>
        <p:spPr>
          <a:xfrm>
            <a:off x="7793553" y="3184147"/>
            <a:ext cx="1500000" cy="2436600"/>
          </a:xfrm>
          <a:prstGeom prst="roundRect">
            <a:avLst>
              <a:gd fmla="val 4404" name="adj"/>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EDEEF1"/>
              </a:solidFill>
              <a:latin typeface="DM Sans"/>
              <a:ea typeface="DM Sans"/>
              <a:cs typeface="DM Sans"/>
              <a:sym typeface="DM Sans"/>
            </a:endParaRPr>
          </a:p>
        </p:txBody>
      </p:sp>
      <p:sp>
        <p:nvSpPr>
          <p:cNvPr id="7406" name="Google Shape;7406;p960"/>
          <p:cNvSpPr txBox="1"/>
          <p:nvPr/>
        </p:nvSpPr>
        <p:spPr>
          <a:xfrm>
            <a:off x="7929815" y="3264971"/>
            <a:ext cx="1227300" cy="2616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1" i="0" lang="en-US" sz="1100" u="none" cap="none" strike="noStrike">
                <a:solidFill>
                  <a:schemeClr val="dk1"/>
                </a:solidFill>
                <a:latin typeface="DM Sans"/>
                <a:ea typeface="DM Sans"/>
                <a:cs typeface="DM Sans"/>
                <a:sym typeface="DM Sans"/>
              </a:rPr>
              <a:t>Sales Fact table</a:t>
            </a:r>
            <a:endParaRPr>
              <a:solidFill>
                <a:schemeClr val="dk1"/>
              </a:solidFill>
            </a:endParaRPr>
          </a:p>
        </p:txBody>
      </p:sp>
      <p:sp>
        <p:nvSpPr>
          <p:cNvPr id="7407" name="Google Shape;7407;p960"/>
          <p:cNvSpPr txBox="1"/>
          <p:nvPr/>
        </p:nvSpPr>
        <p:spPr>
          <a:xfrm>
            <a:off x="7998365" y="3575485"/>
            <a:ext cx="10902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Time_key (FK)</a:t>
            </a:r>
            <a:endParaRPr/>
          </a:p>
        </p:txBody>
      </p:sp>
      <p:sp>
        <p:nvSpPr>
          <p:cNvPr id="7408" name="Google Shape;7408;p960"/>
          <p:cNvSpPr/>
          <p:nvPr/>
        </p:nvSpPr>
        <p:spPr>
          <a:xfrm>
            <a:off x="7853270" y="3827297"/>
            <a:ext cx="1380600" cy="230700"/>
          </a:xfrm>
          <a:prstGeom prst="roundRect">
            <a:avLst>
              <a:gd fmla="val 50000" name="adj"/>
            </a:avLst>
          </a:prstGeom>
          <a:solidFill>
            <a:srgbClr val="00B6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09" name="Google Shape;7409;p960"/>
          <p:cNvSpPr txBox="1"/>
          <p:nvPr/>
        </p:nvSpPr>
        <p:spPr>
          <a:xfrm>
            <a:off x="7998365" y="3827193"/>
            <a:ext cx="10902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product_key (FK)</a:t>
            </a:r>
            <a:endParaRPr/>
          </a:p>
        </p:txBody>
      </p:sp>
      <p:sp>
        <p:nvSpPr>
          <p:cNvPr id="7410" name="Google Shape;7410;p960"/>
          <p:cNvSpPr/>
          <p:nvPr/>
        </p:nvSpPr>
        <p:spPr>
          <a:xfrm>
            <a:off x="7853270" y="4079004"/>
            <a:ext cx="1380600" cy="230700"/>
          </a:xfrm>
          <a:prstGeom prst="roundRect">
            <a:avLst>
              <a:gd fmla="val 50000" name="adj"/>
            </a:avLst>
          </a:prstGeom>
          <a:solidFill>
            <a:srgbClr val="00B6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11" name="Google Shape;7411;p960"/>
          <p:cNvSpPr txBox="1"/>
          <p:nvPr/>
        </p:nvSpPr>
        <p:spPr>
          <a:xfrm>
            <a:off x="7998365" y="4078900"/>
            <a:ext cx="10902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store_key (FK)</a:t>
            </a:r>
            <a:endParaRPr/>
          </a:p>
        </p:txBody>
      </p:sp>
      <p:sp>
        <p:nvSpPr>
          <p:cNvPr id="7412" name="Google Shape;7412;p960"/>
          <p:cNvSpPr/>
          <p:nvPr/>
        </p:nvSpPr>
        <p:spPr>
          <a:xfrm>
            <a:off x="7853270" y="4330710"/>
            <a:ext cx="1380600" cy="230700"/>
          </a:xfrm>
          <a:prstGeom prst="roundRect">
            <a:avLst>
              <a:gd fmla="val 50000" name="adj"/>
            </a:avLst>
          </a:prstGeom>
          <a:solidFill>
            <a:srgbClr val="00B6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13" name="Google Shape;7413;p960"/>
          <p:cNvSpPr txBox="1"/>
          <p:nvPr/>
        </p:nvSpPr>
        <p:spPr>
          <a:xfrm>
            <a:off x="7953468" y="4330606"/>
            <a:ext cx="11802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customer_key (FK)</a:t>
            </a:r>
            <a:endParaRPr/>
          </a:p>
        </p:txBody>
      </p:sp>
      <p:sp>
        <p:nvSpPr>
          <p:cNvPr id="7414" name="Google Shape;7414;p960"/>
          <p:cNvSpPr/>
          <p:nvPr/>
        </p:nvSpPr>
        <p:spPr>
          <a:xfrm>
            <a:off x="7853270" y="4586204"/>
            <a:ext cx="1380600" cy="230700"/>
          </a:xfrm>
          <a:prstGeom prst="roundRect">
            <a:avLst>
              <a:gd fmla="val 50000" name="adj"/>
            </a:avLst>
          </a:prstGeom>
          <a:solidFill>
            <a:srgbClr val="00B6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15" name="Google Shape;7415;p960"/>
          <p:cNvSpPr txBox="1"/>
          <p:nvPr/>
        </p:nvSpPr>
        <p:spPr>
          <a:xfrm>
            <a:off x="7998365" y="4586100"/>
            <a:ext cx="10902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price_sold</a:t>
            </a:r>
            <a:endParaRPr b="0" i="0" sz="900" u="none" cap="none" strike="noStrike">
              <a:solidFill>
                <a:srgbClr val="10121E"/>
              </a:solidFill>
              <a:latin typeface="DM Sans"/>
              <a:ea typeface="DM Sans"/>
              <a:cs typeface="DM Sans"/>
              <a:sym typeface="DM Sans"/>
            </a:endParaRPr>
          </a:p>
        </p:txBody>
      </p:sp>
      <p:sp>
        <p:nvSpPr>
          <p:cNvPr id="7416" name="Google Shape;7416;p960"/>
          <p:cNvSpPr/>
          <p:nvPr/>
        </p:nvSpPr>
        <p:spPr>
          <a:xfrm>
            <a:off x="7853270" y="4837911"/>
            <a:ext cx="1380600" cy="230700"/>
          </a:xfrm>
          <a:prstGeom prst="roundRect">
            <a:avLst>
              <a:gd fmla="val 50000" name="adj"/>
            </a:avLst>
          </a:prstGeom>
          <a:solidFill>
            <a:srgbClr val="00B6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17" name="Google Shape;7417;p960"/>
          <p:cNvSpPr txBox="1"/>
          <p:nvPr/>
        </p:nvSpPr>
        <p:spPr>
          <a:xfrm>
            <a:off x="7998365" y="4837807"/>
            <a:ext cx="10902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units_sold</a:t>
            </a:r>
            <a:endParaRPr b="0" i="0" sz="900" u="none" cap="none" strike="noStrike">
              <a:solidFill>
                <a:srgbClr val="10121E"/>
              </a:solidFill>
              <a:latin typeface="DM Sans"/>
              <a:ea typeface="DM Sans"/>
              <a:cs typeface="DM Sans"/>
              <a:sym typeface="DM Sans"/>
            </a:endParaRPr>
          </a:p>
        </p:txBody>
      </p:sp>
      <p:sp>
        <p:nvSpPr>
          <p:cNvPr id="7418" name="Google Shape;7418;p960"/>
          <p:cNvSpPr/>
          <p:nvPr/>
        </p:nvSpPr>
        <p:spPr>
          <a:xfrm>
            <a:off x="7853270" y="5089617"/>
            <a:ext cx="1380600" cy="230700"/>
          </a:xfrm>
          <a:prstGeom prst="roundRect">
            <a:avLst>
              <a:gd fmla="val 50000" name="adj"/>
            </a:avLst>
          </a:prstGeom>
          <a:solidFill>
            <a:srgbClr val="00B6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19" name="Google Shape;7419;p960"/>
          <p:cNvSpPr txBox="1"/>
          <p:nvPr/>
        </p:nvSpPr>
        <p:spPr>
          <a:xfrm>
            <a:off x="7953468" y="5089513"/>
            <a:ext cx="11802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dollars_cost</a:t>
            </a:r>
            <a:endParaRPr b="0" i="0" sz="900" u="none" cap="none" strike="noStrike">
              <a:solidFill>
                <a:srgbClr val="10121E"/>
              </a:solidFill>
              <a:latin typeface="DM Sans"/>
              <a:ea typeface="DM Sans"/>
              <a:cs typeface="DM Sans"/>
              <a:sym typeface="DM Sans"/>
            </a:endParaRPr>
          </a:p>
        </p:txBody>
      </p:sp>
      <p:sp>
        <p:nvSpPr>
          <p:cNvPr id="7420" name="Google Shape;7420;p960"/>
          <p:cNvSpPr/>
          <p:nvPr/>
        </p:nvSpPr>
        <p:spPr>
          <a:xfrm>
            <a:off x="9996988" y="2814742"/>
            <a:ext cx="1256700" cy="230700"/>
          </a:xfrm>
          <a:prstGeom prst="roundRect">
            <a:avLst>
              <a:gd fmla="val 50000" name="adj"/>
            </a:avLst>
          </a:prstGeom>
          <a:solidFill>
            <a:srgbClr val="B4B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21" name="Google Shape;7421;p960"/>
          <p:cNvSpPr/>
          <p:nvPr/>
        </p:nvSpPr>
        <p:spPr>
          <a:xfrm>
            <a:off x="9910642" y="2335359"/>
            <a:ext cx="1429200" cy="1594200"/>
          </a:xfrm>
          <a:prstGeom prst="roundRect">
            <a:avLst>
              <a:gd fmla="val 4404" name="adj"/>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EDEEF1"/>
              </a:solidFill>
              <a:latin typeface="DM Sans"/>
              <a:ea typeface="DM Sans"/>
              <a:cs typeface="DM Sans"/>
              <a:sym typeface="DM Sans"/>
            </a:endParaRPr>
          </a:p>
        </p:txBody>
      </p:sp>
      <p:sp>
        <p:nvSpPr>
          <p:cNvPr id="7422" name="Google Shape;7422;p960"/>
          <p:cNvSpPr txBox="1"/>
          <p:nvPr/>
        </p:nvSpPr>
        <p:spPr>
          <a:xfrm>
            <a:off x="9910642" y="2362001"/>
            <a:ext cx="1429200" cy="430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1" i="0" lang="en-US" sz="1100" u="none" cap="none" strike="noStrike">
                <a:solidFill>
                  <a:schemeClr val="dk1"/>
                </a:solidFill>
                <a:latin typeface="DM Sans"/>
                <a:ea typeface="DM Sans"/>
                <a:cs typeface="DM Sans"/>
                <a:sym typeface="DM Sans"/>
              </a:rPr>
              <a:t>Product </a:t>
            </a:r>
            <a:br>
              <a:rPr b="1" i="0" lang="en-US" sz="1100" u="none" cap="none" strike="noStrike">
                <a:solidFill>
                  <a:schemeClr val="dk1"/>
                </a:solidFill>
                <a:latin typeface="DM Sans"/>
                <a:ea typeface="DM Sans"/>
                <a:cs typeface="DM Sans"/>
                <a:sym typeface="DM Sans"/>
              </a:rPr>
            </a:br>
            <a:r>
              <a:rPr b="1" i="0" lang="en-US" sz="1100" u="none" cap="none" strike="noStrike">
                <a:solidFill>
                  <a:schemeClr val="dk1"/>
                </a:solidFill>
                <a:latin typeface="DM Sans"/>
                <a:ea typeface="DM Sans"/>
                <a:cs typeface="DM Sans"/>
                <a:sym typeface="DM Sans"/>
              </a:rPr>
              <a:t>dimension</a:t>
            </a:r>
            <a:endParaRPr>
              <a:solidFill>
                <a:schemeClr val="dk1"/>
              </a:solidFill>
            </a:endParaRPr>
          </a:p>
        </p:txBody>
      </p:sp>
      <p:sp>
        <p:nvSpPr>
          <p:cNvPr id="7423" name="Google Shape;7423;p960"/>
          <p:cNvSpPr txBox="1"/>
          <p:nvPr/>
        </p:nvSpPr>
        <p:spPr>
          <a:xfrm>
            <a:off x="10129056" y="2814638"/>
            <a:ext cx="9924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product_key (PK)</a:t>
            </a:r>
            <a:endParaRPr/>
          </a:p>
        </p:txBody>
      </p:sp>
      <p:sp>
        <p:nvSpPr>
          <p:cNvPr id="7424" name="Google Shape;7424;p960"/>
          <p:cNvSpPr/>
          <p:nvPr/>
        </p:nvSpPr>
        <p:spPr>
          <a:xfrm>
            <a:off x="9996988" y="3066450"/>
            <a:ext cx="1256700" cy="230700"/>
          </a:xfrm>
          <a:prstGeom prst="roundRect">
            <a:avLst>
              <a:gd fmla="val 50000" name="adj"/>
            </a:avLst>
          </a:prstGeom>
          <a:solidFill>
            <a:srgbClr val="B4B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25" name="Google Shape;7425;p960"/>
          <p:cNvSpPr txBox="1"/>
          <p:nvPr/>
        </p:nvSpPr>
        <p:spPr>
          <a:xfrm>
            <a:off x="10129056" y="3066346"/>
            <a:ext cx="9924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SKU</a:t>
            </a:r>
            <a:endParaRPr/>
          </a:p>
        </p:txBody>
      </p:sp>
      <p:sp>
        <p:nvSpPr>
          <p:cNvPr id="7426" name="Google Shape;7426;p960"/>
          <p:cNvSpPr/>
          <p:nvPr/>
        </p:nvSpPr>
        <p:spPr>
          <a:xfrm>
            <a:off x="9996988" y="3318157"/>
            <a:ext cx="1256700" cy="230700"/>
          </a:xfrm>
          <a:prstGeom prst="roundRect">
            <a:avLst>
              <a:gd fmla="val 50000" name="adj"/>
            </a:avLst>
          </a:prstGeom>
          <a:solidFill>
            <a:srgbClr val="B4B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27" name="Google Shape;7427;p960"/>
          <p:cNvSpPr txBox="1"/>
          <p:nvPr/>
        </p:nvSpPr>
        <p:spPr>
          <a:xfrm>
            <a:off x="10129056" y="3318053"/>
            <a:ext cx="9924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description</a:t>
            </a:r>
            <a:endParaRPr/>
          </a:p>
        </p:txBody>
      </p:sp>
      <p:sp>
        <p:nvSpPr>
          <p:cNvPr id="7428" name="Google Shape;7428;p960"/>
          <p:cNvSpPr/>
          <p:nvPr/>
        </p:nvSpPr>
        <p:spPr>
          <a:xfrm>
            <a:off x="9996988" y="3569863"/>
            <a:ext cx="1256700" cy="230700"/>
          </a:xfrm>
          <a:prstGeom prst="roundRect">
            <a:avLst>
              <a:gd fmla="val 50000" name="adj"/>
            </a:avLst>
          </a:prstGeom>
          <a:solidFill>
            <a:srgbClr val="B4B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29" name="Google Shape;7429;p960"/>
          <p:cNvSpPr txBox="1"/>
          <p:nvPr/>
        </p:nvSpPr>
        <p:spPr>
          <a:xfrm>
            <a:off x="10088189" y="3569759"/>
            <a:ext cx="10743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category</a:t>
            </a:r>
            <a:endParaRPr/>
          </a:p>
        </p:txBody>
      </p:sp>
      <p:sp>
        <p:nvSpPr>
          <p:cNvPr id="7430" name="Google Shape;7430;p960"/>
          <p:cNvSpPr/>
          <p:nvPr/>
        </p:nvSpPr>
        <p:spPr>
          <a:xfrm>
            <a:off x="9996988" y="4506005"/>
            <a:ext cx="1256700" cy="230700"/>
          </a:xfrm>
          <a:prstGeom prst="roundRect">
            <a:avLst>
              <a:gd fmla="val 50000" name="adj"/>
            </a:avLst>
          </a:prstGeom>
          <a:solidFill>
            <a:srgbClr val="B4B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31" name="Google Shape;7431;p960"/>
          <p:cNvSpPr/>
          <p:nvPr/>
        </p:nvSpPr>
        <p:spPr>
          <a:xfrm>
            <a:off x="9910642" y="4031110"/>
            <a:ext cx="1429200" cy="1589700"/>
          </a:xfrm>
          <a:prstGeom prst="roundRect">
            <a:avLst>
              <a:gd fmla="val 4404" name="adj"/>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EDEEF1"/>
              </a:solidFill>
              <a:latin typeface="DM Sans"/>
              <a:ea typeface="DM Sans"/>
              <a:cs typeface="DM Sans"/>
              <a:sym typeface="DM Sans"/>
            </a:endParaRPr>
          </a:p>
        </p:txBody>
      </p:sp>
      <p:sp>
        <p:nvSpPr>
          <p:cNvPr id="7432" name="Google Shape;7432;p960"/>
          <p:cNvSpPr txBox="1"/>
          <p:nvPr/>
        </p:nvSpPr>
        <p:spPr>
          <a:xfrm>
            <a:off x="10093715" y="4060518"/>
            <a:ext cx="1063200" cy="430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1" i="0" lang="en-US" sz="1100" u="none" cap="none" strike="noStrike">
                <a:solidFill>
                  <a:schemeClr val="dk1"/>
                </a:solidFill>
                <a:latin typeface="DM Sans"/>
                <a:ea typeface="DM Sans"/>
                <a:cs typeface="DM Sans"/>
                <a:sym typeface="DM Sans"/>
              </a:rPr>
              <a:t>Customer dimension</a:t>
            </a:r>
            <a:endParaRPr>
              <a:solidFill>
                <a:schemeClr val="dk1"/>
              </a:solidFill>
            </a:endParaRPr>
          </a:p>
        </p:txBody>
      </p:sp>
      <p:sp>
        <p:nvSpPr>
          <p:cNvPr id="7433" name="Google Shape;7433;p960"/>
          <p:cNvSpPr txBox="1"/>
          <p:nvPr/>
        </p:nvSpPr>
        <p:spPr>
          <a:xfrm>
            <a:off x="10075929" y="4505901"/>
            <a:ext cx="10986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customer_key (PK)</a:t>
            </a:r>
            <a:endParaRPr/>
          </a:p>
        </p:txBody>
      </p:sp>
      <p:sp>
        <p:nvSpPr>
          <p:cNvPr id="7434" name="Google Shape;7434;p960"/>
          <p:cNvSpPr/>
          <p:nvPr/>
        </p:nvSpPr>
        <p:spPr>
          <a:xfrm>
            <a:off x="9996988" y="4757713"/>
            <a:ext cx="1256700" cy="230700"/>
          </a:xfrm>
          <a:prstGeom prst="roundRect">
            <a:avLst>
              <a:gd fmla="val 50000" name="adj"/>
            </a:avLst>
          </a:prstGeom>
          <a:solidFill>
            <a:srgbClr val="B4B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35" name="Google Shape;7435;p960"/>
          <p:cNvSpPr txBox="1"/>
          <p:nvPr/>
        </p:nvSpPr>
        <p:spPr>
          <a:xfrm>
            <a:off x="10129056" y="4757609"/>
            <a:ext cx="9924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customer_name</a:t>
            </a:r>
            <a:endParaRPr b="0" i="0" sz="900" u="none" cap="none" strike="noStrike">
              <a:solidFill>
                <a:srgbClr val="10121E"/>
              </a:solidFill>
              <a:latin typeface="DM Sans"/>
              <a:ea typeface="DM Sans"/>
              <a:cs typeface="DM Sans"/>
              <a:sym typeface="DM Sans"/>
            </a:endParaRPr>
          </a:p>
        </p:txBody>
      </p:sp>
      <p:sp>
        <p:nvSpPr>
          <p:cNvPr id="7436" name="Google Shape;7436;p960"/>
          <p:cNvSpPr/>
          <p:nvPr/>
        </p:nvSpPr>
        <p:spPr>
          <a:xfrm>
            <a:off x="9996988" y="5009420"/>
            <a:ext cx="1256700" cy="230700"/>
          </a:xfrm>
          <a:prstGeom prst="roundRect">
            <a:avLst>
              <a:gd fmla="val 50000" name="adj"/>
            </a:avLst>
          </a:prstGeom>
          <a:solidFill>
            <a:srgbClr val="B4B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37" name="Google Shape;7437;p960"/>
          <p:cNvSpPr txBox="1"/>
          <p:nvPr/>
        </p:nvSpPr>
        <p:spPr>
          <a:xfrm>
            <a:off x="10129056" y="5009316"/>
            <a:ext cx="9924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customer_profile</a:t>
            </a:r>
            <a:endParaRPr b="0" i="0" sz="900" u="none" cap="none" strike="noStrike">
              <a:solidFill>
                <a:srgbClr val="10121E"/>
              </a:solidFill>
              <a:latin typeface="DM Sans"/>
              <a:ea typeface="DM Sans"/>
              <a:cs typeface="DM Sans"/>
              <a:sym typeface="DM Sans"/>
            </a:endParaRPr>
          </a:p>
        </p:txBody>
      </p:sp>
      <p:sp>
        <p:nvSpPr>
          <p:cNvPr id="7438" name="Google Shape;7438;p960"/>
          <p:cNvSpPr/>
          <p:nvPr/>
        </p:nvSpPr>
        <p:spPr>
          <a:xfrm>
            <a:off x="9996988" y="5261126"/>
            <a:ext cx="1256700" cy="230700"/>
          </a:xfrm>
          <a:prstGeom prst="roundRect">
            <a:avLst>
              <a:gd fmla="val 50000" name="adj"/>
            </a:avLst>
          </a:prstGeom>
          <a:solidFill>
            <a:srgbClr val="B4B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Arial"/>
              <a:ea typeface="Arial"/>
              <a:cs typeface="Arial"/>
              <a:sym typeface="Arial"/>
            </a:endParaRPr>
          </a:p>
        </p:txBody>
      </p:sp>
      <p:sp>
        <p:nvSpPr>
          <p:cNvPr id="7439" name="Google Shape;7439;p960"/>
          <p:cNvSpPr txBox="1"/>
          <p:nvPr/>
        </p:nvSpPr>
        <p:spPr>
          <a:xfrm>
            <a:off x="10088189" y="5261022"/>
            <a:ext cx="1074300" cy="2307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10121E"/>
                </a:solidFill>
                <a:latin typeface="DM Sans"/>
                <a:ea typeface="DM Sans"/>
                <a:cs typeface="DM Sans"/>
                <a:sym typeface="DM Sans"/>
              </a:rPr>
              <a:t>address</a:t>
            </a:r>
            <a:endParaRPr/>
          </a:p>
        </p:txBody>
      </p:sp>
      <p:cxnSp>
        <p:nvCxnSpPr>
          <p:cNvPr id="7440" name="Google Shape;7440;p960"/>
          <p:cNvCxnSpPr>
            <a:stCxn id="7410" idx="1"/>
            <a:endCxn id="7394" idx="3"/>
          </p:cNvCxnSpPr>
          <p:nvPr/>
        </p:nvCxnSpPr>
        <p:spPr>
          <a:xfrm flipH="1">
            <a:off x="7117970" y="4194354"/>
            <a:ext cx="735300" cy="426900"/>
          </a:xfrm>
          <a:prstGeom prst="bentConnector3">
            <a:avLst>
              <a:gd fmla="val 50004" name="adj1"/>
            </a:avLst>
          </a:prstGeom>
          <a:noFill/>
          <a:ln cap="flat" cmpd="sng" w="9525">
            <a:solidFill>
              <a:schemeClr val="accent1"/>
            </a:solidFill>
            <a:prstDash val="solid"/>
            <a:round/>
            <a:headEnd len="sm" w="sm" type="none"/>
            <a:tailEnd len="med" w="med" type="triangle"/>
          </a:ln>
        </p:spPr>
      </p:cxnSp>
      <p:cxnSp>
        <p:nvCxnSpPr>
          <p:cNvPr id="7441" name="Google Shape;7441;p960"/>
          <p:cNvCxnSpPr>
            <a:stCxn id="7404" idx="1"/>
            <a:endCxn id="7384" idx="3"/>
          </p:cNvCxnSpPr>
          <p:nvPr/>
        </p:nvCxnSpPr>
        <p:spPr>
          <a:xfrm rot="10800000">
            <a:off x="7117970" y="2930139"/>
            <a:ext cx="735300" cy="760800"/>
          </a:xfrm>
          <a:prstGeom prst="bentConnector3">
            <a:avLst>
              <a:gd fmla="val 50004" name="adj1"/>
            </a:avLst>
          </a:prstGeom>
          <a:noFill/>
          <a:ln cap="flat" cmpd="sng" w="9525">
            <a:solidFill>
              <a:schemeClr val="accent1"/>
            </a:solidFill>
            <a:prstDash val="solid"/>
            <a:round/>
            <a:headEnd len="sm" w="sm" type="none"/>
            <a:tailEnd len="med" w="med" type="triangle"/>
          </a:ln>
        </p:spPr>
      </p:cxnSp>
      <p:cxnSp>
        <p:nvCxnSpPr>
          <p:cNvPr id="7442" name="Google Shape;7442;p960"/>
          <p:cNvCxnSpPr>
            <a:stCxn id="7412" idx="3"/>
            <a:endCxn id="7430" idx="1"/>
          </p:cNvCxnSpPr>
          <p:nvPr/>
        </p:nvCxnSpPr>
        <p:spPr>
          <a:xfrm>
            <a:off x="9233870" y="4446060"/>
            <a:ext cx="763200" cy="175200"/>
          </a:xfrm>
          <a:prstGeom prst="bentConnector3">
            <a:avLst>
              <a:gd fmla="val 49995" name="adj1"/>
            </a:avLst>
          </a:prstGeom>
          <a:noFill/>
          <a:ln cap="flat" cmpd="sng" w="9525">
            <a:solidFill>
              <a:schemeClr val="accent1"/>
            </a:solidFill>
            <a:prstDash val="solid"/>
            <a:round/>
            <a:headEnd len="sm" w="sm" type="none"/>
            <a:tailEnd len="med" w="med" type="triangle"/>
          </a:ln>
        </p:spPr>
      </p:cxnSp>
      <p:cxnSp>
        <p:nvCxnSpPr>
          <p:cNvPr id="7443" name="Google Shape;7443;p960"/>
          <p:cNvCxnSpPr>
            <a:stCxn id="7408" idx="3"/>
            <a:endCxn id="7420" idx="1"/>
          </p:cNvCxnSpPr>
          <p:nvPr/>
        </p:nvCxnSpPr>
        <p:spPr>
          <a:xfrm flipH="1" rot="10800000">
            <a:off x="9233870" y="2930147"/>
            <a:ext cx="763200" cy="1012500"/>
          </a:xfrm>
          <a:prstGeom prst="bentConnector3">
            <a:avLst>
              <a:gd fmla="val 49995" name="adj1"/>
            </a:avLst>
          </a:prstGeom>
          <a:noFill/>
          <a:ln cap="flat" cmpd="sng" w="9525">
            <a:solidFill>
              <a:schemeClr val="accent1"/>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1" name="Shape 7021"/>
        <p:cNvGrpSpPr/>
        <p:nvPr/>
      </p:nvGrpSpPr>
      <p:grpSpPr>
        <a:xfrm>
          <a:off x="0" y="0"/>
          <a:ext cx="0" cy="0"/>
          <a:chOff x="0" y="0"/>
          <a:chExt cx="0" cy="0"/>
        </a:xfrm>
      </p:grpSpPr>
      <p:sp>
        <p:nvSpPr>
          <p:cNvPr id="7022" name="Google Shape;7022;p943"/>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Agenda</a:t>
            </a:r>
            <a:endParaRPr/>
          </a:p>
        </p:txBody>
      </p:sp>
      <p:sp>
        <p:nvSpPr>
          <p:cNvPr id="7023" name="Google Shape;7023;p94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7024" name="Google Shape;7024;p943"/>
          <p:cNvSpPr txBox="1"/>
          <p:nvPr>
            <p:ph idx="2" type="body"/>
          </p:nvPr>
        </p:nvSpPr>
        <p:spPr>
          <a:xfrm>
            <a:off x="762000" y="1988833"/>
            <a:ext cx="106620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Char char="•"/>
            </a:pPr>
            <a:r>
              <a:rPr lang="en-US" u="sng">
                <a:solidFill>
                  <a:schemeClr val="hlink"/>
                </a:solidFill>
                <a:hlinkClick action="ppaction://hlinksldjump" r:id="rId3"/>
              </a:rPr>
              <a:t>Data </a:t>
            </a:r>
            <a:r>
              <a:rPr lang="en-US" u="sng">
                <a:solidFill>
                  <a:schemeClr val="hlink"/>
                </a:solidFill>
                <a:hlinkClick action="ppaction://hlinksldjump" r:id="rId4"/>
              </a:rPr>
              <a:t>Intelligence</a:t>
            </a:r>
            <a:r>
              <a:rPr lang="en-US" u="sng">
                <a:solidFill>
                  <a:schemeClr val="hlink"/>
                </a:solidFill>
                <a:hlinkClick action="ppaction://hlinksldjump" r:id="rId5"/>
              </a:rPr>
              <a:t> </a:t>
            </a:r>
            <a:r>
              <a:rPr lang="en-US" u="sng">
                <a:solidFill>
                  <a:schemeClr val="hlink"/>
                </a:solidFill>
                <a:hlinkClick action="ppaction://hlinksldjump" r:id="rId6"/>
              </a:rPr>
              <a:t>Platform</a:t>
            </a:r>
            <a:endParaRPr/>
          </a:p>
          <a:p>
            <a:pPr indent="-381000" lvl="0" marL="457200" rtl="0" algn="l">
              <a:spcBef>
                <a:spcPts val="0"/>
              </a:spcBef>
              <a:spcAft>
                <a:spcPts val="0"/>
              </a:spcAft>
              <a:buSzPts val="2400"/>
              <a:buChar char="•"/>
            </a:pPr>
            <a:r>
              <a:rPr lang="en-US" u="sng">
                <a:solidFill>
                  <a:schemeClr val="hlink"/>
                </a:solidFill>
                <a:hlinkClick action="ppaction://hlinksldjump" r:id="rId7"/>
              </a:rPr>
              <a:t>Databricks SQL</a:t>
            </a:r>
            <a:endParaRPr/>
          </a:p>
          <a:p>
            <a:pPr indent="-355600" lvl="1" marL="914400" rtl="0" algn="l">
              <a:spcBef>
                <a:spcPts val="0"/>
              </a:spcBef>
              <a:spcAft>
                <a:spcPts val="0"/>
              </a:spcAft>
              <a:buSzPts val="2000"/>
              <a:buChar char="•"/>
            </a:pPr>
            <a:r>
              <a:rPr lang="en-US" u="sng">
                <a:solidFill>
                  <a:schemeClr val="hlink"/>
                </a:solidFill>
                <a:hlinkClick action="ppaction://hlinksldjump" r:id="rId8"/>
              </a:rPr>
              <a:t>PL/SQL and triggers</a:t>
            </a:r>
            <a:endParaRPr/>
          </a:p>
          <a:p>
            <a:pPr indent="-381000" lvl="0" marL="457200" rtl="0" algn="l">
              <a:spcBef>
                <a:spcPts val="0"/>
              </a:spcBef>
              <a:spcAft>
                <a:spcPts val="0"/>
              </a:spcAft>
              <a:buSzPts val="2400"/>
              <a:buChar char="•"/>
            </a:pPr>
            <a:r>
              <a:rPr lang="en-US" u="sng">
                <a:solidFill>
                  <a:schemeClr val="hlink"/>
                </a:solidFill>
                <a:hlinkClick action="ppaction://hlinksldjump" r:id="rId9"/>
              </a:rPr>
              <a:t>Unity Catalog</a:t>
            </a:r>
            <a:endParaRPr/>
          </a:p>
          <a:p>
            <a:pPr indent="-381000" lvl="0" marL="457200" rtl="0" algn="l">
              <a:spcBef>
                <a:spcPts val="0"/>
              </a:spcBef>
              <a:spcAft>
                <a:spcPts val="0"/>
              </a:spcAft>
              <a:buSzPts val="2400"/>
              <a:buChar char="•"/>
            </a:pPr>
            <a:r>
              <a:rPr lang="en-US" u="sng">
                <a:solidFill>
                  <a:schemeClr val="hlink"/>
                </a:solidFill>
                <a:hlinkClick action="ppaction://hlinksldjump" r:id="rId10"/>
              </a:rPr>
              <a:t>Data Quality</a:t>
            </a:r>
            <a:endParaRPr/>
          </a:p>
          <a:p>
            <a:pPr indent="-381000" lvl="0" marL="457200" rtl="0" algn="l">
              <a:spcBef>
                <a:spcPts val="0"/>
              </a:spcBef>
              <a:spcAft>
                <a:spcPts val="0"/>
              </a:spcAft>
              <a:buSzPts val="2400"/>
              <a:buChar char="•"/>
            </a:pPr>
            <a:r>
              <a:rPr lang="en-US" u="sng">
                <a:solidFill>
                  <a:schemeClr val="hlink"/>
                </a:solidFill>
                <a:hlinkClick action="ppaction://hlinksldjump" r:id="rId11"/>
              </a:rPr>
              <a:t>Delta Live Table</a:t>
            </a:r>
            <a:endParaRPr/>
          </a:p>
          <a:p>
            <a:pPr indent="-381000" lvl="0" marL="457200" rtl="0" algn="l">
              <a:spcBef>
                <a:spcPts val="0"/>
              </a:spcBef>
              <a:spcAft>
                <a:spcPts val="0"/>
              </a:spcAft>
              <a:buSzPts val="2400"/>
              <a:buChar char="•"/>
            </a:pPr>
            <a:r>
              <a:rPr lang="en-US" u="sng">
                <a:solidFill>
                  <a:schemeClr val="hlink"/>
                </a:solidFill>
                <a:hlinkClick action="ppaction://hlinksldjump" r:id="rId12"/>
              </a:rPr>
              <a:t>Low code / metadata driven framework</a:t>
            </a:r>
            <a:endParaRPr/>
          </a:p>
          <a:p>
            <a:pPr indent="-381000" lvl="0" marL="457200" rtl="0" algn="l">
              <a:spcBef>
                <a:spcPts val="0"/>
              </a:spcBef>
              <a:spcAft>
                <a:spcPts val="0"/>
              </a:spcAft>
              <a:buSzPts val="2400"/>
              <a:buChar char="•"/>
            </a:pPr>
            <a:r>
              <a:rPr lang="en-US" u="sng">
                <a:solidFill>
                  <a:schemeClr val="hlink"/>
                </a:solidFill>
                <a:hlinkClick action="ppaction://hlinksldjump" r:id="rId13"/>
              </a:rPr>
              <a:t>Outbound Connection Options</a:t>
            </a:r>
            <a:endParaRPr/>
          </a:p>
          <a:p>
            <a:pPr indent="-381000" lvl="0" marL="457200" rtl="0" algn="l">
              <a:spcBef>
                <a:spcPts val="0"/>
              </a:spcBef>
              <a:spcAft>
                <a:spcPts val="0"/>
              </a:spcAft>
              <a:buSzPts val="2400"/>
              <a:buChar char="•"/>
            </a:pPr>
            <a:r>
              <a:rPr lang="en-US" u="sng">
                <a:solidFill>
                  <a:schemeClr val="hlink"/>
                </a:solidFill>
                <a:hlinkClick action="ppaction://hlinksldjump" r:id="rId14"/>
              </a:rPr>
              <a:t>Simplification</a:t>
            </a:r>
            <a:endParaRPr/>
          </a:p>
          <a:p>
            <a:pPr indent="-381000" lvl="0" marL="457200" rtl="0" algn="l">
              <a:spcBef>
                <a:spcPts val="0"/>
              </a:spcBef>
              <a:spcAft>
                <a:spcPts val="0"/>
              </a:spcAft>
              <a:buSzPts val="2400"/>
              <a:buChar char="•"/>
            </a:pPr>
            <a:r>
              <a:rPr lang="en-US" u="sng">
                <a:solidFill>
                  <a:schemeClr val="hlink"/>
                </a:solidFill>
                <a:hlinkClick action="ppaction://hlinksldjump" r:id="rId15"/>
              </a:rPr>
              <a:t>AWS point of 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7" name="Shape 7447"/>
        <p:cNvGrpSpPr/>
        <p:nvPr/>
      </p:nvGrpSpPr>
      <p:grpSpPr>
        <a:xfrm>
          <a:off x="0" y="0"/>
          <a:ext cx="0" cy="0"/>
          <a:chOff x="0" y="0"/>
          <a:chExt cx="0" cy="0"/>
        </a:xfrm>
      </p:grpSpPr>
      <p:pic>
        <p:nvPicPr>
          <p:cNvPr id="7448" name="Google Shape;7448;p961"/>
          <p:cNvPicPr preferRelativeResize="0"/>
          <p:nvPr/>
        </p:nvPicPr>
        <p:blipFill>
          <a:blip r:embed="rId3">
            <a:alphaModFix/>
          </a:blip>
          <a:stretch>
            <a:fillRect/>
          </a:stretch>
        </p:blipFill>
        <p:spPr>
          <a:xfrm>
            <a:off x="6109367" y="3303911"/>
            <a:ext cx="5225559" cy="3033778"/>
          </a:xfrm>
          <a:prstGeom prst="rect">
            <a:avLst/>
          </a:prstGeom>
          <a:noFill/>
          <a:ln>
            <a:noFill/>
          </a:ln>
          <a:effectLst>
            <a:outerShdw blurRad="57150" rotWithShape="0" algn="bl" dir="5400000" dist="19050">
              <a:srgbClr val="000000">
                <a:alpha val="50000"/>
              </a:srgbClr>
            </a:outerShdw>
          </a:effectLst>
        </p:spPr>
      </p:pic>
      <p:sp>
        <p:nvSpPr>
          <p:cNvPr id="7449" name="Google Shape;7449;p96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7450" name="Google Shape;7450;p961"/>
          <p:cNvSpPr txBox="1"/>
          <p:nvPr>
            <p:ph idx="4294967295" type="title"/>
          </p:nvPr>
        </p:nvSpPr>
        <p:spPr>
          <a:xfrm>
            <a:off x="768233" y="535600"/>
            <a:ext cx="5726100" cy="464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900"/>
              <a:buNone/>
            </a:pPr>
            <a:r>
              <a:rPr lang="en-US" sz="3700"/>
              <a:t>ERD and PK/FKs in Catalog Explorer</a:t>
            </a:r>
            <a:endParaRPr sz="3700"/>
          </a:p>
        </p:txBody>
      </p:sp>
      <p:sp>
        <p:nvSpPr>
          <p:cNvPr id="7451" name="Google Shape;7451;p961"/>
          <p:cNvSpPr txBox="1"/>
          <p:nvPr/>
        </p:nvSpPr>
        <p:spPr>
          <a:xfrm>
            <a:off x="765008" y="1377901"/>
            <a:ext cx="10662000" cy="583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100"/>
              </a:spcBef>
              <a:spcAft>
                <a:spcPts val="0"/>
              </a:spcAft>
              <a:buNone/>
            </a:pPr>
            <a:r>
              <a:rPr lang="en-US" sz="2400">
                <a:solidFill>
                  <a:srgbClr val="1B5162"/>
                </a:solidFill>
                <a:latin typeface="DM Sans Medium"/>
                <a:ea typeface="DM Sans Medium"/>
                <a:cs typeface="DM Sans Medium"/>
                <a:sym typeface="DM Sans Medium"/>
              </a:rPr>
              <a:t>Simple Relational Modelling with Constraints</a:t>
            </a:r>
            <a:endParaRPr sz="2400">
              <a:solidFill>
                <a:srgbClr val="1B5162"/>
              </a:solidFill>
              <a:latin typeface="DM Sans Medium"/>
              <a:ea typeface="DM Sans Medium"/>
              <a:cs typeface="DM Sans Medium"/>
              <a:sym typeface="DM Sans Medium"/>
            </a:endParaRPr>
          </a:p>
        </p:txBody>
      </p:sp>
      <p:pic>
        <p:nvPicPr>
          <p:cNvPr id="7452" name="Google Shape;7452;p961"/>
          <p:cNvPicPr preferRelativeResize="0"/>
          <p:nvPr/>
        </p:nvPicPr>
        <p:blipFill rotWithShape="1">
          <a:blip r:embed="rId4">
            <a:alphaModFix/>
          </a:blip>
          <a:srcRect b="26960" l="24823" r="18682" t="40007"/>
          <a:stretch/>
        </p:blipFill>
        <p:spPr>
          <a:xfrm>
            <a:off x="7546934" y="1334267"/>
            <a:ext cx="3996365" cy="1622502"/>
          </a:xfrm>
          <a:prstGeom prst="rect">
            <a:avLst/>
          </a:prstGeom>
          <a:noFill/>
          <a:ln>
            <a:noFill/>
          </a:ln>
          <a:effectLst>
            <a:outerShdw blurRad="57150" rotWithShape="0" algn="bl" dir="5400000" dist="19050">
              <a:srgbClr val="000000">
                <a:alpha val="50000"/>
              </a:srgbClr>
            </a:outerShdw>
          </a:effectLst>
        </p:spPr>
      </p:pic>
      <p:cxnSp>
        <p:nvCxnSpPr>
          <p:cNvPr id="7453" name="Google Shape;7453;p961"/>
          <p:cNvCxnSpPr>
            <a:stCxn id="7454" idx="0"/>
            <a:endCxn id="7452" idx="2"/>
          </p:cNvCxnSpPr>
          <p:nvPr/>
        </p:nvCxnSpPr>
        <p:spPr>
          <a:xfrm rot="10800000">
            <a:off x="9544983" y="2956867"/>
            <a:ext cx="997500" cy="2079000"/>
          </a:xfrm>
          <a:prstGeom prst="straightConnector1">
            <a:avLst/>
          </a:prstGeom>
          <a:noFill/>
          <a:ln cap="flat" cmpd="sng" w="9525">
            <a:solidFill>
              <a:schemeClr val="dk2"/>
            </a:solidFill>
            <a:prstDash val="solid"/>
            <a:round/>
            <a:headEnd len="med" w="med" type="none"/>
            <a:tailEnd len="med" w="med" type="triangle"/>
          </a:ln>
        </p:spPr>
      </p:cxnSp>
      <p:sp>
        <p:nvSpPr>
          <p:cNvPr id="7455" name="Google Shape;7455;p961"/>
          <p:cNvSpPr txBox="1"/>
          <p:nvPr>
            <p:ph idx="4294967295" type="body"/>
          </p:nvPr>
        </p:nvSpPr>
        <p:spPr>
          <a:xfrm>
            <a:off x="761732" y="1902267"/>
            <a:ext cx="44472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2800"/>
              <a:buNone/>
            </a:pPr>
            <a:r>
              <a:rPr lang="en-US"/>
              <a:t>Easily visualize </a:t>
            </a:r>
            <a:r>
              <a:rPr b="1" lang="en-US"/>
              <a:t>table-to-table</a:t>
            </a:r>
            <a:r>
              <a:rPr lang="en-US"/>
              <a:t> relationships leveraged by </a:t>
            </a:r>
            <a:r>
              <a:rPr b="1" lang="en-US"/>
              <a:t>BI tools</a:t>
            </a:r>
            <a:r>
              <a:rPr lang="en-US"/>
              <a:t> and </a:t>
            </a:r>
            <a:r>
              <a:rPr b="1" lang="en-US"/>
              <a:t>DatabricksIQ</a:t>
            </a:r>
            <a:endParaRPr b="1" sz="2400"/>
          </a:p>
        </p:txBody>
      </p:sp>
      <p:sp>
        <p:nvSpPr>
          <p:cNvPr id="7456" name="Google Shape;7456;p961"/>
          <p:cNvSpPr txBox="1"/>
          <p:nvPr/>
        </p:nvSpPr>
        <p:spPr>
          <a:xfrm>
            <a:off x="739100" y="3303900"/>
            <a:ext cx="4447200" cy="196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Modify and create PK/FK Constraints with UI</a:t>
            </a:r>
            <a:endParaRPr sz="1600">
              <a:solidFill>
                <a:schemeClr val="accent1"/>
              </a:solidFill>
              <a:latin typeface="DM Sans Medium"/>
              <a:ea typeface="DM Sans Medium"/>
              <a:cs typeface="DM Sans Medium"/>
              <a:sym typeface="DM Sans Medium"/>
            </a:endParaRPr>
          </a:p>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Visualize table to table relationships with a built-in Entity Relationship Diagram (ERD)</a:t>
            </a:r>
            <a:endParaRPr sz="1600">
              <a:solidFill>
                <a:schemeClr val="accent1"/>
              </a:solidFill>
              <a:latin typeface="DM Sans Medium"/>
              <a:ea typeface="DM Sans Medium"/>
              <a:cs typeface="DM Sans Medium"/>
              <a:sym typeface="DM Sans Medium"/>
            </a:endParaRPr>
          </a:p>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Built on Unity Catalog</a:t>
            </a:r>
            <a:endParaRPr sz="1600">
              <a:solidFill>
                <a:schemeClr val="accent1"/>
              </a:solidFill>
              <a:latin typeface="DM Sans Medium"/>
              <a:ea typeface="DM Sans Medium"/>
              <a:cs typeface="DM Sans Medium"/>
              <a:sym typeface="DM Sans Medium"/>
            </a:endParaRPr>
          </a:p>
          <a:p>
            <a:pPr indent="0" lvl="0" marL="0" rtl="0" algn="l">
              <a:spcBef>
                <a:spcPts val="1900"/>
              </a:spcBef>
              <a:spcAft>
                <a:spcPts val="0"/>
              </a:spcAft>
              <a:buNone/>
            </a:pPr>
            <a:r>
              <a:rPr lang="en-US" sz="1600">
                <a:solidFill>
                  <a:schemeClr val="accent1"/>
                </a:solidFill>
                <a:latin typeface="DM Sans Medium"/>
                <a:ea typeface="DM Sans Medium"/>
                <a:cs typeface="DM Sans Medium"/>
                <a:sym typeface="DM Sans Medium"/>
              </a:rPr>
              <a:t>View PK, FK columns via the schema browser</a:t>
            </a:r>
            <a:endParaRPr sz="1600">
              <a:solidFill>
                <a:schemeClr val="accent1"/>
              </a:solidFill>
              <a:latin typeface="DM Sans Medium"/>
              <a:ea typeface="DM Sans Medium"/>
              <a:cs typeface="DM Sans Medium"/>
              <a:sym typeface="DM Sans Medium"/>
            </a:endParaRPr>
          </a:p>
        </p:txBody>
      </p:sp>
      <p:cxnSp>
        <p:nvCxnSpPr>
          <p:cNvPr id="7457" name="Google Shape;7457;p961"/>
          <p:cNvCxnSpPr/>
          <p:nvPr/>
        </p:nvCxnSpPr>
        <p:spPr>
          <a:xfrm>
            <a:off x="751406" y="3680667"/>
            <a:ext cx="11952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7458" name="Google Shape;7458;p961"/>
          <p:cNvCxnSpPr/>
          <p:nvPr/>
        </p:nvCxnSpPr>
        <p:spPr>
          <a:xfrm>
            <a:off x="751406" y="4414011"/>
            <a:ext cx="11952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7454" name="Google Shape;7454;p961"/>
          <p:cNvSpPr/>
          <p:nvPr/>
        </p:nvSpPr>
        <p:spPr>
          <a:xfrm>
            <a:off x="10300533" y="5035867"/>
            <a:ext cx="483900" cy="186300"/>
          </a:xfrm>
          <a:prstGeom prst="rect">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DM Sans"/>
              <a:ea typeface="DM Sans"/>
              <a:cs typeface="DM Sans"/>
              <a:sym typeface="DM Sans"/>
            </a:endParaRPr>
          </a:p>
        </p:txBody>
      </p:sp>
      <p:sp>
        <p:nvSpPr>
          <p:cNvPr id="7459" name="Google Shape;7459;p961"/>
          <p:cNvSpPr/>
          <p:nvPr/>
        </p:nvSpPr>
        <p:spPr>
          <a:xfrm>
            <a:off x="743712" y="5486400"/>
            <a:ext cx="4438200" cy="768000"/>
          </a:xfrm>
          <a:prstGeom prst="roundRect">
            <a:avLst>
              <a:gd fmla="val 50000" name="adj"/>
            </a:avLst>
          </a:prstGeom>
          <a:solidFill>
            <a:srgbClr val="00A972"/>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2400">
                <a:solidFill>
                  <a:srgbClr val="FFFFFF"/>
                </a:solidFill>
                <a:latin typeface="DM Sans Medium"/>
                <a:ea typeface="DM Sans Medium"/>
                <a:cs typeface="DM Sans Medium"/>
                <a:sym typeface="DM Sans Medium"/>
              </a:rPr>
              <a:t>Public Preview Q4 </a:t>
            </a:r>
            <a:endParaRPr sz="2400">
              <a:solidFill>
                <a:srgbClr val="FFFFFF"/>
              </a:solidFill>
              <a:latin typeface="DM Sans Medium"/>
              <a:ea typeface="DM Sans Medium"/>
              <a:cs typeface="DM Sans Medium"/>
              <a:sym typeface="DM Sans Medium"/>
            </a:endParaRPr>
          </a:p>
        </p:txBody>
      </p:sp>
      <p:cxnSp>
        <p:nvCxnSpPr>
          <p:cNvPr id="7460" name="Google Shape;7460;p961"/>
          <p:cNvCxnSpPr/>
          <p:nvPr/>
        </p:nvCxnSpPr>
        <p:spPr>
          <a:xfrm>
            <a:off x="751406" y="4916711"/>
            <a:ext cx="11952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5" name="Shape 7465"/>
        <p:cNvGrpSpPr/>
        <p:nvPr/>
      </p:nvGrpSpPr>
      <p:grpSpPr>
        <a:xfrm>
          <a:off x="0" y="0"/>
          <a:ext cx="0" cy="0"/>
          <a:chOff x="0" y="0"/>
          <a:chExt cx="0" cy="0"/>
        </a:xfrm>
      </p:grpSpPr>
      <p:sp>
        <p:nvSpPr>
          <p:cNvPr id="7466" name="Google Shape;7466;p962"/>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INFORMATION_SCHEMA Support</a:t>
            </a:r>
            <a:endParaRPr sz="3600"/>
          </a:p>
        </p:txBody>
      </p:sp>
      <p:sp>
        <p:nvSpPr>
          <p:cNvPr id="7467" name="Google Shape;7467;p962"/>
          <p:cNvSpPr txBox="1"/>
          <p:nvPr>
            <p:ph idx="1" type="subTitle"/>
          </p:nvPr>
        </p:nvSpPr>
        <p:spPr>
          <a:xfrm>
            <a:off x="764809" y="1174703"/>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All your metadata just a query away</a:t>
            </a:r>
            <a:endParaRPr/>
          </a:p>
        </p:txBody>
      </p:sp>
      <p:sp>
        <p:nvSpPr>
          <p:cNvPr id="7468" name="Google Shape;7468;p962"/>
          <p:cNvSpPr txBox="1"/>
          <p:nvPr>
            <p:ph idx="2" type="body"/>
          </p:nvPr>
        </p:nvSpPr>
        <p:spPr>
          <a:xfrm>
            <a:off x="762000" y="1988825"/>
            <a:ext cx="50877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100"/>
              <a:t>SQL Standard information_schema.</a:t>
            </a:r>
            <a:r>
              <a:rPr lang="en-US" sz="2100"/>
              <a:t> Unified access to information about catalogs, schema, tables, locations, columns and their associated permissions.</a:t>
            </a:r>
            <a:endParaRPr sz="2100"/>
          </a:p>
          <a:p>
            <a:pPr indent="0" lvl="0" marL="0" rtl="0" algn="l">
              <a:spcBef>
                <a:spcPts val="1100"/>
              </a:spcBef>
              <a:spcAft>
                <a:spcPts val="0"/>
              </a:spcAft>
              <a:buNone/>
            </a:pPr>
            <a:r>
              <a:t/>
            </a:r>
            <a:endParaRPr sz="2100"/>
          </a:p>
          <a:p>
            <a:pPr indent="0" lvl="0" marL="0" rtl="0" algn="l">
              <a:spcBef>
                <a:spcPts val="1100"/>
              </a:spcBef>
              <a:spcAft>
                <a:spcPts val="0"/>
              </a:spcAft>
              <a:buNone/>
            </a:pPr>
            <a:r>
              <a:t/>
            </a:r>
            <a:endParaRPr sz="2100"/>
          </a:p>
        </p:txBody>
      </p:sp>
      <p:sp>
        <p:nvSpPr>
          <p:cNvPr id="7469" name="Google Shape;7469;p962"/>
          <p:cNvSpPr/>
          <p:nvPr/>
        </p:nvSpPr>
        <p:spPr>
          <a:xfrm>
            <a:off x="5913379" y="1896600"/>
            <a:ext cx="5669100" cy="4472700"/>
          </a:xfrm>
          <a:prstGeom prst="roundRect">
            <a:avLst>
              <a:gd fmla="val 4404" name="adj"/>
            </a:avLst>
          </a:prstGeom>
          <a:solidFill>
            <a:schemeClr val="lt1"/>
          </a:solidFill>
          <a:ln>
            <a:noFill/>
          </a:ln>
          <a:effectLst>
            <a:outerShdw blurRad="571500" rotWithShape="0" algn="bl" dir="5400000" dist="95250">
              <a:srgbClr val="618794">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b="0" i="0" sz="1400" u="none" cap="none" strike="noStrike">
              <a:solidFill>
                <a:srgbClr val="EDEEF1"/>
              </a:solidFill>
              <a:latin typeface="DM Sans"/>
              <a:ea typeface="DM Sans"/>
              <a:cs typeface="DM Sans"/>
              <a:sym typeface="DM Sans"/>
            </a:endParaRPr>
          </a:p>
        </p:txBody>
      </p:sp>
      <p:sp>
        <p:nvSpPr>
          <p:cNvPr id="7470" name="Google Shape;7470;p962"/>
          <p:cNvSpPr txBox="1"/>
          <p:nvPr/>
        </p:nvSpPr>
        <p:spPr>
          <a:xfrm>
            <a:off x="6190474" y="2095900"/>
            <a:ext cx="5138700" cy="1600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300">
                <a:solidFill>
                  <a:srgbClr val="FF5F46"/>
                </a:solidFill>
                <a:latin typeface="DM Mono"/>
                <a:ea typeface="DM Mono"/>
                <a:cs typeface="DM Mono"/>
                <a:sym typeface="DM Mono"/>
              </a:rPr>
              <a:t>SELECT</a:t>
            </a:r>
            <a:r>
              <a:rPr lang="en-US" sz="1300">
                <a:solidFill>
                  <a:srgbClr val="F9F7F4"/>
                </a:solidFill>
                <a:latin typeface="DM Mono"/>
                <a:ea typeface="DM Mono"/>
                <a:cs typeface="DM Mono"/>
                <a:sym typeface="DM Mono"/>
              </a:rPr>
              <a:t> </a:t>
            </a:r>
            <a:r>
              <a:rPr lang="en-US" sz="1300">
                <a:solidFill>
                  <a:schemeClr val="dk1"/>
                </a:solidFill>
                <a:latin typeface="DM Mono"/>
                <a:ea typeface="DM Mono"/>
                <a:cs typeface="DM Mono"/>
                <a:sym typeface="DM Mono"/>
              </a:rPr>
              <a:t>table_name, column_name</a:t>
            </a:r>
            <a:endParaRPr sz="1300">
              <a:solidFill>
                <a:schemeClr val="dk1"/>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F5F46"/>
                </a:solidFill>
                <a:latin typeface="DM Mono"/>
                <a:ea typeface="DM Mono"/>
                <a:cs typeface="DM Mono"/>
                <a:sym typeface="DM Mono"/>
              </a:rPr>
              <a:t>FROM</a:t>
            </a:r>
            <a:r>
              <a:rPr lang="en-US" sz="1300">
                <a:solidFill>
                  <a:srgbClr val="F9F7F4"/>
                </a:solidFill>
                <a:latin typeface="DM Mono"/>
                <a:ea typeface="DM Mono"/>
                <a:cs typeface="DM Mono"/>
                <a:sym typeface="DM Mono"/>
              </a:rPr>
              <a:t> </a:t>
            </a:r>
            <a:r>
              <a:rPr lang="en-US" sz="1300">
                <a:solidFill>
                  <a:schemeClr val="dk1"/>
                </a:solidFill>
                <a:latin typeface="DM Mono"/>
                <a:ea typeface="DM Mono"/>
                <a:cs typeface="DM Mono"/>
                <a:sym typeface="DM Mono"/>
              </a:rPr>
              <a:t>information_schema.columns</a:t>
            </a:r>
            <a:endParaRPr sz="1300">
              <a:solidFill>
                <a:schemeClr val="dk1"/>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9F7F4"/>
                </a:solidFill>
                <a:latin typeface="DM Mono"/>
                <a:ea typeface="DM Mono"/>
                <a:cs typeface="DM Mono"/>
                <a:sym typeface="DM Mono"/>
              </a:rPr>
              <a:t> </a:t>
            </a:r>
            <a:r>
              <a:rPr lang="en-US" sz="1300">
                <a:solidFill>
                  <a:srgbClr val="FF5F46"/>
                </a:solidFill>
                <a:latin typeface="DM Mono"/>
                <a:ea typeface="DM Mono"/>
                <a:cs typeface="DM Mono"/>
                <a:sym typeface="DM Mono"/>
              </a:rPr>
              <a:t>WHERE</a:t>
            </a:r>
            <a:r>
              <a:rPr lang="en-US" sz="1300">
                <a:solidFill>
                  <a:srgbClr val="F9F7F4"/>
                </a:solidFill>
                <a:latin typeface="DM Mono"/>
                <a:ea typeface="DM Mono"/>
                <a:cs typeface="DM Mono"/>
                <a:sym typeface="DM Mono"/>
              </a:rPr>
              <a:t> </a:t>
            </a:r>
            <a:r>
              <a:rPr lang="en-US" sz="1300">
                <a:solidFill>
                  <a:schemeClr val="dk1"/>
                </a:solidFill>
                <a:latin typeface="DM Mono"/>
                <a:ea typeface="DM Mono"/>
                <a:cs typeface="DM Mono"/>
                <a:sym typeface="DM Mono"/>
              </a:rPr>
              <a:t>data_type =</a:t>
            </a:r>
            <a:r>
              <a:rPr lang="en-US" sz="1300">
                <a:solidFill>
                  <a:srgbClr val="F9F7F4"/>
                </a:solidFill>
                <a:latin typeface="DM Mono"/>
                <a:ea typeface="DM Mono"/>
                <a:cs typeface="DM Mono"/>
                <a:sym typeface="DM Mono"/>
              </a:rPr>
              <a:t> </a:t>
            </a:r>
            <a:r>
              <a:rPr lang="en-US" sz="1300">
                <a:solidFill>
                  <a:srgbClr val="618794"/>
                </a:solidFill>
                <a:latin typeface="DM Mono"/>
                <a:ea typeface="DM Mono"/>
                <a:cs typeface="DM Mono"/>
                <a:sym typeface="DM Mono"/>
              </a:rPr>
              <a:t>'DOUBLE'</a:t>
            </a:r>
            <a:endParaRPr sz="1300">
              <a:solidFill>
                <a:srgbClr val="618794"/>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9F7F4"/>
                </a:solidFill>
                <a:latin typeface="DM Mono"/>
                <a:ea typeface="DM Mono"/>
                <a:cs typeface="DM Mono"/>
                <a:sym typeface="DM Mono"/>
              </a:rPr>
              <a:t>   </a:t>
            </a:r>
            <a:r>
              <a:rPr lang="en-US" sz="1300">
                <a:solidFill>
                  <a:srgbClr val="FF5F46"/>
                </a:solidFill>
                <a:latin typeface="DM Mono"/>
                <a:ea typeface="DM Mono"/>
                <a:cs typeface="DM Mono"/>
                <a:sym typeface="DM Mono"/>
              </a:rPr>
              <a:t>AND</a:t>
            </a:r>
            <a:r>
              <a:rPr lang="en-US" sz="1300">
                <a:solidFill>
                  <a:srgbClr val="F9F7F4"/>
                </a:solidFill>
                <a:latin typeface="DM Mono"/>
                <a:ea typeface="DM Mono"/>
                <a:cs typeface="DM Mono"/>
                <a:sym typeface="DM Mono"/>
              </a:rPr>
              <a:t> </a:t>
            </a:r>
            <a:r>
              <a:rPr lang="en-US" sz="1300">
                <a:solidFill>
                  <a:schemeClr val="dk1"/>
                </a:solidFill>
                <a:latin typeface="DM Mono"/>
                <a:ea typeface="DM Mono"/>
                <a:cs typeface="DM Mono"/>
                <a:sym typeface="DM Mono"/>
              </a:rPr>
              <a:t>table_schema = </a:t>
            </a:r>
            <a:r>
              <a:rPr lang="en-US" sz="1300">
                <a:solidFill>
                  <a:srgbClr val="618794"/>
                </a:solidFill>
                <a:latin typeface="DM Mono"/>
                <a:ea typeface="DM Mono"/>
                <a:cs typeface="DM Mono"/>
                <a:sym typeface="DM Mono"/>
              </a:rPr>
              <a:t>'information_schema'</a:t>
            </a:r>
            <a:r>
              <a:rPr lang="en-US" sz="1300">
                <a:solidFill>
                  <a:srgbClr val="F9F7F4"/>
                </a:solidFill>
                <a:latin typeface="DM Mono"/>
                <a:ea typeface="DM Mono"/>
                <a:cs typeface="DM Mono"/>
                <a:sym typeface="DM Mono"/>
              </a:rPr>
              <a:t>;</a:t>
            </a:r>
            <a:endParaRPr sz="1300">
              <a:solidFill>
                <a:srgbClr val="F9F7F4"/>
              </a:solidFill>
              <a:latin typeface="DM Mono"/>
              <a:ea typeface="DM Mono"/>
              <a:cs typeface="DM Mono"/>
              <a:sym typeface="DM Mono"/>
            </a:endParaRPr>
          </a:p>
          <a:p>
            <a:pPr indent="0" lvl="0" marL="0" rtl="0" algn="l">
              <a:spcBef>
                <a:spcPts val="0"/>
              </a:spcBef>
              <a:spcAft>
                <a:spcPts val="0"/>
              </a:spcAft>
              <a:buNone/>
            </a:pPr>
            <a:r>
              <a:t/>
            </a:r>
            <a:endParaRPr>
              <a:latin typeface="DM Mono"/>
              <a:ea typeface="DM Mono"/>
              <a:cs typeface="DM Mono"/>
              <a:sym typeface="DM Mono"/>
            </a:endParaRPr>
          </a:p>
        </p:txBody>
      </p:sp>
      <p:pic>
        <p:nvPicPr>
          <p:cNvPr id="7471" name="Google Shape;7471;p962"/>
          <p:cNvPicPr preferRelativeResize="0"/>
          <p:nvPr/>
        </p:nvPicPr>
        <p:blipFill>
          <a:blip r:embed="rId3">
            <a:alphaModFix/>
          </a:blip>
          <a:stretch>
            <a:fillRect/>
          </a:stretch>
        </p:blipFill>
        <p:spPr>
          <a:xfrm>
            <a:off x="6306028" y="3394625"/>
            <a:ext cx="1881429" cy="28578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5" name="Shape 7475"/>
        <p:cNvGrpSpPr/>
        <p:nvPr/>
      </p:nvGrpSpPr>
      <p:grpSpPr>
        <a:xfrm>
          <a:off x="0" y="0"/>
          <a:ext cx="0" cy="0"/>
          <a:chOff x="0" y="0"/>
          <a:chExt cx="0" cy="0"/>
        </a:xfrm>
      </p:grpSpPr>
      <p:sp>
        <p:nvSpPr>
          <p:cNvPr id="7476" name="Google Shape;7476;p963"/>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DBSQL System Tables</a:t>
            </a:r>
            <a:endParaRPr sz="3600"/>
          </a:p>
        </p:txBody>
      </p:sp>
      <p:sp>
        <p:nvSpPr>
          <p:cNvPr id="7477" name="Google Shape;7477;p963"/>
          <p:cNvSpPr/>
          <p:nvPr/>
        </p:nvSpPr>
        <p:spPr>
          <a:xfrm>
            <a:off x="7009278" y="3664625"/>
            <a:ext cx="4893000" cy="686700"/>
          </a:xfrm>
          <a:prstGeom prst="rect">
            <a:avLst/>
          </a:prstGeom>
          <a:solidFill>
            <a:srgbClr val="1B3139"/>
          </a:solidFill>
          <a:ln>
            <a:noFill/>
          </a:ln>
          <a:effectLst>
            <a:outerShdw blurRad="428625" rotWithShape="0" algn="bl" dir="5400000" dist="76200">
              <a:srgbClr val="000000">
                <a:alpha val="11370"/>
              </a:srgbClr>
            </a:outerShdw>
          </a:effectLst>
        </p:spPr>
        <p:txBody>
          <a:bodyPr anchorCtr="0" anchor="ctr" bIns="121875" lIns="121875" spcFirstLastPara="1" rIns="121875" wrap="square" tIns="121875">
            <a:noAutofit/>
          </a:bodyPr>
          <a:lstStyle/>
          <a:p>
            <a:pPr indent="0" lvl="0" marL="0" rtl="0" algn="l">
              <a:lnSpc>
                <a:spcPct val="90000"/>
              </a:lnSpc>
              <a:spcBef>
                <a:spcPts val="1100"/>
              </a:spcBef>
              <a:spcAft>
                <a:spcPts val="0"/>
              </a:spcAft>
              <a:buClr>
                <a:schemeClr val="dk2"/>
              </a:buClr>
              <a:buSzPts val="1100"/>
              <a:buFont typeface="Arial"/>
              <a:buNone/>
            </a:pPr>
            <a:r>
              <a:rPr lang="en-US" sz="2000">
                <a:solidFill>
                  <a:schemeClr val="lt1"/>
                </a:solidFill>
                <a:latin typeface="Consolas"/>
                <a:ea typeface="Consolas"/>
                <a:cs typeface="Consolas"/>
                <a:sym typeface="Consolas"/>
              </a:rPr>
              <a:t>&gt; </a:t>
            </a:r>
            <a:r>
              <a:rPr lang="en-US" sz="2000">
                <a:solidFill>
                  <a:schemeClr val="accent2"/>
                </a:solidFill>
                <a:latin typeface="Consolas"/>
                <a:ea typeface="Consolas"/>
                <a:cs typeface="Consolas"/>
                <a:sym typeface="Consolas"/>
              </a:rPr>
              <a:t>statement_history</a:t>
            </a:r>
            <a:endParaRPr sz="2000">
              <a:solidFill>
                <a:schemeClr val="accent2"/>
              </a:solidFill>
              <a:latin typeface="Consolas"/>
              <a:ea typeface="Consolas"/>
              <a:cs typeface="Consolas"/>
              <a:sym typeface="Consolas"/>
            </a:endParaRPr>
          </a:p>
        </p:txBody>
      </p:sp>
      <p:sp>
        <p:nvSpPr>
          <p:cNvPr id="7478" name="Google Shape;7478;p963"/>
          <p:cNvSpPr/>
          <p:nvPr/>
        </p:nvSpPr>
        <p:spPr>
          <a:xfrm>
            <a:off x="7009278" y="2332800"/>
            <a:ext cx="4893000" cy="992100"/>
          </a:xfrm>
          <a:prstGeom prst="rect">
            <a:avLst/>
          </a:prstGeom>
          <a:solidFill>
            <a:srgbClr val="1B3139"/>
          </a:solidFill>
          <a:ln>
            <a:noFill/>
          </a:ln>
          <a:effectLst>
            <a:outerShdw blurRad="428625" rotWithShape="0" algn="bl" dir="5400000" dist="76200">
              <a:srgbClr val="000000">
                <a:alpha val="11370"/>
              </a:srgbClr>
            </a:outerShdw>
          </a:effectLst>
        </p:spPr>
        <p:txBody>
          <a:bodyPr anchorCtr="0" anchor="ctr" bIns="121875" lIns="121875" spcFirstLastPara="1" rIns="121875" wrap="square" tIns="121875">
            <a:noAutofit/>
          </a:bodyPr>
          <a:lstStyle/>
          <a:p>
            <a:pPr indent="0" lvl="0" marL="0" rtl="0" algn="l">
              <a:lnSpc>
                <a:spcPct val="90000"/>
              </a:lnSpc>
              <a:spcBef>
                <a:spcPts val="1100"/>
              </a:spcBef>
              <a:spcAft>
                <a:spcPts val="0"/>
              </a:spcAft>
              <a:buClr>
                <a:schemeClr val="dk2"/>
              </a:buClr>
              <a:buSzPts val="1100"/>
              <a:buFont typeface="Arial"/>
              <a:buNone/>
            </a:pPr>
            <a:r>
              <a:rPr lang="en-US" sz="2000">
                <a:solidFill>
                  <a:schemeClr val="lt1"/>
                </a:solidFill>
                <a:latin typeface="Consolas"/>
                <a:ea typeface="Consolas"/>
                <a:cs typeface="Consolas"/>
                <a:sym typeface="Consolas"/>
              </a:rPr>
              <a:t>&gt; </a:t>
            </a:r>
            <a:r>
              <a:rPr lang="en-US" sz="2000">
                <a:solidFill>
                  <a:schemeClr val="accent2"/>
                </a:solidFill>
                <a:latin typeface="Consolas"/>
                <a:ea typeface="Consolas"/>
                <a:cs typeface="Consolas"/>
                <a:sym typeface="Consolas"/>
              </a:rPr>
              <a:t>warehouse_events</a:t>
            </a:r>
            <a:endParaRPr sz="2000">
              <a:solidFill>
                <a:schemeClr val="accent2"/>
              </a:solidFill>
              <a:latin typeface="Consolas"/>
              <a:ea typeface="Consolas"/>
              <a:cs typeface="Consolas"/>
              <a:sym typeface="Consolas"/>
            </a:endParaRPr>
          </a:p>
          <a:p>
            <a:pPr indent="0" lvl="0" marL="0" rtl="0" algn="l">
              <a:lnSpc>
                <a:spcPct val="90000"/>
              </a:lnSpc>
              <a:spcBef>
                <a:spcPts val="1100"/>
              </a:spcBef>
              <a:spcAft>
                <a:spcPts val="0"/>
              </a:spcAft>
              <a:buClr>
                <a:schemeClr val="dk2"/>
              </a:buClr>
              <a:buSzPts val="1100"/>
              <a:buFont typeface="Arial"/>
              <a:buNone/>
            </a:pPr>
            <a:r>
              <a:rPr lang="en-US" sz="2000">
                <a:solidFill>
                  <a:schemeClr val="lt1"/>
                </a:solidFill>
                <a:latin typeface="Consolas"/>
                <a:ea typeface="Consolas"/>
                <a:cs typeface="Consolas"/>
                <a:sym typeface="Consolas"/>
              </a:rPr>
              <a:t>&gt; </a:t>
            </a:r>
            <a:r>
              <a:rPr lang="en-US" sz="2000">
                <a:solidFill>
                  <a:schemeClr val="accent2"/>
                </a:solidFill>
                <a:latin typeface="Consolas"/>
                <a:ea typeface="Consolas"/>
                <a:cs typeface="Consolas"/>
                <a:sym typeface="Consolas"/>
              </a:rPr>
              <a:t>warehouses</a:t>
            </a:r>
            <a:endParaRPr sz="2000">
              <a:solidFill>
                <a:schemeClr val="accent2"/>
              </a:solidFill>
              <a:latin typeface="Consolas"/>
              <a:ea typeface="Consolas"/>
              <a:cs typeface="Consolas"/>
              <a:sym typeface="Consolas"/>
            </a:endParaRPr>
          </a:p>
        </p:txBody>
      </p:sp>
      <p:sp>
        <p:nvSpPr>
          <p:cNvPr id="7479" name="Google Shape;7479;p963"/>
          <p:cNvSpPr/>
          <p:nvPr/>
        </p:nvSpPr>
        <p:spPr>
          <a:xfrm>
            <a:off x="7009278" y="4691050"/>
            <a:ext cx="4893000" cy="686700"/>
          </a:xfrm>
          <a:prstGeom prst="rect">
            <a:avLst/>
          </a:prstGeom>
          <a:solidFill>
            <a:srgbClr val="1B3139"/>
          </a:solidFill>
          <a:ln>
            <a:noFill/>
          </a:ln>
          <a:effectLst>
            <a:outerShdw blurRad="428625" rotWithShape="0" algn="bl" dir="5400000" dist="76200">
              <a:srgbClr val="000000">
                <a:alpha val="11370"/>
              </a:srgbClr>
            </a:outerShdw>
          </a:effectLst>
        </p:spPr>
        <p:txBody>
          <a:bodyPr anchorCtr="0" anchor="ctr" bIns="121875" lIns="121875" spcFirstLastPara="1" rIns="121875" wrap="square" tIns="121875">
            <a:noAutofit/>
          </a:bodyPr>
          <a:lstStyle/>
          <a:p>
            <a:pPr indent="0" lvl="0" marL="0" rtl="0" algn="l">
              <a:lnSpc>
                <a:spcPct val="90000"/>
              </a:lnSpc>
              <a:spcBef>
                <a:spcPts val="1100"/>
              </a:spcBef>
              <a:spcAft>
                <a:spcPts val="0"/>
              </a:spcAft>
              <a:buClr>
                <a:schemeClr val="dk2"/>
              </a:buClr>
              <a:buSzPts val="1100"/>
              <a:buFont typeface="Arial"/>
              <a:buNone/>
            </a:pPr>
            <a:r>
              <a:rPr lang="en-US" sz="2000">
                <a:solidFill>
                  <a:schemeClr val="lt1"/>
                </a:solidFill>
                <a:latin typeface="Consolas"/>
                <a:ea typeface="Consolas"/>
                <a:cs typeface="Consolas"/>
                <a:sym typeface="Consolas"/>
              </a:rPr>
              <a:t>&gt; </a:t>
            </a:r>
            <a:r>
              <a:rPr lang="en-US" sz="2000">
                <a:solidFill>
                  <a:schemeClr val="accent2"/>
                </a:solidFill>
                <a:latin typeface="Consolas"/>
                <a:ea typeface="Consolas"/>
                <a:cs typeface="Consolas"/>
                <a:sym typeface="Consolas"/>
              </a:rPr>
              <a:t>billing</a:t>
            </a:r>
            <a:endParaRPr sz="2000">
              <a:solidFill>
                <a:schemeClr val="accent2"/>
              </a:solidFill>
              <a:latin typeface="Consolas"/>
              <a:ea typeface="Consolas"/>
              <a:cs typeface="Consolas"/>
              <a:sym typeface="Consolas"/>
            </a:endParaRPr>
          </a:p>
        </p:txBody>
      </p:sp>
      <p:sp>
        <p:nvSpPr>
          <p:cNvPr id="7480" name="Google Shape;7480;p963"/>
          <p:cNvSpPr txBox="1"/>
          <p:nvPr/>
        </p:nvSpPr>
        <p:spPr>
          <a:xfrm>
            <a:off x="367171" y="1414298"/>
            <a:ext cx="472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chemeClr val="accent1"/>
              </a:solidFill>
              <a:latin typeface="DM Sans"/>
              <a:ea typeface="DM Sans"/>
              <a:cs typeface="DM Sans"/>
              <a:sym typeface="DM Sans"/>
            </a:endParaRPr>
          </a:p>
        </p:txBody>
      </p:sp>
      <p:sp>
        <p:nvSpPr>
          <p:cNvPr id="7481" name="Google Shape;7481;p963"/>
          <p:cNvSpPr txBox="1"/>
          <p:nvPr>
            <p:ph idx="1" type="subTitle"/>
          </p:nvPr>
        </p:nvSpPr>
        <p:spPr>
          <a:xfrm>
            <a:off x="765191" y="1174702"/>
            <a:ext cx="1066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Bronze tables providing visibility into platform activity</a:t>
            </a:r>
            <a:endParaRPr sz="2300">
              <a:solidFill>
                <a:srgbClr val="1B5162"/>
              </a:solidFill>
            </a:endParaRPr>
          </a:p>
        </p:txBody>
      </p:sp>
      <p:sp>
        <p:nvSpPr>
          <p:cNvPr id="7482" name="Google Shape;7482;p963"/>
          <p:cNvSpPr txBox="1"/>
          <p:nvPr>
            <p:ph idx="2" type="body"/>
          </p:nvPr>
        </p:nvSpPr>
        <p:spPr>
          <a:xfrm>
            <a:off x="749437" y="3664625"/>
            <a:ext cx="5507400" cy="783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200"/>
              <a:t>How &amp; when did warehouses scale?</a:t>
            </a:r>
            <a:endParaRPr i="1" sz="2200"/>
          </a:p>
        </p:txBody>
      </p:sp>
      <p:sp>
        <p:nvSpPr>
          <p:cNvPr id="7483" name="Google Shape;7483;p963"/>
          <p:cNvSpPr txBox="1"/>
          <p:nvPr>
            <p:ph idx="2" type="body"/>
          </p:nvPr>
        </p:nvSpPr>
        <p:spPr>
          <a:xfrm>
            <a:off x="749437" y="4691050"/>
            <a:ext cx="4520100" cy="4650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200"/>
              <a:t>What was I billed for?</a:t>
            </a:r>
            <a:endParaRPr i="1" sz="2200"/>
          </a:p>
        </p:txBody>
      </p:sp>
      <p:sp>
        <p:nvSpPr>
          <p:cNvPr id="7484" name="Google Shape;7484;p963"/>
          <p:cNvSpPr txBox="1"/>
          <p:nvPr/>
        </p:nvSpPr>
        <p:spPr>
          <a:xfrm>
            <a:off x="636184" y="5557825"/>
            <a:ext cx="5530200" cy="47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100"/>
              </a:spcBef>
              <a:spcAft>
                <a:spcPts val="0"/>
              </a:spcAft>
              <a:buNone/>
            </a:pPr>
            <a:r>
              <a:rPr lang="en-US" sz="1900">
                <a:solidFill>
                  <a:schemeClr val="dk1"/>
                </a:solidFill>
                <a:latin typeface="DM Sans"/>
                <a:ea typeface="DM Sans"/>
                <a:cs typeface="DM Sans"/>
                <a:sym typeface="DM Sans"/>
              </a:rPr>
              <a:t>Sign up @ </a:t>
            </a:r>
            <a:r>
              <a:rPr b="1" lang="en-US" sz="1900">
                <a:solidFill>
                  <a:schemeClr val="dk2"/>
                </a:solidFill>
                <a:latin typeface="DM Sans"/>
                <a:ea typeface="DM Sans"/>
                <a:cs typeface="DM Sans"/>
                <a:sym typeface="DM Sans"/>
              </a:rPr>
              <a:t>tinyurl.com/sys-tables</a:t>
            </a:r>
            <a:endParaRPr/>
          </a:p>
        </p:txBody>
      </p:sp>
      <p:sp>
        <p:nvSpPr>
          <p:cNvPr id="7485" name="Google Shape;7485;p963"/>
          <p:cNvSpPr txBox="1"/>
          <p:nvPr>
            <p:ph idx="2" type="body"/>
          </p:nvPr>
        </p:nvSpPr>
        <p:spPr>
          <a:xfrm>
            <a:off x="749437" y="2332800"/>
            <a:ext cx="5871900" cy="783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200"/>
              <a:t>What statements were run </a:t>
            </a:r>
            <a:br>
              <a:rPr lang="en-US" sz="2200"/>
            </a:br>
            <a:r>
              <a:rPr lang="en-US" sz="2200"/>
              <a:t>by whom &amp; when?</a:t>
            </a: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89" name="Shape 7489"/>
        <p:cNvGrpSpPr/>
        <p:nvPr/>
      </p:nvGrpSpPr>
      <p:grpSpPr>
        <a:xfrm>
          <a:off x="0" y="0"/>
          <a:ext cx="0" cy="0"/>
          <a:chOff x="0" y="0"/>
          <a:chExt cx="0" cy="0"/>
        </a:xfrm>
      </p:grpSpPr>
      <p:sp>
        <p:nvSpPr>
          <p:cNvPr id="7490" name="Google Shape;7490;p964"/>
          <p:cNvSpPr/>
          <p:nvPr/>
        </p:nvSpPr>
        <p:spPr>
          <a:xfrm>
            <a:off x="573633" y="3541167"/>
            <a:ext cx="807300" cy="471900"/>
          </a:xfrm>
          <a:prstGeom prst="rect">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7491" name="Google Shape;7491;p964" title="Chart"/>
          <p:cNvPicPr preferRelativeResize="0"/>
          <p:nvPr/>
        </p:nvPicPr>
        <p:blipFill>
          <a:blip r:embed="rId3">
            <a:alphaModFix/>
          </a:blip>
          <a:stretch>
            <a:fillRect/>
          </a:stretch>
        </p:blipFill>
        <p:spPr>
          <a:xfrm>
            <a:off x="757639" y="4201499"/>
            <a:ext cx="9222583" cy="2468707"/>
          </a:xfrm>
          <a:prstGeom prst="rect">
            <a:avLst/>
          </a:prstGeom>
          <a:noFill/>
          <a:ln>
            <a:noFill/>
          </a:ln>
        </p:spPr>
      </p:pic>
      <p:sp>
        <p:nvSpPr>
          <p:cNvPr id="7492" name="Google Shape;7492;p964"/>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Exploratory Data Analysis</a:t>
            </a:r>
            <a:endParaRPr sz="3600"/>
          </a:p>
        </p:txBody>
      </p:sp>
      <p:sp>
        <p:nvSpPr>
          <p:cNvPr id="7493" name="Google Shape;7493;p964"/>
          <p:cNvSpPr txBox="1"/>
          <p:nvPr>
            <p:ph idx="1" type="subTitle"/>
          </p:nvPr>
        </p:nvSpPr>
        <p:spPr>
          <a:xfrm>
            <a:off x="765191" y="1174702"/>
            <a:ext cx="1066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50% lower costs vs. other CDW vendor without sacrificing performance</a:t>
            </a:r>
            <a:endParaRPr/>
          </a:p>
        </p:txBody>
      </p:sp>
      <p:pic>
        <p:nvPicPr>
          <p:cNvPr id="7494" name="Google Shape;7494;p964" title="Chart"/>
          <p:cNvPicPr preferRelativeResize="0"/>
          <p:nvPr/>
        </p:nvPicPr>
        <p:blipFill>
          <a:blip r:embed="rId4">
            <a:alphaModFix/>
          </a:blip>
          <a:stretch>
            <a:fillRect/>
          </a:stretch>
        </p:blipFill>
        <p:spPr>
          <a:xfrm>
            <a:off x="757639" y="1686875"/>
            <a:ext cx="9222445" cy="24687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98" name="Shape 7498"/>
        <p:cNvGrpSpPr/>
        <p:nvPr/>
      </p:nvGrpSpPr>
      <p:grpSpPr>
        <a:xfrm>
          <a:off x="0" y="0"/>
          <a:ext cx="0" cy="0"/>
          <a:chOff x="0" y="0"/>
          <a:chExt cx="0" cy="0"/>
        </a:xfrm>
      </p:grpSpPr>
      <p:pic>
        <p:nvPicPr>
          <p:cNvPr id="7499" name="Google Shape;7499;p965" title="Chart"/>
          <p:cNvPicPr preferRelativeResize="0"/>
          <p:nvPr/>
        </p:nvPicPr>
        <p:blipFill>
          <a:blip r:embed="rId3">
            <a:alphaModFix/>
          </a:blip>
          <a:stretch>
            <a:fillRect/>
          </a:stretch>
        </p:blipFill>
        <p:spPr>
          <a:xfrm>
            <a:off x="633771" y="2652002"/>
            <a:ext cx="10943188" cy="4051836"/>
          </a:xfrm>
          <a:prstGeom prst="rect">
            <a:avLst/>
          </a:prstGeom>
          <a:noFill/>
          <a:ln>
            <a:noFill/>
          </a:ln>
        </p:spPr>
      </p:pic>
      <p:sp>
        <p:nvSpPr>
          <p:cNvPr id="7500" name="Google Shape;7500;p965"/>
          <p:cNvSpPr/>
          <p:nvPr/>
        </p:nvSpPr>
        <p:spPr>
          <a:xfrm>
            <a:off x="635584" y="1802000"/>
            <a:ext cx="10948500" cy="10689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65"/>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Business Intelligence</a:t>
            </a:r>
            <a:endParaRPr sz="3600"/>
          </a:p>
        </p:txBody>
      </p:sp>
      <p:sp>
        <p:nvSpPr>
          <p:cNvPr id="7502" name="Google Shape;7502;p965"/>
          <p:cNvSpPr txBox="1"/>
          <p:nvPr>
            <p:ph idx="1" type="subTitle"/>
          </p:nvPr>
        </p:nvSpPr>
        <p:spPr>
          <a:xfrm>
            <a:off x="765191" y="1174702"/>
            <a:ext cx="1066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High concurrency without impacting latency</a:t>
            </a:r>
            <a:endParaRPr/>
          </a:p>
        </p:txBody>
      </p:sp>
      <p:cxnSp>
        <p:nvCxnSpPr>
          <p:cNvPr id="7503" name="Google Shape;7503;p965"/>
          <p:cNvCxnSpPr/>
          <p:nvPr/>
        </p:nvCxnSpPr>
        <p:spPr>
          <a:xfrm>
            <a:off x="11147733" y="3237767"/>
            <a:ext cx="0" cy="2702400"/>
          </a:xfrm>
          <a:prstGeom prst="straightConnector1">
            <a:avLst/>
          </a:prstGeom>
          <a:noFill/>
          <a:ln cap="flat" cmpd="sng" w="9525">
            <a:solidFill>
              <a:srgbClr val="000000"/>
            </a:solidFill>
            <a:prstDash val="solid"/>
            <a:round/>
            <a:headEnd len="med" w="med" type="stealth"/>
            <a:tailEnd len="med" w="med" type="triangle"/>
          </a:ln>
        </p:spPr>
      </p:cxnSp>
      <p:sp>
        <p:nvSpPr>
          <p:cNvPr id="7504" name="Google Shape;7504;p965"/>
          <p:cNvSpPr/>
          <p:nvPr/>
        </p:nvSpPr>
        <p:spPr>
          <a:xfrm>
            <a:off x="10854767" y="4265400"/>
            <a:ext cx="628500" cy="516300"/>
          </a:xfrm>
          <a:prstGeom prst="hexagon">
            <a:avLst>
              <a:gd fmla="val 25000" name="adj"/>
              <a:gd fmla="val 115470" name="vf"/>
            </a:avLst>
          </a:prstGeom>
          <a:solidFill>
            <a:srgbClr val="FF5F46"/>
          </a:solidFill>
          <a:ln cap="flat" cmpd="sng" w="38100">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F9F7F4"/>
                </a:solidFill>
              </a:rPr>
              <a:t>10x</a:t>
            </a:r>
            <a:endParaRPr b="1" sz="1100">
              <a:solidFill>
                <a:srgbClr val="F9F7F4"/>
              </a:solidFill>
            </a:endParaRPr>
          </a:p>
        </p:txBody>
      </p:sp>
      <p:sp>
        <p:nvSpPr>
          <p:cNvPr id="7505" name="Google Shape;7505;p965"/>
          <p:cNvSpPr txBox="1"/>
          <p:nvPr/>
        </p:nvSpPr>
        <p:spPr>
          <a:xfrm>
            <a:off x="764989" y="1914175"/>
            <a:ext cx="8851800" cy="777900"/>
          </a:xfrm>
          <a:prstGeom prst="rect">
            <a:avLst/>
          </a:prstGeom>
          <a:noFill/>
          <a:ln>
            <a:noFill/>
          </a:ln>
        </p:spPr>
        <p:txBody>
          <a:bodyPr anchorCtr="0" anchor="t" bIns="121875" lIns="121875" spcFirstLastPara="1" rIns="121875" wrap="square" tIns="121875">
            <a:spAutoFit/>
          </a:bodyPr>
          <a:lstStyle/>
          <a:p>
            <a:pPr indent="0" lvl="0" marL="0" rtl="0" algn="l">
              <a:lnSpc>
                <a:spcPct val="115000"/>
              </a:lnSpc>
              <a:spcBef>
                <a:spcPts val="0"/>
              </a:spcBef>
              <a:spcAft>
                <a:spcPts val="0"/>
              </a:spcAft>
              <a:buNone/>
            </a:pPr>
            <a:r>
              <a:rPr b="1" lang="en-US" sz="1700">
                <a:solidFill>
                  <a:schemeClr val="accent1"/>
                </a:solidFill>
                <a:latin typeface="DM Sans"/>
                <a:ea typeface="DM Sans"/>
                <a:cs typeface="DM Sans"/>
                <a:sym typeface="DM Sans"/>
              </a:rPr>
              <a:t>Median latency for queries from BI workloads</a:t>
            </a:r>
            <a:endParaRPr b="1" sz="1700">
              <a:solidFill>
                <a:schemeClr val="accent1"/>
              </a:solidFill>
              <a:latin typeface="DM Sans"/>
              <a:ea typeface="DM Sans"/>
              <a:cs typeface="DM Sans"/>
              <a:sym typeface="DM Sans"/>
            </a:endParaRPr>
          </a:p>
          <a:p>
            <a:pPr indent="0" lvl="0" marL="0" rtl="0" algn="l">
              <a:lnSpc>
                <a:spcPct val="115000"/>
              </a:lnSpc>
              <a:spcBef>
                <a:spcPts val="0"/>
              </a:spcBef>
              <a:spcAft>
                <a:spcPts val="0"/>
              </a:spcAft>
              <a:buNone/>
            </a:pPr>
            <a:r>
              <a:rPr lang="en-US" sz="1500">
                <a:solidFill>
                  <a:schemeClr val="accent1"/>
                </a:solidFill>
                <a:latin typeface="DM Sans"/>
                <a:ea typeface="DM Sans"/>
                <a:cs typeface="DM Sans"/>
                <a:sym typeface="DM Sans"/>
              </a:rPr>
              <a:t>Lower is better</a:t>
            </a:r>
            <a:endParaRPr sz="1500">
              <a:solidFill>
                <a:schemeClr val="accen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9" name="Shape 7509"/>
        <p:cNvGrpSpPr/>
        <p:nvPr/>
      </p:nvGrpSpPr>
      <p:grpSpPr>
        <a:xfrm>
          <a:off x="0" y="0"/>
          <a:ext cx="0" cy="0"/>
          <a:chOff x="0" y="0"/>
          <a:chExt cx="0" cy="0"/>
        </a:xfrm>
      </p:grpSpPr>
      <p:sp>
        <p:nvSpPr>
          <p:cNvPr id="7510" name="Google Shape;7510;p966"/>
          <p:cNvSpPr txBox="1"/>
          <p:nvPr/>
        </p:nvSpPr>
        <p:spPr>
          <a:xfrm>
            <a:off x="770300" y="1558167"/>
            <a:ext cx="4874400" cy="738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800"/>
              </a:spcBef>
              <a:spcAft>
                <a:spcPts val="0"/>
              </a:spcAft>
              <a:buClr>
                <a:srgbClr val="000000"/>
              </a:buClr>
              <a:buSzPts val="3200"/>
              <a:buFont typeface="Arial"/>
              <a:buNone/>
            </a:pPr>
            <a:r>
              <a:rPr b="1" lang="en-US" sz="2400">
                <a:solidFill>
                  <a:schemeClr val="dk1"/>
                </a:solidFill>
                <a:latin typeface="DM Sans"/>
                <a:ea typeface="DM Sans"/>
                <a:cs typeface="DM Sans"/>
                <a:sym typeface="DM Sans"/>
              </a:rPr>
              <a:t>Contextual and accurate search and knowledge card</a:t>
            </a:r>
            <a:endParaRPr b="1" sz="2400">
              <a:solidFill>
                <a:schemeClr val="dk1"/>
              </a:solidFill>
              <a:latin typeface="DM Sans"/>
              <a:ea typeface="DM Sans"/>
              <a:cs typeface="DM Sans"/>
              <a:sym typeface="DM Sans"/>
            </a:endParaRPr>
          </a:p>
        </p:txBody>
      </p:sp>
      <p:sp>
        <p:nvSpPr>
          <p:cNvPr id="7511" name="Google Shape;7511;p966"/>
          <p:cNvSpPr txBox="1"/>
          <p:nvPr/>
        </p:nvSpPr>
        <p:spPr>
          <a:xfrm>
            <a:off x="749433" y="2711967"/>
            <a:ext cx="5276700" cy="1866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900"/>
              </a:spcBef>
              <a:spcAft>
                <a:spcPts val="0"/>
              </a:spcAft>
              <a:buNone/>
            </a:pPr>
            <a:r>
              <a:rPr lang="en-US" sz="1600">
                <a:solidFill>
                  <a:schemeClr val="accent1"/>
                </a:solidFill>
                <a:latin typeface="DM Sans Medium"/>
                <a:ea typeface="DM Sans Medium"/>
                <a:cs typeface="DM Sans Medium"/>
                <a:sym typeface="DM Sans Medium"/>
              </a:rPr>
              <a:t>Highly accurate semantic search using enterprise knowledge graph </a:t>
            </a:r>
            <a:endParaRPr sz="1600">
              <a:solidFill>
                <a:schemeClr val="accent1"/>
              </a:solidFill>
              <a:latin typeface="DM Sans Medium"/>
              <a:ea typeface="DM Sans Medium"/>
              <a:cs typeface="DM Sans Medium"/>
              <a:sym typeface="DM Sans Medium"/>
            </a:endParaRPr>
          </a:p>
          <a:p>
            <a:pPr indent="0" lvl="0" marL="0" marR="0" rtl="0" algn="l">
              <a:lnSpc>
                <a:spcPct val="115000"/>
              </a:lnSpc>
              <a:spcBef>
                <a:spcPts val="1900"/>
              </a:spcBef>
              <a:spcAft>
                <a:spcPts val="0"/>
              </a:spcAft>
              <a:buNone/>
            </a:pPr>
            <a:r>
              <a:rPr lang="en-US" sz="1600">
                <a:solidFill>
                  <a:schemeClr val="accent1"/>
                </a:solidFill>
                <a:latin typeface="DM Sans Medium"/>
                <a:ea typeface="DM Sans Medium"/>
                <a:cs typeface="DM Sans Medium"/>
                <a:sym typeface="DM Sans Medium"/>
              </a:rPr>
              <a:t>Summary knowledge card with details to help quickly get to what you are looking for </a:t>
            </a:r>
            <a:endParaRPr sz="1600">
              <a:solidFill>
                <a:schemeClr val="accent1"/>
              </a:solidFill>
              <a:latin typeface="DM Sans Medium"/>
              <a:ea typeface="DM Sans Medium"/>
              <a:cs typeface="DM Sans Medium"/>
              <a:sym typeface="DM Sans Medium"/>
            </a:endParaRPr>
          </a:p>
          <a:p>
            <a:pPr indent="0" lvl="0" marL="0" marR="0" rtl="0" algn="l">
              <a:lnSpc>
                <a:spcPct val="115000"/>
              </a:lnSpc>
              <a:spcBef>
                <a:spcPts val="1900"/>
              </a:spcBef>
              <a:spcAft>
                <a:spcPts val="0"/>
              </a:spcAft>
              <a:buNone/>
            </a:pPr>
            <a:r>
              <a:rPr lang="en-US" sz="1600">
                <a:solidFill>
                  <a:schemeClr val="accent1"/>
                </a:solidFill>
                <a:latin typeface="DM Sans Medium"/>
                <a:ea typeface="DM Sans Medium"/>
                <a:cs typeface="DM Sans Medium"/>
                <a:sym typeface="DM Sans Medium"/>
              </a:rPr>
              <a:t>LLM-powered Natural language understanding</a:t>
            </a:r>
            <a:endParaRPr sz="1600">
              <a:solidFill>
                <a:schemeClr val="accent1"/>
              </a:solidFill>
              <a:latin typeface="DM Sans Medium"/>
              <a:ea typeface="DM Sans Medium"/>
              <a:cs typeface="DM Sans Medium"/>
              <a:sym typeface="DM Sans Medium"/>
            </a:endParaRPr>
          </a:p>
        </p:txBody>
      </p:sp>
      <p:cxnSp>
        <p:nvCxnSpPr>
          <p:cNvPr id="7512" name="Google Shape;7512;p966"/>
          <p:cNvCxnSpPr/>
          <p:nvPr/>
        </p:nvCxnSpPr>
        <p:spPr>
          <a:xfrm>
            <a:off x="766500" y="3401500"/>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7513" name="Google Shape;7513;p966"/>
          <p:cNvSpPr/>
          <p:nvPr/>
        </p:nvSpPr>
        <p:spPr>
          <a:xfrm>
            <a:off x="762000" y="5503733"/>
            <a:ext cx="4404000" cy="820500"/>
          </a:xfrm>
          <a:prstGeom prst="roundRect">
            <a:avLst>
              <a:gd fmla="val 50000" name="adj"/>
            </a:avLst>
          </a:prstGeom>
          <a:solidFill>
            <a:srgbClr val="00A972"/>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2400">
                <a:solidFill>
                  <a:srgbClr val="FFFFFF"/>
                </a:solidFill>
                <a:latin typeface="DM Sans Medium"/>
                <a:ea typeface="DM Sans Medium"/>
                <a:cs typeface="DM Sans Medium"/>
                <a:sym typeface="DM Sans Medium"/>
              </a:rPr>
              <a:t>Public Preview in Q4</a:t>
            </a:r>
            <a:endParaRPr sz="2400">
              <a:solidFill>
                <a:srgbClr val="FFFFFF"/>
              </a:solidFill>
              <a:latin typeface="DM Sans Medium"/>
              <a:ea typeface="DM Sans Medium"/>
              <a:cs typeface="DM Sans Medium"/>
              <a:sym typeface="DM Sans Medium"/>
            </a:endParaRPr>
          </a:p>
        </p:txBody>
      </p:sp>
      <p:sp>
        <p:nvSpPr>
          <p:cNvPr id="7514" name="Google Shape;7514;p96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cxnSp>
        <p:nvCxnSpPr>
          <p:cNvPr id="7515" name="Google Shape;7515;p966"/>
          <p:cNvCxnSpPr/>
          <p:nvPr/>
        </p:nvCxnSpPr>
        <p:spPr>
          <a:xfrm>
            <a:off x="766500" y="4169333"/>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7516" name="Google Shape;7516;p966"/>
          <p:cNvSpPr txBox="1"/>
          <p:nvPr>
            <p:ph type="title"/>
          </p:nvPr>
        </p:nvSpPr>
        <p:spPr>
          <a:xfrm>
            <a:off x="749432"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Intelligent Table Search</a:t>
            </a:r>
            <a:endParaRPr/>
          </a:p>
        </p:txBody>
      </p:sp>
      <p:pic>
        <p:nvPicPr>
          <p:cNvPr id="7517" name="Google Shape;7517;p966"/>
          <p:cNvPicPr preferRelativeResize="0"/>
          <p:nvPr/>
        </p:nvPicPr>
        <p:blipFill rotWithShape="1">
          <a:blip r:embed="rId3">
            <a:alphaModFix/>
          </a:blip>
          <a:srcRect b="189" l="0" r="0" t="189"/>
          <a:stretch/>
        </p:blipFill>
        <p:spPr>
          <a:xfrm>
            <a:off x="6229433" y="1322397"/>
            <a:ext cx="5757926" cy="3670518"/>
          </a:xfrm>
          <a:prstGeom prst="rect">
            <a:avLst/>
          </a:prstGeom>
          <a:noFill/>
          <a:ln>
            <a:noFill/>
          </a:ln>
        </p:spPr>
      </p:pic>
      <p:pic>
        <p:nvPicPr>
          <p:cNvPr id="7518" name="Google Shape;7518;p966"/>
          <p:cNvPicPr preferRelativeResize="0"/>
          <p:nvPr/>
        </p:nvPicPr>
        <p:blipFill rotWithShape="1">
          <a:blip r:embed="rId4">
            <a:alphaModFix/>
          </a:blip>
          <a:srcRect b="0" l="8573" r="36257" t="0"/>
          <a:stretch/>
        </p:blipFill>
        <p:spPr>
          <a:xfrm>
            <a:off x="8616593" y="225522"/>
            <a:ext cx="2346480" cy="1049334"/>
          </a:xfrm>
          <a:prstGeom prst="rect">
            <a:avLst/>
          </a:prstGeom>
          <a:noFill/>
          <a:ln>
            <a:noFill/>
          </a:ln>
        </p:spPr>
      </p:pic>
      <p:pic>
        <p:nvPicPr>
          <p:cNvPr id="7519" name="Google Shape;7519;p966"/>
          <p:cNvPicPr preferRelativeResize="0"/>
          <p:nvPr/>
        </p:nvPicPr>
        <p:blipFill rotWithShape="1">
          <a:blip r:embed="rId4">
            <a:alphaModFix/>
          </a:blip>
          <a:srcRect b="0" l="61901" r="9833" t="0"/>
          <a:stretch/>
        </p:blipFill>
        <p:spPr>
          <a:xfrm>
            <a:off x="10958042" y="220472"/>
            <a:ext cx="1202141" cy="10493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3" name="Shape 7523"/>
        <p:cNvGrpSpPr/>
        <p:nvPr/>
      </p:nvGrpSpPr>
      <p:grpSpPr>
        <a:xfrm>
          <a:off x="0" y="0"/>
          <a:ext cx="0" cy="0"/>
          <a:chOff x="0" y="0"/>
          <a:chExt cx="0" cy="0"/>
        </a:xfrm>
      </p:grpSpPr>
      <p:sp>
        <p:nvSpPr>
          <p:cNvPr id="7524" name="Google Shape;7524;p967"/>
          <p:cNvSpPr txBox="1"/>
          <p:nvPr/>
        </p:nvSpPr>
        <p:spPr>
          <a:xfrm>
            <a:off x="770300" y="1558167"/>
            <a:ext cx="4874400" cy="147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800"/>
              </a:spcBef>
              <a:spcAft>
                <a:spcPts val="0"/>
              </a:spcAft>
              <a:buClr>
                <a:srgbClr val="000000"/>
              </a:buClr>
              <a:buSzPts val="3200"/>
              <a:buFont typeface="Arial"/>
              <a:buNone/>
            </a:pPr>
            <a:r>
              <a:rPr b="1" lang="en-US" sz="2400">
                <a:solidFill>
                  <a:schemeClr val="dk1"/>
                </a:solidFill>
                <a:latin typeface="DM Sans"/>
                <a:ea typeface="DM Sans"/>
                <a:cs typeface="DM Sans"/>
                <a:sym typeface="DM Sans"/>
              </a:rPr>
              <a:t>AI assistant with contextual understanding of your data— natively within Notebook, SQL editor, and file editor</a:t>
            </a:r>
            <a:endParaRPr b="1" sz="2400">
              <a:solidFill>
                <a:schemeClr val="dk1"/>
              </a:solidFill>
              <a:latin typeface="DM Sans"/>
              <a:ea typeface="DM Sans"/>
              <a:cs typeface="DM Sans"/>
              <a:sym typeface="DM Sans"/>
            </a:endParaRPr>
          </a:p>
        </p:txBody>
      </p:sp>
      <p:sp>
        <p:nvSpPr>
          <p:cNvPr id="7525" name="Google Shape;7525;p967"/>
          <p:cNvSpPr txBox="1"/>
          <p:nvPr/>
        </p:nvSpPr>
        <p:spPr>
          <a:xfrm>
            <a:off x="749433" y="3488567"/>
            <a:ext cx="5276700" cy="1583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900"/>
              </a:spcBef>
              <a:spcAft>
                <a:spcPts val="0"/>
              </a:spcAft>
              <a:buNone/>
            </a:pPr>
            <a:r>
              <a:rPr lang="en-US" sz="1600">
                <a:solidFill>
                  <a:schemeClr val="accent1"/>
                </a:solidFill>
                <a:latin typeface="DM Sans Medium"/>
                <a:ea typeface="DM Sans Medium"/>
                <a:cs typeface="DM Sans Medium"/>
                <a:sym typeface="DM Sans Medium"/>
              </a:rPr>
              <a:t>Generate and auto-complete Code and Queries </a:t>
            </a:r>
            <a:endParaRPr sz="1600">
              <a:solidFill>
                <a:schemeClr val="accent1"/>
              </a:solidFill>
              <a:latin typeface="DM Sans Medium"/>
              <a:ea typeface="DM Sans Medium"/>
              <a:cs typeface="DM Sans Medium"/>
              <a:sym typeface="DM Sans Medium"/>
            </a:endParaRPr>
          </a:p>
          <a:p>
            <a:pPr indent="0" lvl="0" marL="0" marR="0" rtl="0" algn="l">
              <a:lnSpc>
                <a:spcPct val="115000"/>
              </a:lnSpc>
              <a:spcBef>
                <a:spcPts val="1900"/>
              </a:spcBef>
              <a:spcAft>
                <a:spcPts val="0"/>
              </a:spcAft>
              <a:buNone/>
            </a:pPr>
            <a:r>
              <a:rPr lang="en-US" sz="1600">
                <a:solidFill>
                  <a:schemeClr val="accent1"/>
                </a:solidFill>
                <a:latin typeface="DM Sans Medium"/>
                <a:ea typeface="DM Sans Medium"/>
                <a:cs typeface="DM Sans Medium"/>
                <a:sym typeface="DM Sans Medium"/>
              </a:rPr>
              <a:t>Explain and Fix issues</a:t>
            </a:r>
            <a:endParaRPr sz="1600">
              <a:solidFill>
                <a:schemeClr val="accent1"/>
              </a:solidFill>
              <a:latin typeface="DM Sans Medium"/>
              <a:ea typeface="DM Sans Medium"/>
              <a:cs typeface="DM Sans Medium"/>
              <a:sym typeface="DM Sans Medium"/>
            </a:endParaRPr>
          </a:p>
          <a:p>
            <a:pPr indent="0" lvl="0" marL="0" marR="0" rtl="0" algn="l">
              <a:lnSpc>
                <a:spcPct val="115000"/>
              </a:lnSpc>
              <a:spcBef>
                <a:spcPts val="1900"/>
              </a:spcBef>
              <a:spcAft>
                <a:spcPts val="0"/>
              </a:spcAft>
              <a:buNone/>
            </a:pPr>
            <a:r>
              <a:rPr lang="en-US" sz="1600">
                <a:solidFill>
                  <a:schemeClr val="accent1"/>
                </a:solidFill>
                <a:latin typeface="DM Sans Medium"/>
                <a:ea typeface="DM Sans Medium"/>
                <a:cs typeface="DM Sans Medium"/>
                <a:sym typeface="DM Sans Medium"/>
              </a:rPr>
              <a:t>Get contextual results relevant to your data assets using enterprise knowledge graph</a:t>
            </a:r>
            <a:endParaRPr sz="1600">
              <a:solidFill>
                <a:schemeClr val="accent1"/>
              </a:solidFill>
              <a:latin typeface="DM Sans Medium"/>
              <a:ea typeface="DM Sans Medium"/>
              <a:cs typeface="DM Sans Medium"/>
              <a:sym typeface="DM Sans Medium"/>
            </a:endParaRPr>
          </a:p>
        </p:txBody>
      </p:sp>
      <p:cxnSp>
        <p:nvCxnSpPr>
          <p:cNvPr id="7526" name="Google Shape;7526;p967"/>
          <p:cNvCxnSpPr/>
          <p:nvPr/>
        </p:nvCxnSpPr>
        <p:spPr>
          <a:xfrm>
            <a:off x="766500" y="3909500"/>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7527" name="Google Shape;7527;p967"/>
          <p:cNvSpPr/>
          <p:nvPr/>
        </p:nvSpPr>
        <p:spPr>
          <a:xfrm>
            <a:off x="762000" y="5503733"/>
            <a:ext cx="4404000" cy="820500"/>
          </a:xfrm>
          <a:prstGeom prst="roundRect">
            <a:avLst>
              <a:gd fmla="val 50000" name="adj"/>
            </a:avLst>
          </a:prstGeom>
          <a:solidFill>
            <a:srgbClr val="00A972"/>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2400">
                <a:solidFill>
                  <a:srgbClr val="FFFFFF"/>
                </a:solidFill>
                <a:latin typeface="DM Sans Medium"/>
                <a:ea typeface="DM Sans Medium"/>
                <a:cs typeface="DM Sans Medium"/>
                <a:sym typeface="DM Sans Medium"/>
              </a:rPr>
              <a:t>GA in Q1</a:t>
            </a:r>
            <a:endParaRPr sz="2400">
              <a:solidFill>
                <a:srgbClr val="FFFFFF"/>
              </a:solidFill>
              <a:latin typeface="DM Sans Medium"/>
              <a:ea typeface="DM Sans Medium"/>
              <a:cs typeface="DM Sans Medium"/>
              <a:sym typeface="DM Sans Medium"/>
            </a:endParaRPr>
          </a:p>
        </p:txBody>
      </p:sp>
      <p:sp>
        <p:nvSpPr>
          <p:cNvPr id="7528" name="Google Shape;7528;p96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cxnSp>
        <p:nvCxnSpPr>
          <p:cNvPr id="7529" name="Google Shape;7529;p967"/>
          <p:cNvCxnSpPr/>
          <p:nvPr/>
        </p:nvCxnSpPr>
        <p:spPr>
          <a:xfrm>
            <a:off x="766500" y="43968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pic>
        <p:nvPicPr>
          <p:cNvPr id="7530" name="Google Shape;7530;p967"/>
          <p:cNvPicPr preferRelativeResize="0"/>
          <p:nvPr/>
        </p:nvPicPr>
        <p:blipFill>
          <a:blip r:embed="rId3">
            <a:alphaModFix/>
          </a:blip>
          <a:stretch>
            <a:fillRect/>
          </a:stretch>
        </p:blipFill>
        <p:spPr>
          <a:xfrm>
            <a:off x="6242304" y="1836928"/>
            <a:ext cx="5924752" cy="3009847"/>
          </a:xfrm>
          <a:prstGeom prst="rect">
            <a:avLst/>
          </a:prstGeom>
          <a:noFill/>
          <a:ln>
            <a:noFill/>
          </a:ln>
          <a:effectLst>
            <a:outerShdw blurRad="342900" rotWithShape="0" algn="bl" dir="5400000" dist="209550">
              <a:srgbClr val="000000">
                <a:alpha val="20000"/>
              </a:srgbClr>
            </a:outerShdw>
          </a:effectLst>
        </p:spPr>
      </p:pic>
      <p:sp>
        <p:nvSpPr>
          <p:cNvPr id="7531" name="Google Shape;7531;p967"/>
          <p:cNvSpPr txBox="1"/>
          <p:nvPr>
            <p:ph type="title"/>
          </p:nvPr>
        </p:nvSpPr>
        <p:spPr>
          <a:xfrm>
            <a:off x="749432"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Databricks Assistant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5" name="Shape 7535"/>
        <p:cNvGrpSpPr/>
        <p:nvPr/>
      </p:nvGrpSpPr>
      <p:grpSpPr>
        <a:xfrm>
          <a:off x="0" y="0"/>
          <a:ext cx="0" cy="0"/>
          <a:chOff x="0" y="0"/>
          <a:chExt cx="0" cy="0"/>
        </a:xfrm>
      </p:grpSpPr>
      <p:sp>
        <p:nvSpPr>
          <p:cNvPr id="7536" name="Google Shape;7536;p968"/>
          <p:cNvSpPr txBox="1"/>
          <p:nvPr>
            <p:ph idx="12" type="sldNum"/>
          </p:nvPr>
        </p:nvSpPr>
        <p:spPr>
          <a:xfrm>
            <a:off x="11100446"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537" name="Google Shape;7537;p968"/>
          <p:cNvSpPr txBox="1"/>
          <p:nvPr>
            <p:ph idx="2" type="body"/>
          </p:nvPr>
        </p:nvSpPr>
        <p:spPr>
          <a:xfrm>
            <a:off x="481800" y="1532767"/>
            <a:ext cx="4635900" cy="1216800"/>
          </a:xfrm>
          <a:prstGeom prst="rect">
            <a:avLst/>
          </a:prstGeom>
          <a:noFill/>
          <a:ln>
            <a:noFill/>
          </a:ln>
        </p:spPr>
        <p:txBody>
          <a:bodyPr anchorCtr="0" anchor="t" bIns="0" lIns="0" spcFirstLastPara="1" rIns="0" wrap="square" tIns="0">
            <a:noAutofit/>
          </a:bodyPr>
          <a:lstStyle/>
          <a:p>
            <a:pPr indent="0" lvl="0" marL="241300" rtl="0" algn="l">
              <a:lnSpc>
                <a:spcPct val="115000"/>
              </a:lnSpc>
              <a:spcBef>
                <a:spcPts val="1100"/>
              </a:spcBef>
              <a:spcAft>
                <a:spcPts val="0"/>
              </a:spcAft>
              <a:buNone/>
            </a:pPr>
            <a:r>
              <a:rPr b="1" lang="en-US"/>
              <a:t>Enable business users to interact with data with LLM-powered Q&amp;A</a:t>
            </a:r>
            <a:endParaRPr sz="1600">
              <a:solidFill>
                <a:schemeClr val="accent1"/>
              </a:solidFill>
              <a:latin typeface="DM Sans Medium"/>
              <a:ea typeface="DM Sans Medium"/>
              <a:cs typeface="DM Sans Medium"/>
              <a:sym typeface="DM Sans Medium"/>
            </a:endParaRPr>
          </a:p>
          <a:p>
            <a:pPr indent="0" lvl="0" marL="241300" rtl="0" algn="l">
              <a:lnSpc>
                <a:spcPct val="115000"/>
              </a:lnSpc>
              <a:spcBef>
                <a:spcPts val="1100"/>
              </a:spcBef>
              <a:spcAft>
                <a:spcPts val="0"/>
              </a:spcAft>
              <a:buNone/>
            </a:pPr>
            <a:r>
              <a:rPr lang="en-US" sz="1600">
                <a:solidFill>
                  <a:schemeClr val="accent1"/>
                </a:solidFill>
                <a:latin typeface="DM Sans Medium"/>
                <a:ea typeface="DM Sans Medium"/>
                <a:cs typeface="DM Sans Medium"/>
                <a:sym typeface="DM Sans Medium"/>
              </a:rPr>
              <a:t>Ask questions in natural language and receive answers in text and visualizations</a:t>
            </a:r>
            <a:endParaRPr sz="1600">
              <a:solidFill>
                <a:schemeClr val="accent1"/>
              </a:solidFill>
              <a:latin typeface="DM Sans Medium"/>
              <a:ea typeface="DM Sans Medium"/>
              <a:cs typeface="DM Sans Medium"/>
              <a:sym typeface="DM Sans Medium"/>
            </a:endParaRPr>
          </a:p>
          <a:p>
            <a:pPr indent="0" lvl="0" marL="241300" rtl="0" algn="l">
              <a:lnSpc>
                <a:spcPct val="115000"/>
              </a:lnSpc>
              <a:spcBef>
                <a:spcPts val="1100"/>
              </a:spcBef>
              <a:spcAft>
                <a:spcPts val="0"/>
              </a:spcAft>
              <a:buNone/>
            </a:pPr>
            <a:r>
              <a:rPr lang="en-US" sz="1600">
                <a:solidFill>
                  <a:schemeClr val="accent1"/>
                </a:solidFill>
                <a:latin typeface="DM Sans Medium"/>
                <a:ea typeface="DM Sans Medium"/>
                <a:cs typeface="DM Sans Medium"/>
                <a:sym typeface="DM Sans Medium"/>
              </a:rPr>
              <a:t>Curate dataset-specific experiences with custom instructions</a:t>
            </a:r>
            <a:endParaRPr sz="1600">
              <a:solidFill>
                <a:schemeClr val="accent1"/>
              </a:solidFill>
              <a:latin typeface="DM Sans Medium"/>
              <a:ea typeface="DM Sans Medium"/>
              <a:cs typeface="DM Sans Medium"/>
              <a:sym typeface="DM Sans Medium"/>
            </a:endParaRPr>
          </a:p>
          <a:p>
            <a:pPr indent="0" lvl="0" marL="241300" rtl="0" algn="l">
              <a:lnSpc>
                <a:spcPct val="115000"/>
              </a:lnSpc>
              <a:spcBef>
                <a:spcPts val="1100"/>
              </a:spcBef>
              <a:spcAft>
                <a:spcPts val="0"/>
              </a:spcAft>
              <a:buNone/>
            </a:pPr>
            <a:r>
              <a:rPr lang="en-US" sz="1600">
                <a:solidFill>
                  <a:schemeClr val="accent1"/>
                </a:solidFill>
                <a:latin typeface="DM Sans Medium"/>
                <a:ea typeface="DM Sans Medium"/>
                <a:cs typeface="DM Sans Medium"/>
                <a:sym typeface="DM Sans Medium"/>
              </a:rPr>
              <a:t>Powered by Databricks SQL &amp; DatabricksIQ</a:t>
            </a:r>
            <a:endParaRPr sz="1700"/>
          </a:p>
          <a:p>
            <a:pPr indent="0" lvl="0" marL="0" rtl="0" algn="l">
              <a:lnSpc>
                <a:spcPct val="115000"/>
              </a:lnSpc>
              <a:spcBef>
                <a:spcPts val="1100"/>
              </a:spcBef>
              <a:spcAft>
                <a:spcPts val="0"/>
              </a:spcAft>
              <a:buSzPts val="2400"/>
              <a:buNone/>
            </a:pPr>
            <a:r>
              <a:t/>
            </a:r>
            <a:endParaRPr sz="1700"/>
          </a:p>
        </p:txBody>
      </p:sp>
      <p:sp>
        <p:nvSpPr>
          <p:cNvPr id="7538" name="Google Shape;7538;p968"/>
          <p:cNvSpPr/>
          <p:nvPr/>
        </p:nvSpPr>
        <p:spPr>
          <a:xfrm>
            <a:off x="749433" y="5481200"/>
            <a:ext cx="5012400" cy="767100"/>
          </a:xfrm>
          <a:prstGeom prst="roundRect">
            <a:avLst>
              <a:gd fmla="val 50000" name="adj"/>
            </a:avLst>
          </a:prstGeom>
          <a:solidFill>
            <a:srgbClr val="00A972"/>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2400">
                <a:solidFill>
                  <a:srgbClr val="FFFFFF"/>
                </a:solidFill>
                <a:latin typeface="DM Sans Medium"/>
                <a:ea typeface="DM Sans Medium"/>
                <a:cs typeface="DM Sans Medium"/>
                <a:sym typeface="DM Sans Medium"/>
              </a:rPr>
              <a:t>Gated Private Preview in Q4</a:t>
            </a:r>
            <a:endParaRPr sz="2400">
              <a:solidFill>
                <a:srgbClr val="FFFFFF"/>
              </a:solidFill>
              <a:latin typeface="DM Sans Medium"/>
              <a:ea typeface="DM Sans Medium"/>
              <a:cs typeface="DM Sans Medium"/>
              <a:sym typeface="DM Sans Medium"/>
            </a:endParaRPr>
          </a:p>
        </p:txBody>
      </p:sp>
      <p:cxnSp>
        <p:nvCxnSpPr>
          <p:cNvPr id="7539" name="Google Shape;7539;p968"/>
          <p:cNvCxnSpPr/>
          <p:nvPr/>
        </p:nvCxnSpPr>
        <p:spPr>
          <a:xfrm>
            <a:off x="695200" y="3568500"/>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7540" name="Google Shape;7540;p968"/>
          <p:cNvCxnSpPr/>
          <p:nvPr/>
        </p:nvCxnSpPr>
        <p:spPr>
          <a:xfrm>
            <a:off x="695200" y="4285259"/>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pic>
        <p:nvPicPr>
          <p:cNvPr id="7541" name="Google Shape;7541;p968"/>
          <p:cNvPicPr preferRelativeResize="0"/>
          <p:nvPr/>
        </p:nvPicPr>
        <p:blipFill rotWithShape="1">
          <a:blip r:embed="rId3">
            <a:alphaModFix/>
          </a:blip>
          <a:srcRect b="0" l="8573" r="36257" t="0"/>
          <a:stretch/>
        </p:blipFill>
        <p:spPr>
          <a:xfrm>
            <a:off x="8616593" y="225522"/>
            <a:ext cx="2346480" cy="1049334"/>
          </a:xfrm>
          <a:prstGeom prst="rect">
            <a:avLst/>
          </a:prstGeom>
          <a:noFill/>
          <a:ln>
            <a:noFill/>
          </a:ln>
        </p:spPr>
      </p:pic>
      <p:pic>
        <p:nvPicPr>
          <p:cNvPr id="7542" name="Google Shape;7542;p968"/>
          <p:cNvPicPr preferRelativeResize="0"/>
          <p:nvPr/>
        </p:nvPicPr>
        <p:blipFill>
          <a:blip r:embed="rId4">
            <a:alphaModFix/>
          </a:blip>
          <a:stretch>
            <a:fillRect/>
          </a:stretch>
        </p:blipFill>
        <p:spPr>
          <a:xfrm>
            <a:off x="5708367" y="1478066"/>
            <a:ext cx="6278862" cy="3442904"/>
          </a:xfrm>
          <a:prstGeom prst="rect">
            <a:avLst/>
          </a:prstGeom>
          <a:noFill/>
          <a:ln>
            <a:noFill/>
          </a:ln>
        </p:spPr>
      </p:pic>
      <p:sp>
        <p:nvSpPr>
          <p:cNvPr id="7543" name="Google Shape;7543;p968"/>
          <p:cNvSpPr txBox="1"/>
          <p:nvPr>
            <p:ph type="title"/>
          </p:nvPr>
        </p:nvSpPr>
        <p:spPr>
          <a:xfrm>
            <a:off x="695200" y="535600"/>
            <a:ext cx="10716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Project Genie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8" name="Shape 7548"/>
        <p:cNvGrpSpPr/>
        <p:nvPr/>
      </p:nvGrpSpPr>
      <p:grpSpPr>
        <a:xfrm>
          <a:off x="0" y="0"/>
          <a:ext cx="0" cy="0"/>
          <a:chOff x="0" y="0"/>
          <a:chExt cx="0" cy="0"/>
        </a:xfrm>
      </p:grpSpPr>
      <p:sp>
        <p:nvSpPr>
          <p:cNvPr id="7549" name="Google Shape;7549;p969"/>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PL/SQL and triggers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4" name="Shape 7554"/>
        <p:cNvGrpSpPr/>
        <p:nvPr/>
      </p:nvGrpSpPr>
      <p:grpSpPr>
        <a:xfrm>
          <a:off x="0" y="0"/>
          <a:ext cx="0" cy="0"/>
          <a:chOff x="0" y="0"/>
          <a:chExt cx="0" cy="0"/>
        </a:xfrm>
      </p:grpSpPr>
      <p:sp>
        <p:nvSpPr>
          <p:cNvPr id="7555" name="Google Shape;7555;p970"/>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What is a stored procedure?</a:t>
            </a:r>
            <a:endParaRPr/>
          </a:p>
        </p:txBody>
      </p:sp>
      <p:sp>
        <p:nvSpPr>
          <p:cNvPr id="7556" name="Google Shape;7556;p970"/>
          <p:cNvSpPr txBox="1"/>
          <p:nvPr>
            <p:ph idx="1" type="body"/>
          </p:nvPr>
        </p:nvSpPr>
        <p:spPr>
          <a:xfrm>
            <a:off x="460975" y="1585925"/>
            <a:ext cx="5980200" cy="45909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US"/>
              <a:t>Stored procedures</a:t>
            </a:r>
            <a:endParaRPr/>
          </a:p>
          <a:p>
            <a:pPr indent="-311150" lvl="0" marL="457200" rtl="0" algn="l">
              <a:spcBef>
                <a:spcPts val="1100"/>
              </a:spcBef>
              <a:spcAft>
                <a:spcPts val="0"/>
              </a:spcAft>
              <a:buSzPts val="1300"/>
              <a:buChar char="●"/>
            </a:pPr>
            <a:r>
              <a:rPr lang="en-US"/>
              <a:t>Why</a:t>
            </a:r>
            <a:endParaRPr/>
          </a:p>
          <a:p>
            <a:pPr indent="-311150" lvl="1" marL="914400" rtl="0" algn="l">
              <a:spcBef>
                <a:spcPts val="0"/>
              </a:spcBef>
              <a:spcAft>
                <a:spcPts val="0"/>
              </a:spcAft>
              <a:buSzPts val="1300"/>
              <a:buChar char="○"/>
            </a:pPr>
            <a:r>
              <a:rPr lang="en-US"/>
              <a:t>Performance &amp; Cost </a:t>
            </a:r>
            <a:endParaRPr/>
          </a:p>
          <a:p>
            <a:pPr indent="-311150" lvl="2" marL="1371600" rtl="0" algn="l">
              <a:spcBef>
                <a:spcPts val="0"/>
              </a:spcBef>
              <a:spcAft>
                <a:spcPts val="0"/>
              </a:spcAft>
              <a:buSzPts val="1300"/>
              <a:buChar char="■"/>
            </a:pPr>
            <a:r>
              <a:rPr lang="en-US"/>
              <a:t>Runs on warehouse, compared to external ETL tools</a:t>
            </a:r>
            <a:endParaRPr/>
          </a:p>
          <a:p>
            <a:pPr indent="-311150" lvl="0" marL="457200" rtl="0" algn="l">
              <a:spcBef>
                <a:spcPts val="0"/>
              </a:spcBef>
              <a:spcAft>
                <a:spcPts val="0"/>
              </a:spcAft>
              <a:buSzPts val="1300"/>
              <a:buChar char="●"/>
            </a:pPr>
            <a:r>
              <a:rPr lang="en-US"/>
              <a:t>What</a:t>
            </a:r>
            <a:endParaRPr/>
          </a:p>
          <a:p>
            <a:pPr indent="-311150" lvl="1" marL="914400" rtl="0" algn="l">
              <a:spcBef>
                <a:spcPts val="0"/>
              </a:spcBef>
              <a:spcAft>
                <a:spcPts val="0"/>
              </a:spcAft>
              <a:buSzPts val="1300"/>
              <a:buChar char="○"/>
            </a:pPr>
            <a:r>
              <a:rPr lang="en-US"/>
              <a:t>Powerful SQL script that encapsulates complex and reusable database operations</a:t>
            </a:r>
            <a:endParaRPr/>
          </a:p>
        </p:txBody>
      </p:sp>
      <p:sp>
        <p:nvSpPr>
          <p:cNvPr id="7557" name="Google Shape;7557;p970"/>
          <p:cNvSpPr/>
          <p:nvPr/>
        </p:nvSpPr>
        <p:spPr>
          <a:xfrm>
            <a:off x="7074200" y="1585925"/>
            <a:ext cx="3447900" cy="3875700"/>
          </a:xfrm>
          <a:prstGeom prst="snip1Rect">
            <a:avLst>
              <a:gd fmla="val 16667" name="adj"/>
            </a:avLst>
          </a:prstGeom>
          <a:solidFill>
            <a:srgbClr val="000000">
              <a:alpha val="70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58" name="Google Shape;7558;p970"/>
          <p:cNvSpPr/>
          <p:nvPr/>
        </p:nvSpPr>
        <p:spPr>
          <a:xfrm>
            <a:off x="7536243" y="3216384"/>
            <a:ext cx="1196700" cy="4977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Loops</a:t>
            </a:r>
            <a:endParaRPr>
              <a:latin typeface="DM Sans"/>
              <a:ea typeface="DM Sans"/>
              <a:cs typeface="DM Sans"/>
              <a:sym typeface="DM Sans"/>
            </a:endParaRPr>
          </a:p>
        </p:txBody>
      </p:sp>
      <p:sp>
        <p:nvSpPr>
          <p:cNvPr id="7559" name="Google Shape;7559;p970"/>
          <p:cNvSpPr/>
          <p:nvPr/>
        </p:nvSpPr>
        <p:spPr>
          <a:xfrm>
            <a:off x="8929750" y="2665025"/>
            <a:ext cx="1335600" cy="153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DM Sans"/>
                <a:ea typeface="DM Sans"/>
                <a:cs typeface="DM Sans"/>
                <a:sym typeface="DM Sans"/>
              </a:rPr>
              <a:t>VARIABLES</a:t>
            </a:r>
            <a:endParaRPr sz="1000">
              <a:latin typeface="DM Sans"/>
              <a:ea typeface="DM Sans"/>
              <a:cs typeface="DM Sans"/>
              <a:sym typeface="DM Sans"/>
            </a:endParaRPr>
          </a:p>
          <a:p>
            <a:pPr indent="0" lvl="0" marL="0" rtl="0" algn="ctr">
              <a:spcBef>
                <a:spcPts val="0"/>
              </a:spcBef>
              <a:spcAft>
                <a:spcPts val="0"/>
              </a:spcAft>
              <a:buNone/>
            </a:pPr>
            <a:r>
              <a:rPr lang="en-US" sz="1000">
                <a:latin typeface="DM Sans"/>
                <a:ea typeface="DM Sans"/>
                <a:cs typeface="DM Sans"/>
                <a:sym typeface="DM Sans"/>
              </a:rPr>
              <a:t>IF/ELSE, CASE</a:t>
            </a:r>
            <a:endParaRPr sz="1000">
              <a:latin typeface="DM Sans"/>
              <a:ea typeface="DM Sans"/>
              <a:cs typeface="DM Sans"/>
              <a:sym typeface="DM Sans"/>
            </a:endParaRPr>
          </a:p>
          <a:p>
            <a:pPr indent="0" lvl="0" marL="0" rtl="0" algn="ctr">
              <a:spcBef>
                <a:spcPts val="0"/>
              </a:spcBef>
              <a:spcAft>
                <a:spcPts val="0"/>
              </a:spcAft>
              <a:buNone/>
            </a:pPr>
            <a:r>
              <a:rPr lang="en-US" sz="1000">
                <a:latin typeface="DM Sans"/>
                <a:ea typeface="DM Sans"/>
                <a:cs typeface="DM Sans"/>
                <a:sym typeface="DM Sans"/>
              </a:rPr>
              <a:t>TEMP TABLES</a:t>
            </a:r>
            <a:br>
              <a:rPr lang="en-US" sz="1000">
                <a:latin typeface="DM Sans"/>
                <a:ea typeface="DM Sans"/>
                <a:cs typeface="DM Sans"/>
                <a:sym typeface="DM Sans"/>
              </a:rPr>
            </a:br>
            <a:r>
              <a:rPr lang="en-US" sz="1000">
                <a:latin typeface="DM Sans"/>
                <a:ea typeface="DM Sans"/>
                <a:cs typeface="DM Sans"/>
                <a:sym typeface="DM Sans"/>
              </a:rPr>
              <a:t>TRY/CATCH</a:t>
            </a:r>
            <a:endParaRPr sz="1000">
              <a:latin typeface="DM Sans"/>
              <a:ea typeface="DM Sans"/>
              <a:cs typeface="DM Sans"/>
              <a:sym typeface="DM Sans"/>
            </a:endParaRPr>
          </a:p>
          <a:p>
            <a:pPr indent="0" lvl="0" marL="0" rtl="0" algn="ctr">
              <a:spcBef>
                <a:spcPts val="0"/>
              </a:spcBef>
              <a:spcAft>
                <a:spcPts val="0"/>
              </a:spcAft>
              <a:buNone/>
            </a:pPr>
            <a:r>
              <a:rPr lang="en-US" sz="1000">
                <a:latin typeface="DM Sans"/>
                <a:ea typeface="DM Sans"/>
                <a:cs typeface="DM Sans"/>
                <a:sym typeface="DM Sans"/>
              </a:rPr>
              <a:t>TRANSACTIONS</a:t>
            </a:r>
            <a:endParaRPr sz="1000">
              <a:latin typeface="DM Sans"/>
              <a:ea typeface="DM Sans"/>
              <a:cs typeface="DM Sans"/>
              <a:sym typeface="DM Sans"/>
            </a:endParaRPr>
          </a:p>
          <a:p>
            <a:pPr indent="0" lvl="0" marL="0" rtl="0" algn="ctr">
              <a:spcBef>
                <a:spcPts val="0"/>
              </a:spcBef>
              <a:spcAft>
                <a:spcPts val="0"/>
              </a:spcAft>
              <a:buNone/>
            </a:pPr>
            <a:r>
              <a:rPr lang="en-US" sz="1000">
                <a:latin typeface="DM Sans"/>
                <a:ea typeface="DM Sans"/>
                <a:cs typeface="DM Sans"/>
                <a:sym typeface="DM Sans"/>
              </a:rPr>
              <a:t>DYNAMIC SQL</a:t>
            </a:r>
            <a:endParaRPr sz="1000">
              <a:latin typeface="DM Sans"/>
              <a:ea typeface="DM Sans"/>
              <a:cs typeface="DM Sans"/>
              <a:sym typeface="DM Sans"/>
            </a:endParaRPr>
          </a:p>
          <a:p>
            <a:pPr indent="0" lvl="0" marL="0" rtl="0" algn="ctr">
              <a:spcBef>
                <a:spcPts val="0"/>
              </a:spcBef>
              <a:spcAft>
                <a:spcPts val="0"/>
              </a:spcAft>
              <a:buNone/>
            </a:pPr>
            <a:r>
              <a:rPr lang="en-US" sz="1000">
                <a:latin typeface="DM Sans"/>
                <a:ea typeface="DM Sans"/>
                <a:cs typeface="DM Sans"/>
                <a:sym typeface="DM Sans"/>
              </a:rPr>
              <a:t>INSERT</a:t>
            </a:r>
            <a:br>
              <a:rPr lang="en-US" sz="1000">
                <a:latin typeface="DM Sans"/>
                <a:ea typeface="DM Sans"/>
                <a:cs typeface="DM Sans"/>
                <a:sym typeface="DM Sans"/>
              </a:rPr>
            </a:br>
            <a:r>
              <a:rPr lang="en-US" sz="1000">
                <a:latin typeface="DM Sans"/>
                <a:ea typeface="DM Sans"/>
                <a:cs typeface="DM Sans"/>
                <a:sym typeface="DM Sans"/>
              </a:rPr>
              <a:t>UPDATE</a:t>
            </a:r>
            <a:br>
              <a:rPr lang="en-US" sz="1000">
                <a:latin typeface="DM Sans"/>
                <a:ea typeface="DM Sans"/>
                <a:cs typeface="DM Sans"/>
                <a:sym typeface="DM Sans"/>
              </a:rPr>
            </a:br>
            <a:r>
              <a:rPr lang="en-US" sz="1000">
                <a:latin typeface="DM Sans"/>
                <a:ea typeface="DM Sans"/>
                <a:cs typeface="DM Sans"/>
                <a:sym typeface="DM Sans"/>
              </a:rPr>
              <a:t>DELETE</a:t>
            </a:r>
            <a:br>
              <a:rPr lang="en-US" sz="1000">
                <a:latin typeface="DM Sans"/>
                <a:ea typeface="DM Sans"/>
                <a:cs typeface="DM Sans"/>
                <a:sym typeface="DM Sans"/>
              </a:rPr>
            </a:br>
            <a:r>
              <a:rPr lang="en-US" sz="1000">
                <a:latin typeface="DM Sans"/>
                <a:ea typeface="DM Sans"/>
                <a:cs typeface="DM Sans"/>
                <a:sym typeface="DM Sans"/>
              </a:rPr>
              <a:t>MERGE</a:t>
            </a:r>
            <a:endParaRPr sz="1000">
              <a:latin typeface="DM Sans"/>
              <a:ea typeface="DM Sans"/>
              <a:cs typeface="DM Sans"/>
              <a:sym typeface="DM Sans"/>
            </a:endParaRPr>
          </a:p>
        </p:txBody>
      </p:sp>
      <p:cxnSp>
        <p:nvCxnSpPr>
          <p:cNvPr id="7560" name="Google Shape;7560;p970"/>
          <p:cNvCxnSpPr>
            <a:stCxn id="7558" idx="1"/>
            <a:endCxn id="7559" idx="0"/>
          </p:cNvCxnSpPr>
          <p:nvPr/>
        </p:nvCxnSpPr>
        <p:spPr>
          <a:xfrm rot="-5400000">
            <a:off x="8621456" y="2240334"/>
            <a:ext cx="551400" cy="1400700"/>
          </a:xfrm>
          <a:prstGeom prst="bentConnector3">
            <a:avLst>
              <a:gd fmla="val 143178" name="adj1"/>
            </a:avLst>
          </a:prstGeom>
          <a:noFill/>
          <a:ln cap="flat" cmpd="sng" w="9525">
            <a:solidFill>
              <a:schemeClr val="dk2"/>
            </a:solidFill>
            <a:prstDash val="solid"/>
            <a:round/>
            <a:headEnd len="med" w="med" type="none"/>
            <a:tailEnd len="med" w="med" type="triangle"/>
          </a:ln>
        </p:spPr>
      </p:cxnSp>
      <p:cxnSp>
        <p:nvCxnSpPr>
          <p:cNvPr id="7561" name="Google Shape;7561;p970"/>
          <p:cNvCxnSpPr>
            <a:stCxn id="7559" idx="2"/>
            <a:endCxn id="7558" idx="4"/>
          </p:cNvCxnSpPr>
          <p:nvPr/>
        </p:nvCxnSpPr>
        <p:spPr>
          <a:xfrm flipH="1" rot="5400000">
            <a:off x="8621950" y="3226625"/>
            <a:ext cx="488100" cy="1463100"/>
          </a:xfrm>
          <a:prstGeom prst="bentConnector3">
            <a:avLst>
              <a:gd fmla="val -48786" name="adj1"/>
            </a:avLst>
          </a:prstGeom>
          <a:noFill/>
          <a:ln cap="flat" cmpd="sng" w="9525">
            <a:solidFill>
              <a:schemeClr val="dk2"/>
            </a:solidFill>
            <a:prstDash val="solid"/>
            <a:round/>
            <a:headEnd len="med" w="med" type="none"/>
            <a:tailEnd len="med" w="med" type="stealth"/>
          </a:ln>
        </p:spPr>
      </p:cxnSp>
      <p:sp>
        <p:nvSpPr>
          <p:cNvPr id="7562" name="Google Shape;7562;p970"/>
          <p:cNvSpPr/>
          <p:nvPr/>
        </p:nvSpPr>
        <p:spPr>
          <a:xfrm>
            <a:off x="7316551" y="1855715"/>
            <a:ext cx="2612400" cy="361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Parameters</a:t>
            </a:r>
            <a:endParaRPr>
              <a:latin typeface="DM Sans"/>
              <a:ea typeface="DM Sans"/>
              <a:cs typeface="DM Sans"/>
              <a:sym typeface="DM Sans"/>
            </a:endParaRPr>
          </a:p>
        </p:txBody>
      </p:sp>
      <p:sp>
        <p:nvSpPr>
          <p:cNvPr id="7563" name="Google Shape;7563;p970"/>
          <p:cNvSpPr/>
          <p:nvPr/>
        </p:nvSpPr>
        <p:spPr>
          <a:xfrm>
            <a:off x="7316551" y="4625789"/>
            <a:ext cx="2612400" cy="361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Return</a:t>
            </a:r>
            <a:endParaRPr>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9" name="Shape 7029"/>
        <p:cNvGrpSpPr/>
        <p:nvPr/>
      </p:nvGrpSpPr>
      <p:grpSpPr>
        <a:xfrm>
          <a:off x="0" y="0"/>
          <a:ext cx="0" cy="0"/>
          <a:chOff x="0" y="0"/>
          <a:chExt cx="0" cy="0"/>
        </a:xfrm>
      </p:grpSpPr>
      <p:sp>
        <p:nvSpPr>
          <p:cNvPr id="7030" name="Google Shape;7030;p944"/>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Data Intelligence Platform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7" name="Shape 7567"/>
        <p:cNvGrpSpPr/>
        <p:nvPr/>
      </p:nvGrpSpPr>
      <p:grpSpPr>
        <a:xfrm>
          <a:off x="0" y="0"/>
          <a:ext cx="0" cy="0"/>
          <a:chOff x="0" y="0"/>
          <a:chExt cx="0" cy="0"/>
        </a:xfrm>
      </p:grpSpPr>
      <p:sp>
        <p:nvSpPr>
          <p:cNvPr id="7568" name="Google Shape;7568;p971"/>
          <p:cNvSpPr/>
          <p:nvPr/>
        </p:nvSpPr>
        <p:spPr>
          <a:xfrm>
            <a:off x="6500400" y="1758300"/>
            <a:ext cx="5056500" cy="4490400"/>
          </a:xfrm>
          <a:prstGeom prst="roundRect">
            <a:avLst>
              <a:gd fmla="val 4404" name="adj"/>
            </a:avLst>
          </a:prstGeom>
          <a:solidFill>
            <a:srgbClr val="FEFEFE"/>
          </a:solidFill>
          <a:ln cap="flat" cmpd="sng" w="9525">
            <a:solidFill>
              <a:srgbClr val="EDEEF1"/>
            </a:solidFill>
            <a:prstDash val="solid"/>
            <a:round/>
            <a:headEnd len="sm" w="sm" type="none"/>
            <a:tailEnd len="sm" w="sm" type="none"/>
          </a:ln>
          <a:effectLst>
            <a:outerShdw blurRad="71438" rotWithShape="0" algn="bl" dir="2700000" dist="95250">
              <a:srgbClr val="143D4A">
                <a:alpha val="15000"/>
              </a:srgbClr>
            </a:outerShdw>
          </a:effectLst>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US" sz="1300">
                <a:solidFill>
                  <a:srgbClr val="188038"/>
                </a:solidFill>
                <a:latin typeface="DM Mono"/>
                <a:ea typeface="DM Mono"/>
                <a:cs typeface="DM Mono"/>
                <a:sym typeface="DM Mono"/>
              </a:rPr>
              <a:t>DECLARE count INT;</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rPr lang="en-US" sz="1300">
                <a:solidFill>
                  <a:srgbClr val="188038"/>
                </a:solidFill>
                <a:latin typeface="DM Mono"/>
                <a:ea typeface="DM Mono"/>
                <a:cs typeface="DM Mono"/>
                <a:sym typeface="DM Mono"/>
              </a:rPr>
              <a:t>SET count = 1;</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rPr lang="en-US" sz="1300">
                <a:solidFill>
                  <a:srgbClr val="188038"/>
                </a:solidFill>
                <a:latin typeface="DM Mono"/>
                <a:ea typeface="DM Mono"/>
                <a:cs typeface="DM Mono"/>
                <a:sym typeface="DM Mono"/>
              </a:rPr>
              <a:t>DECLARE Sum INT;</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rPr lang="en-US" sz="1300">
                <a:solidFill>
                  <a:srgbClr val="188038"/>
                </a:solidFill>
                <a:latin typeface="DM Mono"/>
                <a:ea typeface="DM Mono"/>
                <a:cs typeface="DM Mono"/>
                <a:sym typeface="DM Mono"/>
              </a:rPr>
              <a:t>SET Sum = 0;</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rPr lang="en-US" sz="1300">
                <a:solidFill>
                  <a:srgbClr val="188038"/>
                </a:solidFill>
                <a:latin typeface="DM Mono"/>
                <a:ea typeface="DM Mono"/>
                <a:cs typeface="DM Mono"/>
                <a:sym typeface="DM Mono"/>
              </a:rPr>
              <a:t>BEGIN</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rPr lang="en-US" sz="1300">
                <a:solidFill>
                  <a:srgbClr val="188038"/>
                </a:solidFill>
                <a:latin typeface="DM Mono"/>
                <a:ea typeface="DM Mono"/>
                <a:cs typeface="DM Mono"/>
                <a:sym typeface="DM Mono"/>
              </a:rPr>
              <a:t>    WHILE count &lt;= 10 DO</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rPr lang="en-US" sz="1300">
                <a:solidFill>
                  <a:srgbClr val="188038"/>
                </a:solidFill>
                <a:latin typeface="DM Mono"/>
                <a:ea typeface="DM Mono"/>
                <a:cs typeface="DM Mono"/>
                <a:sym typeface="DM Mono"/>
              </a:rPr>
              <a:t>        INSERT INTO tab_script VALUES (count); </a:t>
            </a:r>
            <a:endParaRPr sz="1300">
              <a:solidFill>
                <a:srgbClr val="188038"/>
              </a:solidFill>
              <a:latin typeface="DM Mono"/>
              <a:ea typeface="DM Mono"/>
              <a:cs typeface="DM Mono"/>
              <a:sym typeface="DM Mono"/>
            </a:endParaRPr>
          </a:p>
          <a:p>
            <a:pPr indent="0" lvl="0" marL="609600" rtl="0" algn="l">
              <a:lnSpc>
                <a:spcPct val="130000"/>
              </a:lnSpc>
              <a:spcBef>
                <a:spcPts val="0"/>
              </a:spcBef>
              <a:spcAft>
                <a:spcPts val="0"/>
              </a:spcAft>
              <a:buNone/>
            </a:pPr>
            <a:r>
              <a:rPr lang="en-US" sz="1300">
                <a:solidFill>
                  <a:srgbClr val="188038"/>
                </a:solidFill>
                <a:latin typeface="DM Mono"/>
                <a:ea typeface="DM Mono"/>
                <a:cs typeface="DM Mono"/>
                <a:sym typeface="DM Mono"/>
              </a:rPr>
              <a:t>  SET Sum = Sum + count;</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rPr lang="en-US" sz="1300">
                <a:solidFill>
                  <a:srgbClr val="188038"/>
                </a:solidFill>
                <a:latin typeface="DM Mono"/>
                <a:ea typeface="DM Mono"/>
                <a:cs typeface="DM Mono"/>
                <a:sym typeface="DM Mono"/>
              </a:rPr>
              <a:t>        SET count = count + 1;</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rPr lang="en-US" sz="1300">
                <a:solidFill>
                  <a:srgbClr val="188038"/>
                </a:solidFill>
                <a:latin typeface="DM Mono"/>
                <a:ea typeface="DM Mono"/>
                <a:cs typeface="DM Mono"/>
                <a:sym typeface="DM Mono"/>
              </a:rPr>
              <a:t>    END WHILE;</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rPr lang="en-US" sz="1300">
                <a:solidFill>
                  <a:srgbClr val="188038"/>
                </a:solidFill>
                <a:latin typeface="DM Mono"/>
                <a:ea typeface="DM Mono"/>
                <a:cs typeface="DM Mono"/>
                <a:sym typeface="DM Mono"/>
              </a:rPr>
              <a:t>END;</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t/>
            </a:r>
            <a:endParaRPr sz="1300">
              <a:solidFill>
                <a:srgbClr val="188038"/>
              </a:solidFill>
              <a:latin typeface="DM Mono"/>
              <a:ea typeface="DM Mono"/>
              <a:cs typeface="DM Mono"/>
              <a:sym typeface="DM Mono"/>
            </a:endParaRPr>
          </a:p>
          <a:p>
            <a:pPr indent="0" lvl="0" marL="0" rtl="0" algn="l">
              <a:lnSpc>
                <a:spcPct val="130000"/>
              </a:lnSpc>
              <a:spcBef>
                <a:spcPts val="0"/>
              </a:spcBef>
              <a:spcAft>
                <a:spcPts val="0"/>
              </a:spcAft>
              <a:buNone/>
            </a:pPr>
            <a:r>
              <a:rPr lang="en-US" sz="1300">
                <a:solidFill>
                  <a:srgbClr val="188038"/>
                </a:solidFill>
                <a:latin typeface="DM Mono"/>
                <a:ea typeface="DM Mono"/>
                <a:cs typeface="DM Mono"/>
                <a:sym typeface="DM Mono"/>
              </a:rPr>
              <a:t>SELECT Sum AS sum_of_numbers;</a:t>
            </a:r>
            <a:endParaRPr sz="1300">
              <a:solidFill>
                <a:srgbClr val="188038"/>
              </a:solidFill>
              <a:latin typeface="DM Mono"/>
              <a:ea typeface="DM Mono"/>
              <a:cs typeface="DM Mono"/>
              <a:sym typeface="DM Mono"/>
            </a:endParaRPr>
          </a:p>
        </p:txBody>
      </p:sp>
      <p:sp>
        <p:nvSpPr>
          <p:cNvPr id="7569" name="Google Shape;7569;p971"/>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SQL Scripting</a:t>
            </a:r>
            <a:endParaRPr/>
          </a:p>
        </p:txBody>
      </p:sp>
      <p:sp>
        <p:nvSpPr>
          <p:cNvPr id="7570" name="Google Shape;7570;p971"/>
          <p:cNvSpPr txBox="1"/>
          <p:nvPr>
            <p:ph idx="1"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More power to control your data with SQL</a:t>
            </a:r>
            <a:endParaRPr/>
          </a:p>
        </p:txBody>
      </p:sp>
      <p:sp>
        <p:nvSpPr>
          <p:cNvPr id="7571" name="Google Shape;7571;p971"/>
          <p:cNvSpPr txBox="1"/>
          <p:nvPr>
            <p:ph idx="2" type="body"/>
          </p:nvPr>
        </p:nvSpPr>
        <p:spPr>
          <a:xfrm>
            <a:off x="793400" y="3659233"/>
            <a:ext cx="5352300" cy="1662300"/>
          </a:xfrm>
          <a:prstGeom prst="rect">
            <a:avLst/>
          </a:prstGeom>
        </p:spPr>
        <p:txBody>
          <a:bodyPr anchorCtr="0" anchor="t" bIns="0" lIns="0" spcFirstLastPara="1" rIns="0" wrap="square" tIns="0">
            <a:spAutoFit/>
          </a:bodyPr>
          <a:lstStyle/>
          <a:p>
            <a:pPr indent="-406400" lvl="0" marL="609600" rtl="0" algn="l">
              <a:spcBef>
                <a:spcPts val="1100"/>
              </a:spcBef>
              <a:spcAft>
                <a:spcPts val="0"/>
              </a:spcAft>
              <a:buSzPts val="1600"/>
              <a:buChar char="●"/>
            </a:pPr>
            <a:r>
              <a:rPr lang="en-US" sz="1600"/>
              <a:t>Process multiple statements as a single transaction using BEGIN/END</a:t>
            </a:r>
            <a:endParaRPr sz="1600"/>
          </a:p>
          <a:p>
            <a:pPr indent="-406400" lvl="0" marL="609600" rtl="0" algn="l">
              <a:spcBef>
                <a:spcPts val="0"/>
              </a:spcBef>
              <a:spcAft>
                <a:spcPts val="0"/>
              </a:spcAft>
              <a:buSzPts val="1600"/>
              <a:buChar char="●"/>
            </a:pPr>
            <a:r>
              <a:rPr lang="en-US" sz="1600"/>
              <a:t>Build efficient business logic with looping statements (WHILE, IF/ELSE, FOR, etc.)</a:t>
            </a:r>
            <a:endParaRPr sz="1600"/>
          </a:p>
          <a:p>
            <a:pPr indent="-406400" lvl="0" marL="609600" rtl="0" algn="l">
              <a:spcBef>
                <a:spcPts val="0"/>
              </a:spcBef>
              <a:spcAft>
                <a:spcPts val="0"/>
              </a:spcAft>
              <a:buSzPts val="1600"/>
              <a:buChar char="●"/>
            </a:pPr>
            <a:r>
              <a:rPr lang="en-US" sz="1600"/>
              <a:t>Support for Exception Handling, and easy debugging </a:t>
            </a:r>
            <a:endParaRPr sz="1600"/>
          </a:p>
        </p:txBody>
      </p:sp>
      <p:sp>
        <p:nvSpPr>
          <p:cNvPr id="7572" name="Google Shape;7572;p971"/>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7573" name="Google Shape;7573;p971"/>
          <p:cNvSpPr/>
          <p:nvPr/>
        </p:nvSpPr>
        <p:spPr>
          <a:xfrm>
            <a:off x="743712" y="5858400"/>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Private </a:t>
            </a:r>
            <a:r>
              <a:rPr lang="en-US" sz="1600">
                <a:solidFill>
                  <a:srgbClr val="FFFFFF"/>
                </a:solidFill>
                <a:latin typeface="DM Sans Medium"/>
                <a:ea typeface="DM Sans Medium"/>
                <a:cs typeface="DM Sans Medium"/>
                <a:sym typeface="DM Sans Medium"/>
              </a:rPr>
              <a:t>Preview</a:t>
            </a:r>
            <a:r>
              <a:rPr lang="en-US" sz="1600">
                <a:solidFill>
                  <a:srgbClr val="FFFFFF"/>
                </a:solidFill>
                <a:latin typeface="DM Sans Medium"/>
                <a:ea typeface="DM Sans Medium"/>
                <a:cs typeface="DM Sans Medium"/>
                <a:sym typeface="DM Sans Medium"/>
              </a:rPr>
              <a:t> Q2</a:t>
            </a:r>
            <a:endParaRPr sz="1600">
              <a:solidFill>
                <a:srgbClr val="FFFFFF"/>
              </a:solidFill>
              <a:latin typeface="DM Sans Medium"/>
              <a:ea typeface="DM Sans Medium"/>
              <a:cs typeface="DM Sans Medium"/>
              <a:sym typeface="DM Sans Medium"/>
            </a:endParaRPr>
          </a:p>
        </p:txBody>
      </p:sp>
      <p:pic>
        <p:nvPicPr>
          <p:cNvPr id="7574" name="Google Shape;7574;p971"/>
          <p:cNvPicPr preferRelativeResize="0"/>
          <p:nvPr/>
        </p:nvPicPr>
        <p:blipFill rotWithShape="1">
          <a:blip r:embed="rId3">
            <a:alphaModFix/>
          </a:blip>
          <a:srcRect b="0" l="8573" r="36257" t="0"/>
          <a:stretch/>
        </p:blipFill>
        <p:spPr>
          <a:xfrm>
            <a:off x="9710629" y="366717"/>
            <a:ext cx="1222486" cy="546681"/>
          </a:xfrm>
          <a:prstGeom prst="rect">
            <a:avLst/>
          </a:prstGeom>
          <a:noFill/>
          <a:ln>
            <a:noFill/>
          </a:ln>
        </p:spPr>
      </p:pic>
      <p:pic>
        <p:nvPicPr>
          <p:cNvPr id="7575" name="Google Shape;7575;p971"/>
          <p:cNvPicPr preferRelativeResize="0"/>
          <p:nvPr/>
        </p:nvPicPr>
        <p:blipFill rotWithShape="1">
          <a:blip r:embed="rId3">
            <a:alphaModFix/>
          </a:blip>
          <a:srcRect b="0" l="61901" r="9833" t="0"/>
          <a:stretch/>
        </p:blipFill>
        <p:spPr>
          <a:xfrm>
            <a:off x="10930493" y="366719"/>
            <a:ext cx="626298" cy="546681"/>
          </a:xfrm>
          <a:prstGeom prst="rect">
            <a:avLst/>
          </a:prstGeom>
          <a:noFill/>
          <a:ln>
            <a:noFill/>
          </a:ln>
        </p:spPr>
      </p:pic>
      <p:sp>
        <p:nvSpPr>
          <p:cNvPr id="7576" name="Google Shape;7576;p971"/>
          <p:cNvSpPr txBox="1"/>
          <p:nvPr/>
        </p:nvSpPr>
        <p:spPr>
          <a:xfrm>
            <a:off x="765000" y="1758300"/>
            <a:ext cx="5735700" cy="1723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400">
                <a:solidFill>
                  <a:schemeClr val="dk1"/>
                </a:solidFill>
                <a:latin typeface="DM Sans"/>
                <a:ea typeface="DM Sans"/>
                <a:cs typeface="DM Sans"/>
                <a:sym typeface="DM Sans"/>
              </a:rPr>
              <a:t>Newly supported statements streamline migrations to Databricks and efficiently write complex logic with SQL. </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1" name="Shape 7581"/>
        <p:cNvGrpSpPr/>
        <p:nvPr/>
      </p:nvGrpSpPr>
      <p:grpSpPr>
        <a:xfrm>
          <a:off x="0" y="0"/>
          <a:ext cx="0" cy="0"/>
          <a:chOff x="0" y="0"/>
          <a:chExt cx="0" cy="0"/>
        </a:xfrm>
      </p:grpSpPr>
      <p:sp>
        <p:nvSpPr>
          <p:cNvPr id="7582" name="Google Shape;7582;p972"/>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Stored Procedure Migration Options</a:t>
            </a:r>
            <a:endParaRPr/>
          </a:p>
        </p:txBody>
      </p:sp>
      <p:sp>
        <p:nvSpPr>
          <p:cNvPr id="7583" name="Google Shape;7583;p972"/>
          <p:cNvSpPr txBox="1"/>
          <p:nvPr>
            <p:ph idx="1" type="body"/>
          </p:nvPr>
        </p:nvSpPr>
        <p:spPr>
          <a:xfrm>
            <a:off x="460979" y="1585913"/>
            <a:ext cx="11259900" cy="4590900"/>
          </a:xfrm>
          <a:prstGeom prst="rect">
            <a:avLst/>
          </a:prstGeom>
        </p:spPr>
        <p:txBody>
          <a:bodyPr anchorCtr="0" anchor="t" bIns="45700" lIns="0" spcFirstLastPara="1" rIns="0" wrap="square" tIns="45700">
            <a:noAutofit/>
          </a:bodyPr>
          <a:lstStyle/>
          <a:p>
            <a:pPr indent="-311150" lvl="0" marL="457200" rtl="0" algn="l">
              <a:spcBef>
                <a:spcPts val="1100"/>
              </a:spcBef>
              <a:spcAft>
                <a:spcPts val="0"/>
              </a:spcAft>
              <a:buSzPts val="1300"/>
              <a:buChar char="▪"/>
            </a:pPr>
            <a:r>
              <a:rPr lang="en-US"/>
              <a:t>PySpark/PySQL </a:t>
            </a:r>
            <a:r>
              <a:rPr lang="en-US"/>
              <a:t>Notebooks</a:t>
            </a:r>
            <a:endParaRPr/>
          </a:p>
          <a:p>
            <a:pPr indent="-311150" lvl="1" marL="914400" rtl="0" algn="l">
              <a:spcBef>
                <a:spcPts val="0"/>
              </a:spcBef>
              <a:spcAft>
                <a:spcPts val="0"/>
              </a:spcAft>
              <a:buSzPts val="1300"/>
              <a:buChar char="▪"/>
            </a:pPr>
            <a:r>
              <a:rPr lang="en-US"/>
              <a:t>PySpark Dataframes </a:t>
            </a:r>
            <a:endParaRPr/>
          </a:p>
          <a:p>
            <a:pPr indent="-311150" lvl="2" marL="1371600" rtl="0" algn="l">
              <a:spcBef>
                <a:spcPts val="0"/>
              </a:spcBef>
              <a:spcAft>
                <a:spcPts val="0"/>
              </a:spcAft>
              <a:buSzPts val="1300"/>
              <a:buChar char="▪"/>
            </a:pPr>
            <a:r>
              <a:rPr lang="en-US"/>
              <a:t>Heavy code refactoring </a:t>
            </a:r>
            <a:endParaRPr/>
          </a:p>
          <a:p>
            <a:pPr indent="-311150" lvl="1" marL="914400" rtl="0" algn="l">
              <a:spcBef>
                <a:spcPts val="0"/>
              </a:spcBef>
              <a:spcAft>
                <a:spcPts val="0"/>
              </a:spcAft>
              <a:buSzPts val="1300"/>
              <a:buChar char="▪"/>
            </a:pPr>
            <a:r>
              <a:rPr lang="en-US"/>
              <a:t>Python for control flow, looping, and variables with spark.sql(“”) interpolation</a:t>
            </a:r>
            <a:endParaRPr/>
          </a:p>
          <a:p>
            <a:pPr indent="-311150" lvl="2" marL="1371600" rtl="0" algn="l">
              <a:spcBef>
                <a:spcPts val="0"/>
              </a:spcBef>
              <a:spcAft>
                <a:spcPts val="0"/>
              </a:spcAft>
              <a:buSzPts val="1300"/>
              <a:buChar char="▪"/>
            </a:pPr>
            <a:r>
              <a:rPr lang="en-US"/>
              <a:t>Minor code refactoring </a:t>
            </a:r>
            <a:endParaRPr/>
          </a:p>
          <a:p>
            <a:pPr indent="-311150" lvl="0" marL="457200" rtl="0" algn="l">
              <a:spcBef>
                <a:spcPts val="0"/>
              </a:spcBef>
              <a:spcAft>
                <a:spcPts val="0"/>
              </a:spcAft>
              <a:buSzPts val="1300"/>
              <a:buChar char="▪"/>
            </a:pPr>
            <a:r>
              <a:rPr lang="en-US"/>
              <a:t>dbt models </a:t>
            </a:r>
            <a:endParaRPr/>
          </a:p>
          <a:p>
            <a:pPr indent="-311150" lvl="1" marL="914400" rtl="0" algn="l">
              <a:spcBef>
                <a:spcPts val="0"/>
              </a:spcBef>
              <a:spcAft>
                <a:spcPts val="0"/>
              </a:spcAft>
              <a:buSzPts val="1300"/>
              <a:buChar char="▪"/>
            </a:pPr>
            <a:r>
              <a:rPr lang="en-US"/>
              <a:t>Major code refactoring, but gain lots of dbt freebies </a:t>
            </a:r>
            <a:endParaRPr/>
          </a:p>
          <a:p>
            <a:pPr indent="-311150" lvl="1" marL="914400" rtl="0" algn="l">
              <a:spcBef>
                <a:spcPts val="0"/>
              </a:spcBef>
              <a:spcAft>
                <a:spcPts val="0"/>
              </a:spcAft>
              <a:buSzPts val="1300"/>
              <a:buChar char="▪"/>
            </a:pPr>
            <a:r>
              <a:rPr lang="en-US"/>
              <a:t>Partner funding available with DCIF</a:t>
            </a:r>
            <a:endParaRPr/>
          </a:p>
          <a:p>
            <a:pPr indent="-311150" lvl="0" marL="457200" rtl="0" algn="l">
              <a:spcBef>
                <a:spcPts val="0"/>
              </a:spcBef>
              <a:spcAft>
                <a:spcPts val="0"/>
              </a:spcAft>
              <a:buSzPts val="1300"/>
              <a:buChar char="▪"/>
            </a:pPr>
            <a:r>
              <a:rPr b="1" lang="en-US"/>
              <a:t>Workflows</a:t>
            </a:r>
            <a:r>
              <a:rPr lang="en-US"/>
              <a:t> </a:t>
            </a:r>
            <a:endParaRPr/>
          </a:p>
          <a:p>
            <a:pPr indent="-311150" lvl="1" marL="914400" rtl="0" algn="l">
              <a:spcBef>
                <a:spcPts val="0"/>
              </a:spcBef>
              <a:spcAft>
                <a:spcPts val="0"/>
              </a:spcAft>
              <a:buSzPts val="1300"/>
              <a:buChar char="▪"/>
            </a:pPr>
            <a:r>
              <a:rPr lang="en-US"/>
              <a:t>Use Workflow Control Flow (Parameters, Loops, IF/ELSE) with Dynamic SQL Execution</a:t>
            </a:r>
            <a:endParaRPr/>
          </a:p>
          <a:p>
            <a:pPr indent="-311150" lvl="2" marL="1371600" rtl="0" algn="l">
              <a:spcBef>
                <a:spcPts val="0"/>
              </a:spcBef>
              <a:spcAft>
                <a:spcPts val="0"/>
              </a:spcAft>
              <a:buSzPts val="1300"/>
              <a:buChar char="▪"/>
            </a:pPr>
            <a:r>
              <a:rPr lang="en-US"/>
              <a:t>Minor code refactoring, but gain transparency</a:t>
            </a:r>
            <a:endParaRPr/>
          </a:p>
          <a:p>
            <a:pPr indent="-311150" lvl="0" marL="457200" rtl="0" algn="l">
              <a:spcBef>
                <a:spcPts val="0"/>
              </a:spcBef>
              <a:spcAft>
                <a:spcPts val="0"/>
              </a:spcAft>
              <a:buSzPts val="1300"/>
              <a:buChar char="▪"/>
            </a:pPr>
            <a:r>
              <a:rPr lang="en-US"/>
              <a:t>Metadata Driven Framework</a:t>
            </a:r>
            <a:endParaRPr/>
          </a:p>
          <a:p>
            <a:pPr indent="-311150" lvl="1" marL="914400" rtl="0" algn="l">
              <a:spcBef>
                <a:spcPts val="0"/>
              </a:spcBef>
              <a:spcAft>
                <a:spcPts val="0"/>
              </a:spcAft>
              <a:buSzPts val="1300"/>
              <a:buChar char="▪"/>
            </a:pPr>
            <a:r>
              <a:rPr lang="en-US"/>
              <a:t>If they already have the metadata defined, or advise a partner to derive metadata from existing system </a:t>
            </a:r>
            <a:endParaRPr/>
          </a:p>
          <a:p>
            <a:pPr indent="-311150" lvl="2" marL="1371600" rtl="0" algn="l">
              <a:spcBef>
                <a:spcPts val="0"/>
              </a:spcBef>
              <a:spcAft>
                <a:spcPts val="0"/>
              </a:spcAft>
              <a:buSzPts val="1300"/>
              <a:buChar char="▪"/>
            </a:pPr>
            <a:r>
              <a:rPr lang="en-US"/>
              <a:t>DLT Meta</a:t>
            </a:r>
            <a:endParaRPr/>
          </a:p>
          <a:p>
            <a:pPr indent="-311150" lvl="0" marL="457200" rtl="0" algn="l">
              <a:spcBef>
                <a:spcPts val="0"/>
              </a:spcBef>
              <a:spcAft>
                <a:spcPts val="0"/>
              </a:spcAft>
              <a:buSzPts val="1300"/>
              <a:buChar char="▪"/>
            </a:pPr>
            <a:r>
              <a:rPr lang="en-US"/>
              <a:t>Partner (BladeBridge) </a:t>
            </a:r>
            <a:endParaRPr/>
          </a:p>
          <a:p>
            <a:pPr indent="-311150" lvl="1" marL="914400" rtl="0" algn="l">
              <a:spcBef>
                <a:spcPts val="0"/>
              </a:spcBef>
              <a:spcAft>
                <a:spcPts val="0"/>
              </a:spcAft>
              <a:buSzPts val="1300"/>
              <a:buChar char="▪"/>
            </a:pPr>
            <a:r>
              <a:rPr lang="en-US"/>
              <a:t>Automated, but very expensive </a:t>
            </a:r>
            <a:endParaRPr/>
          </a:p>
          <a:p>
            <a:pPr indent="0" lvl="0" marL="0" rtl="0" algn="l">
              <a:spcBef>
                <a:spcPts val="11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8" name="Shape 7588"/>
        <p:cNvGrpSpPr/>
        <p:nvPr/>
      </p:nvGrpSpPr>
      <p:grpSpPr>
        <a:xfrm>
          <a:off x="0" y="0"/>
          <a:ext cx="0" cy="0"/>
          <a:chOff x="0" y="0"/>
          <a:chExt cx="0" cy="0"/>
        </a:xfrm>
      </p:grpSpPr>
      <p:sp>
        <p:nvSpPr>
          <p:cNvPr id="7589" name="Google Shape;7589;p973"/>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Refactor monolithic black box procedures to modularized glass box Workflows</a:t>
            </a:r>
            <a:endParaRPr/>
          </a:p>
        </p:txBody>
      </p:sp>
      <p:sp>
        <p:nvSpPr>
          <p:cNvPr id="7590" name="Google Shape;7590;p973"/>
          <p:cNvSpPr/>
          <p:nvPr/>
        </p:nvSpPr>
        <p:spPr>
          <a:xfrm>
            <a:off x="685775" y="1837400"/>
            <a:ext cx="3447900" cy="3875700"/>
          </a:xfrm>
          <a:prstGeom prst="snip1Rect">
            <a:avLst>
              <a:gd fmla="val 16667" name="adj"/>
            </a:avLst>
          </a:prstGeom>
          <a:solidFill>
            <a:srgbClr val="000000">
              <a:alpha val="70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91" name="Google Shape;7591;p973"/>
          <p:cNvSpPr/>
          <p:nvPr/>
        </p:nvSpPr>
        <p:spPr>
          <a:xfrm>
            <a:off x="1147818" y="3467859"/>
            <a:ext cx="1196700" cy="4977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Loops</a:t>
            </a:r>
            <a:endParaRPr>
              <a:latin typeface="DM Sans"/>
              <a:ea typeface="DM Sans"/>
              <a:cs typeface="DM Sans"/>
              <a:sym typeface="DM Sans"/>
            </a:endParaRPr>
          </a:p>
        </p:txBody>
      </p:sp>
      <p:sp>
        <p:nvSpPr>
          <p:cNvPr id="7592" name="Google Shape;7592;p973"/>
          <p:cNvSpPr/>
          <p:nvPr/>
        </p:nvSpPr>
        <p:spPr>
          <a:xfrm>
            <a:off x="2541325" y="2916500"/>
            <a:ext cx="1335600" cy="153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DM Sans"/>
                <a:ea typeface="DM Sans"/>
                <a:cs typeface="DM Sans"/>
                <a:sym typeface="DM Sans"/>
              </a:rPr>
              <a:t>VARIABLES</a:t>
            </a:r>
            <a:endParaRPr sz="1000">
              <a:latin typeface="DM Sans"/>
              <a:ea typeface="DM Sans"/>
              <a:cs typeface="DM Sans"/>
              <a:sym typeface="DM Sans"/>
            </a:endParaRPr>
          </a:p>
          <a:p>
            <a:pPr indent="0" lvl="0" marL="0" rtl="0" algn="ctr">
              <a:spcBef>
                <a:spcPts val="0"/>
              </a:spcBef>
              <a:spcAft>
                <a:spcPts val="0"/>
              </a:spcAft>
              <a:buNone/>
            </a:pPr>
            <a:r>
              <a:rPr lang="en-US" sz="1000">
                <a:latin typeface="DM Sans"/>
                <a:ea typeface="DM Sans"/>
                <a:cs typeface="DM Sans"/>
                <a:sym typeface="DM Sans"/>
              </a:rPr>
              <a:t>IF/ELSE, CASE</a:t>
            </a:r>
            <a:endParaRPr sz="1000">
              <a:latin typeface="DM Sans"/>
              <a:ea typeface="DM Sans"/>
              <a:cs typeface="DM Sans"/>
              <a:sym typeface="DM Sans"/>
            </a:endParaRPr>
          </a:p>
          <a:p>
            <a:pPr indent="0" lvl="0" marL="0" rtl="0" algn="ctr">
              <a:spcBef>
                <a:spcPts val="0"/>
              </a:spcBef>
              <a:spcAft>
                <a:spcPts val="0"/>
              </a:spcAft>
              <a:buNone/>
            </a:pPr>
            <a:r>
              <a:rPr lang="en-US" sz="1000">
                <a:latin typeface="DM Sans"/>
                <a:ea typeface="DM Sans"/>
                <a:cs typeface="DM Sans"/>
                <a:sym typeface="DM Sans"/>
              </a:rPr>
              <a:t>TEMP TABLES</a:t>
            </a:r>
            <a:br>
              <a:rPr lang="en-US" sz="1000">
                <a:latin typeface="DM Sans"/>
                <a:ea typeface="DM Sans"/>
                <a:cs typeface="DM Sans"/>
                <a:sym typeface="DM Sans"/>
              </a:rPr>
            </a:br>
            <a:r>
              <a:rPr lang="en-US" sz="1000">
                <a:latin typeface="DM Sans"/>
                <a:ea typeface="DM Sans"/>
                <a:cs typeface="DM Sans"/>
                <a:sym typeface="DM Sans"/>
              </a:rPr>
              <a:t>TRY/CATCH</a:t>
            </a:r>
            <a:endParaRPr sz="1000">
              <a:latin typeface="DM Sans"/>
              <a:ea typeface="DM Sans"/>
              <a:cs typeface="DM Sans"/>
              <a:sym typeface="DM Sans"/>
            </a:endParaRPr>
          </a:p>
          <a:p>
            <a:pPr indent="0" lvl="0" marL="0" rtl="0" algn="ctr">
              <a:spcBef>
                <a:spcPts val="0"/>
              </a:spcBef>
              <a:spcAft>
                <a:spcPts val="0"/>
              </a:spcAft>
              <a:buNone/>
            </a:pPr>
            <a:r>
              <a:rPr lang="en-US" sz="1000">
                <a:latin typeface="DM Sans"/>
                <a:ea typeface="DM Sans"/>
                <a:cs typeface="DM Sans"/>
                <a:sym typeface="DM Sans"/>
              </a:rPr>
              <a:t>TRANSACTIONS</a:t>
            </a:r>
            <a:endParaRPr sz="1000">
              <a:latin typeface="DM Sans"/>
              <a:ea typeface="DM Sans"/>
              <a:cs typeface="DM Sans"/>
              <a:sym typeface="DM Sans"/>
            </a:endParaRPr>
          </a:p>
          <a:p>
            <a:pPr indent="0" lvl="0" marL="0" rtl="0" algn="ctr">
              <a:spcBef>
                <a:spcPts val="0"/>
              </a:spcBef>
              <a:spcAft>
                <a:spcPts val="0"/>
              </a:spcAft>
              <a:buNone/>
            </a:pPr>
            <a:r>
              <a:rPr lang="en-US" sz="1000">
                <a:latin typeface="DM Sans"/>
                <a:ea typeface="DM Sans"/>
                <a:cs typeface="DM Sans"/>
                <a:sym typeface="DM Sans"/>
              </a:rPr>
              <a:t>DYNAMIC SQL</a:t>
            </a:r>
            <a:endParaRPr sz="1000">
              <a:latin typeface="DM Sans"/>
              <a:ea typeface="DM Sans"/>
              <a:cs typeface="DM Sans"/>
              <a:sym typeface="DM Sans"/>
            </a:endParaRPr>
          </a:p>
          <a:p>
            <a:pPr indent="0" lvl="0" marL="0" rtl="0" algn="ctr">
              <a:spcBef>
                <a:spcPts val="0"/>
              </a:spcBef>
              <a:spcAft>
                <a:spcPts val="0"/>
              </a:spcAft>
              <a:buNone/>
            </a:pPr>
            <a:r>
              <a:rPr lang="en-US" sz="1000">
                <a:latin typeface="DM Sans"/>
                <a:ea typeface="DM Sans"/>
                <a:cs typeface="DM Sans"/>
                <a:sym typeface="DM Sans"/>
              </a:rPr>
              <a:t>INSERT</a:t>
            </a:r>
            <a:br>
              <a:rPr lang="en-US" sz="1000">
                <a:latin typeface="DM Sans"/>
                <a:ea typeface="DM Sans"/>
                <a:cs typeface="DM Sans"/>
                <a:sym typeface="DM Sans"/>
              </a:rPr>
            </a:br>
            <a:r>
              <a:rPr lang="en-US" sz="1000">
                <a:latin typeface="DM Sans"/>
                <a:ea typeface="DM Sans"/>
                <a:cs typeface="DM Sans"/>
                <a:sym typeface="DM Sans"/>
              </a:rPr>
              <a:t>UPDATE</a:t>
            </a:r>
            <a:br>
              <a:rPr lang="en-US" sz="1000">
                <a:latin typeface="DM Sans"/>
                <a:ea typeface="DM Sans"/>
                <a:cs typeface="DM Sans"/>
                <a:sym typeface="DM Sans"/>
              </a:rPr>
            </a:br>
            <a:r>
              <a:rPr lang="en-US" sz="1000">
                <a:latin typeface="DM Sans"/>
                <a:ea typeface="DM Sans"/>
                <a:cs typeface="DM Sans"/>
                <a:sym typeface="DM Sans"/>
              </a:rPr>
              <a:t>DELETE</a:t>
            </a:r>
            <a:br>
              <a:rPr lang="en-US" sz="1000">
                <a:latin typeface="DM Sans"/>
                <a:ea typeface="DM Sans"/>
                <a:cs typeface="DM Sans"/>
                <a:sym typeface="DM Sans"/>
              </a:rPr>
            </a:br>
            <a:r>
              <a:rPr lang="en-US" sz="1000">
                <a:latin typeface="DM Sans"/>
                <a:ea typeface="DM Sans"/>
                <a:cs typeface="DM Sans"/>
                <a:sym typeface="DM Sans"/>
              </a:rPr>
              <a:t>MERGE</a:t>
            </a:r>
            <a:endParaRPr sz="1000">
              <a:latin typeface="DM Sans"/>
              <a:ea typeface="DM Sans"/>
              <a:cs typeface="DM Sans"/>
              <a:sym typeface="DM Sans"/>
            </a:endParaRPr>
          </a:p>
        </p:txBody>
      </p:sp>
      <p:cxnSp>
        <p:nvCxnSpPr>
          <p:cNvPr id="7593" name="Google Shape;7593;p973"/>
          <p:cNvCxnSpPr>
            <a:stCxn id="7591" idx="1"/>
            <a:endCxn id="7592" idx="0"/>
          </p:cNvCxnSpPr>
          <p:nvPr/>
        </p:nvCxnSpPr>
        <p:spPr>
          <a:xfrm rot="-5400000">
            <a:off x="2233031" y="2491809"/>
            <a:ext cx="551400" cy="1400700"/>
          </a:xfrm>
          <a:prstGeom prst="bentConnector3">
            <a:avLst>
              <a:gd fmla="val 143178" name="adj1"/>
            </a:avLst>
          </a:prstGeom>
          <a:noFill/>
          <a:ln cap="flat" cmpd="sng" w="9525">
            <a:solidFill>
              <a:schemeClr val="dk2"/>
            </a:solidFill>
            <a:prstDash val="solid"/>
            <a:round/>
            <a:headEnd len="med" w="med" type="none"/>
            <a:tailEnd len="med" w="med" type="triangle"/>
          </a:ln>
        </p:spPr>
      </p:cxnSp>
      <p:cxnSp>
        <p:nvCxnSpPr>
          <p:cNvPr id="7594" name="Google Shape;7594;p973"/>
          <p:cNvCxnSpPr>
            <a:stCxn id="7592" idx="2"/>
            <a:endCxn id="7591" idx="4"/>
          </p:cNvCxnSpPr>
          <p:nvPr/>
        </p:nvCxnSpPr>
        <p:spPr>
          <a:xfrm flipH="1" rot="5400000">
            <a:off x="2233525" y="3478100"/>
            <a:ext cx="488100" cy="1463100"/>
          </a:xfrm>
          <a:prstGeom prst="bentConnector3">
            <a:avLst>
              <a:gd fmla="val -48786" name="adj1"/>
            </a:avLst>
          </a:prstGeom>
          <a:noFill/>
          <a:ln cap="flat" cmpd="sng" w="9525">
            <a:solidFill>
              <a:schemeClr val="dk2"/>
            </a:solidFill>
            <a:prstDash val="solid"/>
            <a:round/>
            <a:headEnd len="med" w="med" type="none"/>
            <a:tailEnd len="med" w="med" type="stealth"/>
          </a:ln>
        </p:spPr>
      </p:cxnSp>
      <p:sp>
        <p:nvSpPr>
          <p:cNvPr id="7595" name="Google Shape;7595;p973"/>
          <p:cNvSpPr/>
          <p:nvPr/>
        </p:nvSpPr>
        <p:spPr>
          <a:xfrm>
            <a:off x="928126" y="2107190"/>
            <a:ext cx="2612400" cy="361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Parameters</a:t>
            </a:r>
            <a:endParaRPr>
              <a:latin typeface="DM Sans"/>
              <a:ea typeface="DM Sans"/>
              <a:cs typeface="DM Sans"/>
              <a:sym typeface="DM Sans"/>
            </a:endParaRPr>
          </a:p>
        </p:txBody>
      </p:sp>
      <p:sp>
        <p:nvSpPr>
          <p:cNvPr id="7596" name="Google Shape;7596;p973"/>
          <p:cNvSpPr/>
          <p:nvPr/>
        </p:nvSpPr>
        <p:spPr>
          <a:xfrm>
            <a:off x="928126" y="4877264"/>
            <a:ext cx="2612400" cy="361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Return</a:t>
            </a:r>
            <a:endParaRPr>
              <a:latin typeface="DM Sans"/>
              <a:ea typeface="DM Sans"/>
              <a:cs typeface="DM Sans"/>
              <a:sym typeface="DM Sans"/>
            </a:endParaRPr>
          </a:p>
        </p:txBody>
      </p:sp>
      <p:grpSp>
        <p:nvGrpSpPr>
          <p:cNvPr id="7597" name="Google Shape;7597;p973"/>
          <p:cNvGrpSpPr/>
          <p:nvPr/>
        </p:nvGrpSpPr>
        <p:grpSpPr>
          <a:xfrm>
            <a:off x="5865700" y="2107200"/>
            <a:ext cx="6010800" cy="3514800"/>
            <a:chOff x="5865700" y="2107200"/>
            <a:chExt cx="6010800" cy="3514800"/>
          </a:xfrm>
        </p:grpSpPr>
        <p:sp>
          <p:nvSpPr>
            <p:cNvPr id="7598" name="Google Shape;7598;p973"/>
            <p:cNvSpPr/>
            <p:nvPr/>
          </p:nvSpPr>
          <p:spPr>
            <a:xfrm>
              <a:off x="5865700" y="2107200"/>
              <a:ext cx="6010800" cy="35148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99" name="Google Shape;7599;p973"/>
            <p:cNvSpPr/>
            <p:nvPr/>
          </p:nvSpPr>
          <p:spPr>
            <a:xfrm>
              <a:off x="6017352" y="3963984"/>
              <a:ext cx="795600" cy="398400"/>
            </a:xfrm>
            <a:prstGeom prst="roundRect">
              <a:avLst>
                <a:gd fmla="val 16667" name="adj"/>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000"/>
                <a:t>Batch</a:t>
              </a:r>
              <a:endParaRPr sz="1000"/>
            </a:p>
          </p:txBody>
        </p:sp>
        <p:sp>
          <p:nvSpPr>
            <p:cNvPr id="7600" name="Google Shape;7600;p973"/>
            <p:cNvSpPr/>
            <p:nvPr/>
          </p:nvSpPr>
          <p:spPr>
            <a:xfrm>
              <a:off x="6017352" y="3237082"/>
              <a:ext cx="795600" cy="398400"/>
            </a:xfrm>
            <a:prstGeom prst="roundRect">
              <a:avLst>
                <a:gd fmla="val 16667" name="adj"/>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000"/>
                <a:t>Stream</a:t>
              </a:r>
              <a:endParaRPr sz="1000"/>
            </a:p>
          </p:txBody>
        </p:sp>
        <p:sp>
          <p:nvSpPr>
            <p:cNvPr id="7601" name="Google Shape;7601;p973"/>
            <p:cNvSpPr/>
            <p:nvPr/>
          </p:nvSpPr>
          <p:spPr>
            <a:xfrm>
              <a:off x="7710757" y="3610745"/>
              <a:ext cx="795600" cy="3984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602" name="Google Shape;7602;p973"/>
            <p:cNvSpPr/>
            <p:nvPr/>
          </p:nvSpPr>
          <p:spPr>
            <a:xfrm>
              <a:off x="9434124" y="3237094"/>
              <a:ext cx="795600" cy="3984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603" name="Google Shape;7603;p973"/>
            <p:cNvSpPr/>
            <p:nvPr/>
          </p:nvSpPr>
          <p:spPr>
            <a:xfrm>
              <a:off x="9661787" y="3979912"/>
              <a:ext cx="282300" cy="2547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604" name="Google Shape;7604;p973"/>
            <p:cNvSpPr/>
            <p:nvPr/>
          </p:nvSpPr>
          <p:spPr>
            <a:xfrm>
              <a:off x="7710835" y="2491936"/>
              <a:ext cx="795600" cy="3984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605" name="Google Shape;7605;p973"/>
            <p:cNvCxnSpPr>
              <a:stCxn id="7600" idx="3"/>
              <a:endCxn id="7604" idx="1"/>
            </p:cNvCxnSpPr>
            <p:nvPr/>
          </p:nvCxnSpPr>
          <p:spPr>
            <a:xfrm flipH="1" rot="10800000">
              <a:off x="6812952" y="2691082"/>
              <a:ext cx="897900" cy="745200"/>
            </a:xfrm>
            <a:prstGeom prst="curvedConnector3">
              <a:avLst>
                <a:gd fmla="val 49999" name="adj1"/>
              </a:avLst>
            </a:prstGeom>
            <a:noFill/>
            <a:ln cap="flat" cmpd="sng" w="19050">
              <a:solidFill>
                <a:schemeClr val="dk1"/>
              </a:solidFill>
              <a:prstDash val="solid"/>
              <a:round/>
              <a:headEnd len="med" w="med" type="none"/>
              <a:tailEnd len="med" w="med" type="triangle"/>
            </a:ln>
          </p:spPr>
        </p:cxnSp>
        <p:cxnSp>
          <p:nvCxnSpPr>
            <p:cNvPr id="7606" name="Google Shape;7606;p973"/>
            <p:cNvCxnSpPr>
              <a:stCxn id="7600" idx="3"/>
              <a:endCxn id="7601" idx="1"/>
            </p:cNvCxnSpPr>
            <p:nvPr/>
          </p:nvCxnSpPr>
          <p:spPr>
            <a:xfrm>
              <a:off x="6812952" y="3436282"/>
              <a:ext cx="897900" cy="373800"/>
            </a:xfrm>
            <a:prstGeom prst="curvedConnector3">
              <a:avLst>
                <a:gd fmla="val 49995" name="adj1"/>
              </a:avLst>
            </a:prstGeom>
            <a:noFill/>
            <a:ln cap="flat" cmpd="sng" w="19050">
              <a:solidFill>
                <a:schemeClr val="dk1"/>
              </a:solidFill>
              <a:prstDash val="solid"/>
              <a:round/>
              <a:headEnd len="med" w="med" type="none"/>
              <a:tailEnd len="med" w="med" type="triangle"/>
            </a:ln>
          </p:spPr>
        </p:cxnSp>
        <p:cxnSp>
          <p:nvCxnSpPr>
            <p:cNvPr id="7607" name="Google Shape;7607;p973"/>
            <p:cNvCxnSpPr>
              <a:stCxn id="7608" idx="0"/>
            </p:cNvCxnSpPr>
            <p:nvPr/>
          </p:nvCxnSpPr>
          <p:spPr>
            <a:xfrm rot="-5400000">
              <a:off x="9029499" y="3277907"/>
              <a:ext cx="246300" cy="563100"/>
            </a:xfrm>
            <a:prstGeom prst="curvedConnector2">
              <a:avLst/>
            </a:prstGeom>
            <a:noFill/>
            <a:ln cap="flat" cmpd="sng" w="19050">
              <a:solidFill>
                <a:schemeClr val="accent2"/>
              </a:solidFill>
              <a:prstDash val="solid"/>
              <a:round/>
              <a:headEnd len="med" w="med" type="none"/>
              <a:tailEnd len="med" w="med" type="triangle"/>
            </a:ln>
          </p:spPr>
        </p:cxnSp>
        <p:cxnSp>
          <p:nvCxnSpPr>
            <p:cNvPr id="7609" name="Google Shape;7609;p973"/>
            <p:cNvCxnSpPr>
              <a:stCxn id="7608" idx="2"/>
              <a:endCxn id="7603" idx="2"/>
            </p:cNvCxnSpPr>
            <p:nvPr/>
          </p:nvCxnSpPr>
          <p:spPr>
            <a:xfrm flipH="1" rot="-5400000">
              <a:off x="9181449" y="3626957"/>
              <a:ext cx="170100" cy="790800"/>
            </a:xfrm>
            <a:prstGeom prst="curvedConnector2">
              <a:avLst/>
            </a:prstGeom>
            <a:noFill/>
            <a:ln cap="flat" cmpd="sng" w="19050">
              <a:solidFill>
                <a:srgbClr val="FF3621"/>
              </a:solidFill>
              <a:prstDash val="solid"/>
              <a:round/>
              <a:headEnd len="med" w="med" type="none"/>
              <a:tailEnd len="med" w="med" type="triangle"/>
            </a:ln>
          </p:spPr>
        </p:cxnSp>
        <p:cxnSp>
          <p:nvCxnSpPr>
            <p:cNvPr id="7610" name="Google Shape;7610;p973"/>
            <p:cNvCxnSpPr>
              <a:stCxn id="7599" idx="3"/>
              <a:endCxn id="7601" idx="1"/>
            </p:cNvCxnSpPr>
            <p:nvPr/>
          </p:nvCxnSpPr>
          <p:spPr>
            <a:xfrm flipH="1" rot="10800000">
              <a:off x="6812952" y="3810084"/>
              <a:ext cx="897900" cy="353100"/>
            </a:xfrm>
            <a:prstGeom prst="curvedConnector3">
              <a:avLst>
                <a:gd fmla="val 49995" name="adj1"/>
              </a:avLst>
            </a:prstGeom>
            <a:noFill/>
            <a:ln cap="flat" cmpd="sng" w="19050">
              <a:solidFill>
                <a:schemeClr val="dk1"/>
              </a:solidFill>
              <a:prstDash val="solid"/>
              <a:round/>
              <a:headEnd len="med" w="med" type="none"/>
              <a:tailEnd len="med" w="med" type="triangle"/>
            </a:ln>
          </p:spPr>
        </p:cxnSp>
        <p:sp>
          <p:nvSpPr>
            <p:cNvPr id="7611" name="Google Shape;7611;p973"/>
            <p:cNvSpPr/>
            <p:nvPr/>
          </p:nvSpPr>
          <p:spPr>
            <a:xfrm>
              <a:off x="10823759" y="3237068"/>
              <a:ext cx="795600" cy="3984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612" name="Google Shape;7612;p973"/>
            <p:cNvCxnSpPr>
              <a:stCxn id="7602" idx="3"/>
              <a:endCxn id="7611" idx="1"/>
            </p:cNvCxnSpPr>
            <p:nvPr/>
          </p:nvCxnSpPr>
          <p:spPr>
            <a:xfrm>
              <a:off x="10229724" y="3436294"/>
              <a:ext cx="594000" cy="600"/>
            </a:xfrm>
            <a:prstGeom prst="curvedConnector3">
              <a:avLst>
                <a:gd fmla="val 49982" name="adj1"/>
              </a:avLst>
            </a:prstGeom>
            <a:noFill/>
            <a:ln cap="flat" cmpd="sng" w="19050">
              <a:solidFill>
                <a:schemeClr val="dk1"/>
              </a:solidFill>
              <a:prstDash val="solid"/>
              <a:round/>
              <a:headEnd len="med" w="med" type="none"/>
              <a:tailEnd len="med" w="med" type="triangle"/>
            </a:ln>
          </p:spPr>
        </p:cxnSp>
        <p:sp>
          <p:nvSpPr>
            <p:cNvPr id="7613" name="Google Shape;7613;p973"/>
            <p:cNvSpPr/>
            <p:nvPr/>
          </p:nvSpPr>
          <p:spPr>
            <a:xfrm>
              <a:off x="6017352" y="4643134"/>
              <a:ext cx="795600" cy="398400"/>
            </a:xfrm>
            <a:prstGeom prst="roundRect">
              <a:avLst>
                <a:gd fmla="val 16667" name="adj"/>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000"/>
                <a:t>CDC</a:t>
              </a:r>
              <a:endParaRPr sz="1000"/>
            </a:p>
          </p:txBody>
        </p:sp>
        <p:cxnSp>
          <p:nvCxnSpPr>
            <p:cNvPr id="7614" name="Google Shape;7614;p973"/>
            <p:cNvCxnSpPr>
              <a:stCxn id="7613" idx="3"/>
              <a:endCxn id="7615" idx="1"/>
            </p:cNvCxnSpPr>
            <p:nvPr/>
          </p:nvCxnSpPr>
          <p:spPr>
            <a:xfrm>
              <a:off x="6812952" y="4842334"/>
              <a:ext cx="897900" cy="600"/>
            </a:xfrm>
            <a:prstGeom prst="curvedConnector3">
              <a:avLst>
                <a:gd fmla="val 49999" name="adj1"/>
              </a:avLst>
            </a:prstGeom>
            <a:noFill/>
            <a:ln cap="flat" cmpd="sng" w="19050">
              <a:solidFill>
                <a:schemeClr val="dk1"/>
              </a:solidFill>
              <a:prstDash val="solid"/>
              <a:round/>
              <a:headEnd len="med" w="med" type="none"/>
              <a:tailEnd len="med" w="med" type="triangle"/>
            </a:ln>
          </p:spPr>
        </p:cxnSp>
        <p:sp>
          <p:nvSpPr>
            <p:cNvPr id="7615" name="Google Shape;7615;p973"/>
            <p:cNvSpPr/>
            <p:nvPr/>
          </p:nvSpPr>
          <p:spPr>
            <a:xfrm>
              <a:off x="7710832" y="4643820"/>
              <a:ext cx="795600" cy="3984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616" name="Google Shape;7616;p973"/>
            <p:cNvCxnSpPr>
              <a:stCxn id="7615" idx="3"/>
              <a:endCxn id="7617" idx="1"/>
            </p:cNvCxnSpPr>
            <p:nvPr/>
          </p:nvCxnSpPr>
          <p:spPr>
            <a:xfrm flipH="1" rot="10800000">
              <a:off x="8506432" y="4579020"/>
              <a:ext cx="2317200" cy="264000"/>
            </a:xfrm>
            <a:prstGeom prst="bentConnector3">
              <a:avLst>
                <a:gd fmla="val 88881" name="adj1"/>
              </a:avLst>
            </a:prstGeom>
            <a:noFill/>
            <a:ln cap="flat" cmpd="sng" w="19050">
              <a:solidFill>
                <a:schemeClr val="dk1"/>
              </a:solidFill>
              <a:prstDash val="solid"/>
              <a:round/>
              <a:headEnd len="med" w="med" type="none"/>
              <a:tailEnd len="med" w="med" type="triangle"/>
            </a:ln>
          </p:spPr>
        </p:cxnSp>
        <p:sp>
          <p:nvSpPr>
            <p:cNvPr id="7618" name="Google Shape;7618;p973"/>
            <p:cNvSpPr/>
            <p:nvPr/>
          </p:nvSpPr>
          <p:spPr>
            <a:xfrm>
              <a:off x="10823760" y="2491636"/>
              <a:ext cx="795600" cy="3984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619" name="Google Shape;7619;p973"/>
            <p:cNvCxnSpPr>
              <a:stCxn id="7604" idx="3"/>
              <a:endCxn id="7618" idx="1"/>
            </p:cNvCxnSpPr>
            <p:nvPr/>
          </p:nvCxnSpPr>
          <p:spPr>
            <a:xfrm>
              <a:off x="8506435" y="2691136"/>
              <a:ext cx="2317200" cy="600"/>
            </a:xfrm>
            <a:prstGeom prst="curvedConnector3">
              <a:avLst>
                <a:gd fmla="val 50003" name="adj1"/>
              </a:avLst>
            </a:prstGeom>
            <a:noFill/>
            <a:ln cap="flat" cmpd="sng" w="19050">
              <a:solidFill>
                <a:schemeClr val="dk1"/>
              </a:solidFill>
              <a:prstDash val="solid"/>
              <a:round/>
              <a:headEnd len="med" w="med" type="none"/>
              <a:tailEnd len="med" w="med" type="triangle"/>
            </a:ln>
          </p:spPr>
        </p:cxnSp>
        <p:sp>
          <p:nvSpPr>
            <p:cNvPr id="7608" name="Google Shape;7608;p973"/>
            <p:cNvSpPr/>
            <p:nvPr/>
          </p:nvSpPr>
          <p:spPr>
            <a:xfrm>
              <a:off x="8743749" y="3682607"/>
              <a:ext cx="254700" cy="254700"/>
            </a:xfrm>
            <a:prstGeom prst="diamond">
              <a:avLst/>
            </a:prstGeom>
            <a:solidFill>
              <a:srgbClr val="FEFEF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cxnSp>
          <p:nvCxnSpPr>
            <p:cNvPr id="7620" name="Google Shape;7620;p973"/>
            <p:cNvCxnSpPr>
              <a:stCxn id="7601" idx="3"/>
              <a:endCxn id="7608" idx="1"/>
            </p:cNvCxnSpPr>
            <p:nvPr/>
          </p:nvCxnSpPr>
          <p:spPr>
            <a:xfrm>
              <a:off x="8506357" y="3809945"/>
              <a:ext cx="237300" cy="600"/>
            </a:xfrm>
            <a:prstGeom prst="curvedConnector3">
              <a:avLst>
                <a:gd fmla="val 50019" name="adj1"/>
              </a:avLst>
            </a:prstGeom>
            <a:noFill/>
            <a:ln cap="flat" cmpd="sng" w="19050">
              <a:solidFill>
                <a:schemeClr val="dk1"/>
              </a:solidFill>
              <a:prstDash val="solid"/>
              <a:round/>
              <a:headEnd len="med" w="med" type="none"/>
              <a:tailEnd len="med" w="med" type="triangle"/>
            </a:ln>
          </p:spPr>
        </p:cxnSp>
        <p:sp>
          <p:nvSpPr>
            <p:cNvPr id="7621" name="Google Shape;7621;p973"/>
            <p:cNvSpPr/>
            <p:nvPr/>
          </p:nvSpPr>
          <p:spPr>
            <a:xfrm>
              <a:off x="9434136" y="4362694"/>
              <a:ext cx="795600" cy="3984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622" name="Google Shape;7622;p973"/>
            <p:cNvCxnSpPr>
              <a:stCxn id="7603" idx="2"/>
              <a:endCxn id="7621" idx="1"/>
            </p:cNvCxnSpPr>
            <p:nvPr/>
          </p:nvCxnSpPr>
          <p:spPr>
            <a:xfrm flipH="1">
              <a:off x="9434087" y="4107262"/>
              <a:ext cx="227700" cy="454500"/>
            </a:xfrm>
            <a:prstGeom prst="curvedConnector3">
              <a:avLst>
                <a:gd fmla="val 204557" name="adj1"/>
              </a:avLst>
            </a:prstGeom>
            <a:noFill/>
            <a:ln cap="flat" cmpd="sng" w="19050">
              <a:solidFill>
                <a:schemeClr val="dk1"/>
              </a:solidFill>
              <a:prstDash val="solid"/>
              <a:round/>
              <a:headEnd len="med" w="med" type="triangle"/>
              <a:tailEnd len="med" w="med" type="none"/>
            </a:ln>
          </p:spPr>
        </p:cxnSp>
        <p:cxnSp>
          <p:nvCxnSpPr>
            <p:cNvPr id="7623" name="Google Shape;7623;p973"/>
            <p:cNvCxnSpPr>
              <a:stCxn id="7603" idx="6"/>
              <a:endCxn id="7621" idx="3"/>
            </p:cNvCxnSpPr>
            <p:nvPr/>
          </p:nvCxnSpPr>
          <p:spPr>
            <a:xfrm>
              <a:off x="9944087" y="4107262"/>
              <a:ext cx="285600" cy="454500"/>
            </a:xfrm>
            <a:prstGeom prst="curvedConnector3">
              <a:avLst>
                <a:gd fmla="val 183394" name="adj1"/>
              </a:avLst>
            </a:prstGeom>
            <a:noFill/>
            <a:ln cap="flat" cmpd="sng" w="19050">
              <a:solidFill>
                <a:schemeClr val="dk1"/>
              </a:solidFill>
              <a:prstDash val="solid"/>
              <a:round/>
              <a:headEnd len="med" w="med" type="none"/>
              <a:tailEnd len="med" w="med" type="triangle"/>
            </a:ln>
          </p:spPr>
        </p:cxnSp>
        <p:cxnSp>
          <p:nvCxnSpPr>
            <p:cNvPr id="7624" name="Google Shape;7624;p973"/>
            <p:cNvCxnSpPr>
              <a:stCxn id="7621" idx="3"/>
              <a:endCxn id="7617" idx="1"/>
            </p:cNvCxnSpPr>
            <p:nvPr/>
          </p:nvCxnSpPr>
          <p:spPr>
            <a:xfrm>
              <a:off x="10229736" y="4561894"/>
              <a:ext cx="594000" cy="17100"/>
            </a:xfrm>
            <a:prstGeom prst="curvedConnector3">
              <a:avLst>
                <a:gd fmla="val 50002" name="adj1"/>
              </a:avLst>
            </a:prstGeom>
            <a:noFill/>
            <a:ln cap="flat" cmpd="sng" w="19050">
              <a:solidFill>
                <a:schemeClr val="dk1"/>
              </a:solidFill>
              <a:prstDash val="solid"/>
              <a:round/>
              <a:headEnd len="med" w="med" type="none"/>
              <a:tailEnd len="med" w="med" type="triangle"/>
            </a:ln>
          </p:spPr>
        </p:cxnSp>
        <p:sp>
          <p:nvSpPr>
            <p:cNvPr id="7617" name="Google Shape;7617;p973"/>
            <p:cNvSpPr/>
            <p:nvPr/>
          </p:nvSpPr>
          <p:spPr>
            <a:xfrm>
              <a:off x="10823759" y="4379768"/>
              <a:ext cx="795600" cy="3984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7625" name="Google Shape;7625;p973"/>
          <p:cNvSpPr/>
          <p:nvPr/>
        </p:nvSpPr>
        <p:spPr>
          <a:xfrm>
            <a:off x="4467350" y="3098300"/>
            <a:ext cx="1196700" cy="1353900"/>
          </a:xfrm>
          <a:prstGeom prst="rightArrow">
            <a:avLst>
              <a:gd fmla="val 50000" name="adj1"/>
              <a:gd fmla="val 5000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0" name="Shape 7630"/>
        <p:cNvGrpSpPr/>
        <p:nvPr/>
      </p:nvGrpSpPr>
      <p:grpSpPr>
        <a:xfrm>
          <a:off x="0" y="0"/>
          <a:ext cx="0" cy="0"/>
          <a:chOff x="0" y="0"/>
          <a:chExt cx="0" cy="0"/>
        </a:xfrm>
      </p:grpSpPr>
      <p:sp>
        <p:nvSpPr>
          <p:cNvPr id="7631" name="Google Shape;7631;p97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800"/>
              <a:buFont typeface="Barlow"/>
              <a:buNone/>
            </a:pPr>
            <a:r>
              <a:rPr lang="en-US"/>
              <a:t>CDC Flow</a:t>
            </a:r>
            <a:endParaRPr/>
          </a:p>
        </p:txBody>
      </p:sp>
      <p:sp>
        <p:nvSpPr>
          <p:cNvPr id="7632" name="Google Shape;7632;p974"/>
          <p:cNvSpPr txBox="1"/>
          <p:nvPr/>
        </p:nvSpPr>
        <p:spPr>
          <a:xfrm>
            <a:off x="-577850" y="1790700"/>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600">
              <a:solidFill>
                <a:schemeClr val="lt1"/>
              </a:solidFill>
              <a:latin typeface="Barlow"/>
              <a:ea typeface="Barlow"/>
              <a:cs typeface="Barlow"/>
              <a:sym typeface="Barlow"/>
            </a:endParaRPr>
          </a:p>
        </p:txBody>
      </p:sp>
      <p:sp>
        <p:nvSpPr>
          <p:cNvPr id="7633" name="Google Shape;7633;p974"/>
          <p:cNvSpPr/>
          <p:nvPr/>
        </p:nvSpPr>
        <p:spPr>
          <a:xfrm>
            <a:off x="2664250" y="2357025"/>
            <a:ext cx="8597100" cy="3315000"/>
          </a:xfrm>
          <a:prstGeom prst="rect">
            <a:avLst/>
          </a:prstGeom>
          <a:solidFill>
            <a:srgbClr val="F0F0F0">
              <a:alpha val="9800"/>
            </a:srgbClr>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7634" name="Google Shape;7634;p974"/>
          <p:cNvPicPr preferRelativeResize="0"/>
          <p:nvPr/>
        </p:nvPicPr>
        <p:blipFill rotWithShape="1">
          <a:blip r:embed="rId3">
            <a:alphaModFix/>
          </a:blip>
          <a:srcRect b="0" l="0" r="0" t="0"/>
          <a:stretch/>
        </p:blipFill>
        <p:spPr>
          <a:xfrm>
            <a:off x="7200660" y="3742125"/>
            <a:ext cx="359175" cy="406500"/>
          </a:xfrm>
          <a:prstGeom prst="rect">
            <a:avLst/>
          </a:prstGeom>
          <a:noFill/>
          <a:ln>
            <a:noFill/>
          </a:ln>
        </p:spPr>
      </p:pic>
      <p:pic>
        <p:nvPicPr>
          <p:cNvPr id="7635" name="Google Shape;7635;p974"/>
          <p:cNvPicPr preferRelativeResize="0"/>
          <p:nvPr/>
        </p:nvPicPr>
        <p:blipFill rotWithShape="1">
          <a:blip r:embed="rId4">
            <a:alphaModFix/>
          </a:blip>
          <a:srcRect b="0" l="0" r="0" t="0"/>
          <a:stretch/>
        </p:blipFill>
        <p:spPr>
          <a:xfrm>
            <a:off x="5589176" y="3766475"/>
            <a:ext cx="330813" cy="374401"/>
          </a:xfrm>
          <a:prstGeom prst="rect">
            <a:avLst/>
          </a:prstGeom>
          <a:noFill/>
          <a:ln>
            <a:noFill/>
          </a:ln>
        </p:spPr>
      </p:pic>
      <p:sp>
        <p:nvSpPr>
          <p:cNvPr id="7636" name="Google Shape;7636;p974"/>
          <p:cNvSpPr/>
          <p:nvPr/>
        </p:nvSpPr>
        <p:spPr>
          <a:xfrm>
            <a:off x="5209973" y="5257186"/>
            <a:ext cx="1258800" cy="3066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bronze_cdc_tables</a:t>
            </a:r>
            <a:endParaRPr b="1" sz="1100">
              <a:solidFill>
                <a:srgbClr val="3F3F3F"/>
              </a:solidFill>
              <a:latin typeface="Barlow"/>
              <a:ea typeface="Barlow"/>
              <a:cs typeface="Barlow"/>
              <a:sym typeface="Barlow"/>
            </a:endParaRPr>
          </a:p>
          <a:p>
            <a:pPr indent="0" lvl="0" marL="0" marR="0" rtl="0" algn="ctr">
              <a:lnSpc>
                <a:spcPct val="110000"/>
              </a:lnSpc>
              <a:spcBef>
                <a:spcPts val="0"/>
              </a:spcBef>
              <a:spcAft>
                <a:spcPts val="0"/>
              </a:spcAft>
              <a:buNone/>
            </a:pPr>
            <a:r>
              <a:rPr lang="en-US" sz="1100">
                <a:solidFill>
                  <a:srgbClr val="3F3F3F"/>
                </a:solidFill>
                <a:latin typeface="Barlow"/>
                <a:ea typeface="Barlow"/>
                <a:cs typeface="Barlow"/>
                <a:sym typeface="Barlow"/>
              </a:rPr>
              <a:t>Full cdc history</a:t>
            </a:r>
            <a:endParaRPr sz="1100">
              <a:solidFill>
                <a:srgbClr val="3F3F3F"/>
              </a:solidFill>
              <a:latin typeface="Barlow"/>
              <a:ea typeface="Barlow"/>
              <a:cs typeface="Barlow"/>
              <a:sym typeface="Barlow"/>
            </a:endParaRPr>
          </a:p>
        </p:txBody>
      </p:sp>
      <p:sp>
        <p:nvSpPr>
          <p:cNvPr id="7637" name="Google Shape;7637;p974"/>
          <p:cNvSpPr/>
          <p:nvPr/>
        </p:nvSpPr>
        <p:spPr>
          <a:xfrm>
            <a:off x="6826000" y="5137382"/>
            <a:ext cx="1633500" cy="534600"/>
          </a:xfrm>
          <a:prstGeom prst="rect">
            <a:avLst/>
          </a:prstGeom>
          <a:noFill/>
          <a:ln>
            <a:noFill/>
          </a:ln>
        </p:spPr>
        <p:txBody>
          <a:bodyPr anchorCtr="0" anchor="ctr" bIns="60925" lIns="0" spcFirstLastPara="1" rIns="0" wrap="square" tIns="60925">
            <a:noAutofit/>
          </a:bodyPr>
          <a:lstStyle/>
          <a:p>
            <a:pPr indent="0" lvl="0" marL="0" rtl="0" algn="ctr">
              <a:lnSpc>
                <a:spcPct val="110000"/>
              </a:lnSpc>
              <a:spcBef>
                <a:spcPts val="0"/>
              </a:spcBef>
              <a:spcAft>
                <a:spcPts val="0"/>
              </a:spcAft>
              <a:buNone/>
            </a:pPr>
            <a:r>
              <a:rPr b="1" lang="en-US" sz="1100">
                <a:solidFill>
                  <a:srgbClr val="3F3F3F"/>
                </a:solidFill>
                <a:latin typeface="Barlow"/>
                <a:ea typeface="Barlow"/>
                <a:cs typeface="Barlow"/>
                <a:sym typeface="Barlow"/>
              </a:rPr>
              <a:t>silver_tables</a:t>
            </a:r>
            <a:endParaRPr b="1" sz="1100">
              <a:solidFill>
                <a:srgbClr val="3F3F3F"/>
              </a:solidFill>
              <a:latin typeface="Barlow"/>
              <a:ea typeface="Barlow"/>
              <a:cs typeface="Barlow"/>
              <a:sym typeface="Barlow"/>
            </a:endParaRPr>
          </a:p>
          <a:p>
            <a:pPr indent="0" lvl="0" marL="0" rtl="0" algn="ctr">
              <a:lnSpc>
                <a:spcPct val="110000"/>
              </a:lnSpc>
              <a:spcBef>
                <a:spcPts val="0"/>
              </a:spcBef>
              <a:spcAft>
                <a:spcPts val="0"/>
              </a:spcAft>
              <a:buNone/>
            </a:pPr>
            <a:r>
              <a:rPr lang="en-US" sz="1100">
                <a:solidFill>
                  <a:srgbClr val="3F3F3F"/>
                </a:solidFill>
                <a:latin typeface="Barlow"/>
                <a:ea typeface="Barlow"/>
                <a:cs typeface="Barlow"/>
                <a:sym typeface="Barlow"/>
              </a:rPr>
              <a:t>Materialized tables</a:t>
            </a:r>
            <a:endParaRPr b="1" sz="1100">
              <a:solidFill>
                <a:srgbClr val="3F3F3F"/>
              </a:solidFill>
              <a:latin typeface="Barlow"/>
              <a:ea typeface="Barlow"/>
              <a:cs typeface="Barlow"/>
              <a:sym typeface="Barlow"/>
            </a:endParaRPr>
          </a:p>
        </p:txBody>
      </p:sp>
      <p:pic>
        <p:nvPicPr>
          <p:cNvPr descr="A close up of a logo&#10;&#10;Description automatically generated" id="7638" name="Google Shape;7638;p974"/>
          <p:cNvPicPr preferRelativeResize="0"/>
          <p:nvPr/>
        </p:nvPicPr>
        <p:blipFill rotWithShape="1">
          <a:blip r:embed="rId5">
            <a:alphaModFix/>
          </a:blip>
          <a:srcRect b="20691" l="0" r="10" t="0"/>
          <a:stretch/>
        </p:blipFill>
        <p:spPr>
          <a:xfrm>
            <a:off x="5654594" y="3771513"/>
            <a:ext cx="202373" cy="124835"/>
          </a:xfrm>
          <a:prstGeom prst="rect">
            <a:avLst/>
          </a:prstGeom>
          <a:noFill/>
          <a:ln>
            <a:noFill/>
          </a:ln>
        </p:spPr>
      </p:pic>
      <p:pic>
        <p:nvPicPr>
          <p:cNvPr descr="A close up of a logo&#10;&#10;Description automatically generated" id="7639" name="Google Shape;7639;p974"/>
          <p:cNvPicPr preferRelativeResize="0"/>
          <p:nvPr/>
        </p:nvPicPr>
        <p:blipFill rotWithShape="1">
          <a:blip r:embed="rId5">
            <a:alphaModFix/>
          </a:blip>
          <a:srcRect b="20691" l="0" r="10" t="0"/>
          <a:stretch/>
        </p:blipFill>
        <p:spPr>
          <a:xfrm>
            <a:off x="7273008" y="3747589"/>
            <a:ext cx="219726" cy="135538"/>
          </a:xfrm>
          <a:prstGeom prst="rect">
            <a:avLst/>
          </a:prstGeom>
          <a:noFill/>
          <a:ln>
            <a:noFill/>
          </a:ln>
        </p:spPr>
      </p:pic>
      <p:cxnSp>
        <p:nvCxnSpPr>
          <p:cNvPr id="7640" name="Google Shape;7640;p974"/>
          <p:cNvCxnSpPr/>
          <p:nvPr/>
        </p:nvCxnSpPr>
        <p:spPr>
          <a:xfrm>
            <a:off x="6029730" y="3945075"/>
            <a:ext cx="1131000" cy="600"/>
          </a:xfrm>
          <a:prstGeom prst="curvedConnector3">
            <a:avLst>
              <a:gd fmla="val 50000" name="adj1"/>
            </a:avLst>
          </a:prstGeom>
          <a:noFill/>
          <a:ln cap="flat" cmpd="sng" w="9525">
            <a:solidFill>
              <a:srgbClr val="8F8F8F"/>
            </a:solidFill>
            <a:prstDash val="solid"/>
            <a:round/>
            <a:headEnd len="med" w="med" type="none"/>
            <a:tailEnd len="med" w="med" type="stealth"/>
          </a:ln>
        </p:spPr>
      </p:cxnSp>
      <p:pic>
        <p:nvPicPr>
          <p:cNvPr id="7641" name="Google Shape;7641;p974"/>
          <p:cNvPicPr preferRelativeResize="0"/>
          <p:nvPr/>
        </p:nvPicPr>
        <p:blipFill>
          <a:blip r:embed="rId6">
            <a:alphaModFix/>
          </a:blip>
          <a:stretch>
            <a:fillRect/>
          </a:stretch>
        </p:blipFill>
        <p:spPr>
          <a:xfrm>
            <a:off x="438209" y="3638356"/>
            <a:ext cx="785451" cy="406471"/>
          </a:xfrm>
          <a:prstGeom prst="rect">
            <a:avLst/>
          </a:prstGeom>
          <a:noFill/>
          <a:ln>
            <a:noFill/>
          </a:ln>
        </p:spPr>
      </p:pic>
      <p:sp>
        <p:nvSpPr>
          <p:cNvPr id="7642" name="Google Shape;7642;p974"/>
          <p:cNvSpPr/>
          <p:nvPr/>
        </p:nvSpPr>
        <p:spPr>
          <a:xfrm>
            <a:off x="279885" y="4322150"/>
            <a:ext cx="1258800" cy="6030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External database</a:t>
            </a:r>
            <a:endParaRPr b="1"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users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transactions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products </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items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a:t>
            </a:r>
            <a:endParaRPr sz="1100">
              <a:solidFill>
                <a:srgbClr val="3F3F3F"/>
              </a:solidFill>
              <a:latin typeface="Barlow"/>
              <a:ea typeface="Barlow"/>
              <a:cs typeface="Barlow"/>
              <a:sym typeface="Barlow"/>
            </a:endParaRPr>
          </a:p>
        </p:txBody>
      </p:sp>
      <p:sp>
        <p:nvSpPr>
          <p:cNvPr id="7643" name="Google Shape;7643;p974"/>
          <p:cNvSpPr/>
          <p:nvPr/>
        </p:nvSpPr>
        <p:spPr>
          <a:xfrm>
            <a:off x="2976975" y="5156050"/>
            <a:ext cx="1258800" cy="4905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raw cdc files</a:t>
            </a:r>
            <a:endParaRPr b="1" sz="1100">
              <a:solidFill>
                <a:srgbClr val="3F3F3F"/>
              </a:solidFill>
              <a:latin typeface="Barlow"/>
              <a:ea typeface="Barlow"/>
              <a:cs typeface="Barlow"/>
              <a:sym typeface="Barlow"/>
            </a:endParaRPr>
          </a:p>
          <a:p>
            <a:pPr indent="0" lvl="0" marL="0" marR="0" rtl="0" algn="ctr">
              <a:lnSpc>
                <a:spcPct val="110000"/>
              </a:lnSpc>
              <a:spcBef>
                <a:spcPts val="0"/>
              </a:spcBef>
              <a:spcAft>
                <a:spcPts val="0"/>
              </a:spcAft>
              <a:buNone/>
            </a:pPr>
            <a:r>
              <a:rPr lang="en-US" sz="1100">
                <a:solidFill>
                  <a:srgbClr val="3F3F3F"/>
                </a:solidFill>
                <a:latin typeface="Barlow"/>
                <a:ea typeface="Barlow"/>
                <a:cs typeface="Barlow"/>
                <a:sym typeface="Barlow"/>
              </a:rPr>
              <a:t>blob storage / queue</a:t>
            </a:r>
            <a:endParaRPr sz="1100">
              <a:solidFill>
                <a:srgbClr val="3F3F3F"/>
              </a:solidFill>
              <a:latin typeface="Barlow"/>
              <a:ea typeface="Barlow"/>
              <a:cs typeface="Barlow"/>
              <a:sym typeface="Barlow"/>
            </a:endParaRPr>
          </a:p>
        </p:txBody>
      </p:sp>
      <p:cxnSp>
        <p:nvCxnSpPr>
          <p:cNvPr id="7644" name="Google Shape;7644;p974"/>
          <p:cNvCxnSpPr/>
          <p:nvPr/>
        </p:nvCxnSpPr>
        <p:spPr>
          <a:xfrm rot="-5400000">
            <a:off x="1797345" y="3921040"/>
            <a:ext cx="3063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7645" name="Google Shape;7645;p974"/>
          <p:cNvSpPr/>
          <p:nvPr/>
        </p:nvSpPr>
        <p:spPr>
          <a:xfrm>
            <a:off x="1423845" y="2993300"/>
            <a:ext cx="1135800" cy="738600"/>
          </a:xfrm>
          <a:prstGeom prst="rect">
            <a:avLst/>
          </a:prstGeom>
          <a:solidFill>
            <a:srgbClr val="F0F0F0">
              <a:alpha val="9800"/>
            </a:srgbClr>
          </a:solidFill>
          <a:ln cap="flat" cmpd="sng" w="9525">
            <a:solidFill>
              <a:srgbClr val="BFBFB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Extract cdc</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i="1" lang="en-US" sz="1100">
                <a:solidFill>
                  <a:srgbClr val="1B5161"/>
                </a:solidFill>
                <a:latin typeface="Barlow"/>
                <a:ea typeface="Barlow"/>
                <a:cs typeface="Barlow"/>
                <a:sym typeface="Barlow"/>
              </a:rPr>
              <a:t>External tool</a:t>
            </a:r>
            <a:endParaRPr i="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i="1" lang="en-US" sz="1100">
                <a:solidFill>
                  <a:srgbClr val="1B5161"/>
                </a:solidFill>
                <a:latin typeface="Barlow"/>
                <a:ea typeface="Barlow"/>
                <a:cs typeface="Barlow"/>
                <a:sym typeface="Barlow"/>
              </a:rPr>
              <a:t>                          …</a:t>
            </a:r>
            <a:endParaRPr i="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t/>
            </a:r>
            <a:endParaRPr sz="1100">
              <a:solidFill>
                <a:srgbClr val="1B5161"/>
              </a:solidFill>
              <a:latin typeface="Barlow"/>
              <a:ea typeface="Barlow"/>
              <a:cs typeface="Barlow"/>
              <a:sym typeface="Barlow"/>
            </a:endParaRPr>
          </a:p>
        </p:txBody>
      </p:sp>
      <p:pic>
        <p:nvPicPr>
          <p:cNvPr id="7646" name="Google Shape;7646;p974"/>
          <p:cNvPicPr preferRelativeResize="0"/>
          <p:nvPr/>
        </p:nvPicPr>
        <p:blipFill>
          <a:blip r:embed="rId7">
            <a:alphaModFix/>
          </a:blip>
          <a:stretch>
            <a:fillRect/>
          </a:stretch>
        </p:blipFill>
        <p:spPr>
          <a:xfrm>
            <a:off x="1972436" y="3395444"/>
            <a:ext cx="222675" cy="222675"/>
          </a:xfrm>
          <a:prstGeom prst="rect">
            <a:avLst/>
          </a:prstGeom>
          <a:noFill/>
          <a:ln>
            <a:noFill/>
          </a:ln>
        </p:spPr>
      </p:pic>
      <p:pic>
        <p:nvPicPr>
          <p:cNvPr id="7647" name="Google Shape;7647;p974"/>
          <p:cNvPicPr preferRelativeResize="0"/>
          <p:nvPr/>
        </p:nvPicPr>
        <p:blipFill>
          <a:blip r:embed="rId8">
            <a:alphaModFix/>
          </a:blip>
          <a:stretch>
            <a:fillRect/>
          </a:stretch>
        </p:blipFill>
        <p:spPr>
          <a:xfrm>
            <a:off x="1679187" y="3394999"/>
            <a:ext cx="222675" cy="222675"/>
          </a:xfrm>
          <a:prstGeom prst="rect">
            <a:avLst/>
          </a:prstGeom>
          <a:noFill/>
          <a:ln>
            <a:noFill/>
          </a:ln>
        </p:spPr>
      </p:pic>
      <p:cxnSp>
        <p:nvCxnSpPr>
          <p:cNvPr id="7648" name="Google Shape;7648;p974"/>
          <p:cNvCxnSpPr/>
          <p:nvPr/>
        </p:nvCxnSpPr>
        <p:spPr>
          <a:xfrm rot="-5400000">
            <a:off x="4748100" y="3513928"/>
            <a:ext cx="4065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7649" name="Google Shape;7649;p974"/>
          <p:cNvSpPr/>
          <p:nvPr/>
        </p:nvSpPr>
        <p:spPr>
          <a:xfrm>
            <a:off x="4424700" y="2536100"/>
            <a:ext cx="1135800" cy="738600"/>
          </a:xfrm>
          <a:prstGeom prst="rect">
            <a:avLst/>
          </a:prstGeom>
          <a:solidFill>
            <a:srgbClr val="F2F2F2"/>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Auto Loader</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lang="en-US" sz="1100">
                <a:solidFill>
                  <a:srgbClr val="1B5161"/>
                </a:solidFill>
                <a:latin typeface="Barlow"/>
                <a:ea typeface="Barlow"/>
                <a:cs typeface="Barlow"/>
                <a:sym typeface="Barlow"/>
              </a:rPr>
              <a:t>Incrementally load new data</a:t>
            </a:r>
            <a:endParaRPr sz="1100">
              <a:solidFill>
                <a:srgbClr val="1B5161"/>
              </a:solidFill>
              <a:latin typeface="Barlow"/>
              <a:ea typeface="Barlow"/>
              <a:cs typeface="Barlow"/>
              <a:sym typeface="Barlow"/>
            </a:endParaRPr>
          </a:p>
        </p:txBody>
      </p:sp>
      <p:cxnSp>
        <p:nvCxnSpPr>
          <p:cNvPr id="7650" name="Google Shape;7650;p974"/>
          <p:cNvCxnSpPr/>
          <p:nvPr/>
        </p:nvCxnSpPr>
        <p:spPr>
          <a:xfrm rot="-5400000">
            <a:off x="6377898" y="3513928"/>
            <a:ext cx="4065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7651" name="Google Shape;7651;p974"/>
          <p:cNvSpPr/>
          <p:nvPr/>
        </p:nvSpPr>
        <p:spPr>
          <a:xfrm>
            <a:off x="5864676" y="2536100"/>
            <a:ext cx="1325700" cy="738600"/>
          </a:xfrm>
          <a:prstGeom prst="rect">
            <a:avLst/>
          </a:prstGeom>
          <a:solidFill>
            <a:srgbClr val="F2F2F2"/>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Delta SQL Merge</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lang="en-US" sz="1100">
                <a:solidFill>
                  <a:srgbClr val="1B5161"/>
                </a:solidFill>
                <a:latin typeface="Barlow"/>
                <a:ea typeface="Barlow"/>
                <a:cs typeface="Barlow"/>
                <a:sym typeface="Barlow"/>
              </a:rPr>
              <a:t>Merge based on client ID</a:t>
            </a:r>
            <a:endParaRPr sz="1100">
              <a:solidFill>
                <a:srgbClr val="1B5161"/>
              </a:solidFill>
              <a:latin typeface="Barlow"/>
              <a:ea typeface="Barlow"/>
              <a:cs typeface="Barlow"/>
              <a:sym typeface="Barlow"/>
            </a:endParaRPr>
          </a:p>
        </p:txBody>
      </p:sp>
      <p:pic>
        <p:nvPicPr>
          <p:cNvPr id="7652" name="Google Shape;7652;p974"/>
          <p:cNvPicPr preferRelativeResize="0"/>
          <p:nvPr/>
        </p:nvPicPr>
        <p:blipFill>
          <a:blip r:embed="rId9">
            <a:alphaModFix/>
          </a:blip>
          <a:stretch>
            <a:fillRect/>
          </a:stretch>
        </p:blipFill>
        <p:spPr>
          <a:xfrm>
            <a:off x="9885628" y="3517873"/>
            <a:ext cx="1147500" cy="987721"/>
          </a:xfrm>
          <a:prstGeom prst="rect">
            <a:avLst/>
          </a:prstGeom>
          <a:noFill/>
          <a:ln>
            <a:noFill/>
          </a:ln>
          <a:effectLst>
            <a:outerShdw blurRad="428625" rotWithShape="0" algn="bl" dir="5400000" dist="76200">
              <a:srgbClr val="000000">
                <a:alpha val="12000"/>
              </a:srgbClr>
            </a:outerShdw>
          </a:effectLst>
        </p:spPr>
      </p:pic>
      <p:sp>
        <p:nvSpPr>
          <p:cNvPr id="7653" name="Google Shape;7653;p974"/>
          <p:cNvSpPr/>
          <p:nvPr/>
        </p:nvSpPr>
        <p:spPr>
          <a:xfrm>
            <a:off x="2943527" y="3366115"/>
            <a:ext cx="1325700" cy="1650000"/>
          </a:xfrm>
          <a:prstGeom prst="rect">
            <a:avLst/>
          </a:prstGeom>
          <a:solidFill>
            <a:srgbClr val="F2F2F2"/>
          </a:solidFill>
          <a:ln cap="flat" cmpd="sng" w="9525">
            <a:solidFill>
              <a:srgbClr val="DCDCD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100">
                <a:solidFill>
                  <a:srgbClr val="1B5161"/>
                </a:solidFill>
                <a:latin typeface="Barlow"/>
                <a:ea typeface="Barlow"/>
                <a:cs typeface="Barlow"/>
                <a:sym typeface="Barlow"/>
              </a:rPr>
              <a:t>/database</a:t>
            </a:r>
            <a:endParaRPr sz="1100">
              <a:solidFill>
                <a:srgbClr val="1B5161"/>
              </a:solidFill>
              <a:latin typeface="Barlow"/>
              <a:ea typeface="Barlow"/>
              <a:cs typeface="Barlow"/>
              <a:sym typeface="Barlow"/>
            </a:endParaRPr>
          </a:p>
          <a:p>
            <a:pPr indent="0" lvl="0" marL="0" marR="0" rtl="0" algn="l">
              <a:lnSpc>
                <a:spcPct val="100000"/>
              </a:lnSpc>
              <a:spcBef>
                <a:spcPts val="0"/>
              </a:spcBef>
              <a:spcAft>
                <a:spcPts val="0"/>
              </a:spcAft>
              <a:buNone/>
            </a:pPr>
            <a:r>
              <a:rPr lang="en-US" sz="1100">
                <a:solidFill>
                  <a:srgbClr val="1B5161"/>
                </a:solidFill>
                <a:latin typeface="Barlow"/>
                <a:ea typeface="Barlow"/>
                <a:cs typeface="Barlow"/>
                <a:sym typeface="Barlow"/>
              </a:rPr>
              <a:t>      /users</a:t>
            </a:r>
            <a:endParaRPr sz="1100">
              <a:solidFill>
                <a:srgbClr val="1B5161"/>
              </a:solidFill>
              <a:latin typeface="Barlow"/>
              <a:ea typeface="Barlow"/>
              <a:cs typeface="Barlow"/>
              <a:sym typeface="Barlow"/>
            </a:endParaRPr>
          </a:p>
          <a:p>
            <a:pPr indent="0" lvl="0" marL="0" marR="0" rtl="0" algn="l">
              <a:lnSpc>
                <a:spcPct val="100000"/>
              </a:lnSpc>
              <a:spcBef>
                <a:spcPts val="0"/>
              </a:spcBef>
              <a:spcAft>
                <a:spcPts val="0"/>
              </a:spcAft>
              <a:buNone/>
            </a:pPr>
            <a:r>
              <a:t/>
            </a:r>
            <a:endParaRPr sz="800">
              <a:solidFill>
                <a:srgbClr val="1B5161"/>
              </a:solidFill>
              <a:latin typeface="Barlow"/>
              <a:ea typeface="Barlow"/>
              <a:cs typeface="Barlow"/>
              <a:sym typeface="Barlow"/>
            </a:endParaRPr>
          </a:p>
          <a:p>
            <a:pPr indent="0" lvl="0" marL="0" marR="0" rtl="0" algn="l">
              <a:lnSpc>
                <a:spcPct val="100000"/>
              </a:lnSpc>
              <a:spcBef>
                <a:spcPts val="0"/>
              </a:spcBef>
              <a:spcAft>
                <a:spcPts val="0"/>
              </a:spcAft>
              <a:buNone/>
            </a:pPr>
            <a:r>
              <a:t/>
            </a:r>
            <a:endParaRPr sz="800">
              <a:solidFill>
                <a:srgbClr val="1B5161"/>
              </a:solidFill>
              <a:latin typeface="Barlow"/>
              <a:ea typeface="Barlow"/>
              <a:cs typeface="Barlow"/>
              <a:sym typeface="Barlow"/>
            </a:endParaRPr>
          </a:p>
          <a:p>
            <a:pPr indent="0" lvl="0" marL="0" marR="0" rtl="0" algn="l">
              <a:lnSpc>
                <a:spcPct val="100000"/>
              </a:lnSpc>
              <a:spcBef>
                <a:spcPts val="0"/>
              </a:spcBef>
              <a:spcAft>
                <a:spcPts val="0"/>
              </a:spcAft>
              <a:buNone/>
            </a:pPr>
            <a:r>
              <a:rPr lang="en-US" sz="1100">
                <a:solidFill>
                  <a:srgbClr val="1B5161"/>
                </a:solidFill>
                <a:latin typeface="Barlow"/>
                <a:ea typeface="Barlow"/>
                <a:cs typeface="Barlow"/>
                <a:sym typeface="Barlow"/>
              </a:rPr>
              <a:t>      /transactions</a:t>
            </a:r>
            <a:endParaRPr sz="1100">
              <a:solidFill>
                <a:srgbClr val="1B5161"/>
              </a:solidFill>
              <a:latin typeface="Barlow"/>
              <a:ea typeface="Barlow"/>
              <a:cs typeface="Barlow"/>
              <a:sym typeface="Barlow"/>
            </a:endParaRPr>
          </a:p>
          <a:p>
            <a:pPr indent="0" lvl="0" marL="0" marR="0" rtl="0" algn="l">
              <a:lnSpc>
                <a:spcPct val="100000"/>
              </a:lnSpc>
              <a:spcBef>
                <a:spcPts val="0"/>
              </a:spcBef>
              <a:spcAft>
                <a:spcPts val="0"/>
              </a:spcAft>
              <a:buNone/>
            </a:pPr>
            <a:r>
              <a:t/>
            </a:r>
            <a:endParaRPr sz="800">
              <a:solidFill>
                <a:srgbClr val="1B5161"/>
              </a:solidFill>
              <a:latin typeface="Barlow"/>
              <a:ea typeface="Barlow"/>
              <a:cs typeface="Barlow"/>
              <a:sym typeface="Barlow"/>
            </a:endParaRPr>
          </a:p>
          <a:p>
            <a:pPr indent="0" lvl="0" marL="0" marR="0" rtl="0" algn="l">
              <a:lnSpc>
                <a:spcPct val="100000"/>
              </a:lnSpc>
              <a:spcBef>
                <a:spcPts val="0"/>
              </a:spcBef>
              <a:spcAft>
                <a:spcPts val="0"/>
              </a:spcAft>
              <a:buNone/>
            </a:pPr>
            <a:r>
              <a:t/>
            </a:r>
            <a:endParaRPr sz="800">
              <a:solidFill>
                <a:srgbClr val="1B5161"/>
              </a:solidFill>
              <a:latin typeface="Barlow"/>
              <a:ea typeface="Barlow"/>
              <a:cs typeface="Barlow"/>
              <a:sym typeface="Barlow"/>
            </a:endParaRPr>
          </a:p>
          <a:p>
            <a:pPr indent="0" lvl="0" marL="0" rtl="0" algn="l">
              <a:spcBef>
                <a:spcPts val="0"/>
              </a:spcBef>
              <a:spcAft>
                <a:spcPts val="0"/>
              </a:spcAft>
              <a:buNone/>
            </a:pPr>
            <a:r>
              <a:rPr lang="en-US" sz="1100">
                <a:solidFill>
                  <a:schemeClr val="dk2"/>
                </a:solidFill>
                <a:latin typeface="Barlow"/>
                <a:ea typeface="Barlow"/>
                <a:cs typeface="Barlow"/>
                <a:sym typeface="Barlow"/>
              </a:rPr>
              <a:t>      /products</a:t>
            </a:r>
            <a:endParaRPr sz="1100">
              <a:solidFill>
                <a:schemeClr val="dk2"/>
              </a:solidFill>
              <a:latin typeface="Barlow"/>
              <a:ea typeface="Barlow"/>
              <a:cs typeface="Barlow"/>
              <a:sym typeface="Barlow"/>
            </a:endParaRPr>
          </a:p>
          <a:p>
            <a:pPr indent="0" lvl="0" marL="0" rtl="0" algn="l">
              <a:spcBef>
                <a:spcPts val="0"/>
              </a:spcBef>
              <a:spcAft>
                <a:spcPts val="0"/>
              </a:spcAft>
              <a:buNone/>
            </a:pPr>
            <a:r>
              <a:rPr lang="en-US" sz="1100">
                <a:solidFill>
                  <a:schemeClr val="dk2"/>
                </a:solidFill>
                <a:latin typeface="Barlow"/>
                <a:ea typeface="Barlow"/>
                <a:cs typeface="Barlow"/>
                <a:sym typeface="Barlow"/>
              </a:rPr>
              <a:t>      /…</a:t>
            </a:r>
            <a:endParaRPr sz="1100">
              <a:solidFill>
                <a:schemeClr val="dk2"/>
              </a:solidFill>
              <a:latin typeface="Barlow"/>
              <a:ea typeface="Barlow"/>
              <a:cs typeface="Barlow"/>
              <a:sym typeface="Barlow"/>
            </a:endParaRPr>
          </a:p>
        </p:txBody>
      </p:sp>
      <p:pic>
        <p:nvPicPr>
          <p:cNvPr id="7654" name="Google Shape;7654;p974"/>
          <p:cNvPicPr preferRelativeResize="0"/>
          <p:nvPr/>
        </p:nvPicPr>
        <p:blipFill>
          <a:blip r:embed="rId10">
            <a:alphaModFix/>
          </a:blip>
          <a:stretch>
            <a:fillRect/>
          </a:stretch>
        </p:blipFill>
        <p:spPr>
          <a:xfrm>
            <a:off x="3366169" y="3846415"/>
            <a:ext cx="203100" cy="203100"/>
          </a:xfrm>
          <a:prstGeom prst="rect">
            <a:avLst/>
          </a:prstGeom>
          <a:noFill/>
          <a:ln>
            <a:noFill/>
          </a:ln>
        </p:spPr>
      </p:pic>
      <p:pic>
        <p:nvPicPr>
          <p:cNvPr id="7655" name="Google Shape;7655;p974"/>
          <p:cNvPicPr preferRelativeResize="0"/>
          <p:nvPr/>
        </p:nvPicPr>
        <p:blipFill>
          <a:blip r:embed="rId10">
            <a:alphaModFix/>
          </a:blip>
          <a:stretch>
            <a:fillRect/>
          </a:stretch>
        </p:blipFill>
        <p:spPr>
          <a:xfrm>
            <a:off x="3581013" y="3846878"/>
            <a:ext cx="203100" cy="203100"/>
          </a:xfrm>
          <a:prstGeom prst="rect">
            <a:avLst/>
          </a:prstGeom>
          <a:noFill/>
          <a:ln>
            <a:noFill/>
          </a:ln>
        </p:spPr>
      </p:pic>
      <p:pic>
        <p:nvPicPr>
          <p:cNvPr id="7656" name="Google Shape;7656;p974"/>
          <p:cNvPicPr preferRelativeResize="0"/>
          <p:nvPr/>
        </p:nvPicPr>
        <p:blipFill>
          <a:blip r:embed="rId10">
            <a:alphaModFix/>
          </a:blip>
          <a:stretch>
            <a:fillRect/>
          </a:stretch>
        </p:blipFill>
        <p:spPr>
          <a:xfrm>
            <a:off x="3379656" y="4234115"/>
            <a:ext cx="203100" cy="203100"/>
          </a:xfrm>
          <a:prstGeom prst="rect">
            <a:avLst/>
          </a:prstGeom>
          <a:noFill/>
          <a:ln>
            <a:noFill/>
          </a:ln>
        </p:spPr>
      </p:pic>
      <p:pic>
        <p:nvPicPr>
          <p:cNvPr id="7657" name="Google Shape;7657;p974"/>
          <p:cNvPicPr preferRelativeResize="0"/>
          <p:nvPr/>
        </p:nvPicPr>
        <p:blipFill>
          <a:blip r:embed="rId10">
            <a:alphaModFix/>
          </a:blip>
          <a:stretch>
            <a:fillRect/>
          </a:stretch>
        </p:blipFill>
        <p:spPr>
          <a:xfrm>
            <a:off x="3594500" y="4234578"/>
            <a:ext cx="203100" cy="203100"/>
          </a:xfrm>
          <a:prstGeom prst="rect">
            <a:avLst/>
          </a:prstGeom>
          <a:noFill/>
          <a:ln>
            <a:noFill/>
          </a:ln>
        </p:spPr>
      </p:pic>
      <p:cxnSp>
        <p:nvCxnSpPr>
          <p:cNvPr id="7658" name="Google Shape;7658;p974"/>
          <p:cNvCxnSpPr/>
          <p:nvPr/>
        </p:nvCxnSpPr>
        <p:spPr>
          <a:xfrm rot="-5400000">
            <a:off x="3090013" y="3142353"/>
            <a:ext cx="490500" cy="122700"/>
          </a:xfrm>
          <a:prstGeom prst="curvedConnector3">
            <a:avLst>
              <a:gd fmla="val 50000" name="adj1"/>
            </a:avLst>
          </a:prstGeom>
          <a:noFill/>
          <a:ln cap="flat" cmpd="sng" w="9525">
            <a:solidFill>
              <a:srgbClr val="8F8F8F"/>
            </a:solidFill>
            <a:prstDash val="solid"/>
            <a:round/>
            <a:headEnd len="med" w="med" type="none"/>
            <a:tailEnd len="med" w="med" type="stealth"/>
          </a:ln>
        </p:spPr>
      </p:cxnSp>
      <p:sp>
        <p:nvSpPr>
          <p:cNvPr id="7659" name="Google Shape;7659;p974"/>
          <p:cNvSpPr txBox="1"/>
          <p:nvPr/>
        </p:nvSpPr>
        <p:spPr>
          <a:xfrm>
            <a:off x="3012785" y="2679713"/>
            <a:ext cx="78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a:latin typeface="Courier New"/>
                <a:ea typeface="Courier New"/>
                <a:cs typeface="Courier New"/>
                <a:sym typeface="Courier New"/>
              </a:rPr>
              <a:t>database</a:t>
            </a:r>
            <a:endParaRPr b="1" sz="900">
              <a:latin typeface="Courier New"/>
              <a:ea typeface="Courier New"/>
              <a:cs typeface="Courier New"/>
              <a:sym typeface="Courier New"/>
            </a:endParaRPr>
          </a:p>
        </p:txBody>
      </p:sp>
      <p:sp>
        <p:nvSpPr>
          <p:cNvPr id="7660" name="Google Shape;7660;p974"/>
          <p:cNvSpPr txBox="1"/>
          <p:nvPr/>
        </p:nvSpPr>
        <p:spPr>
          <a:xfrm>
            <a:off x="3765051" y="2836316"/>
            <a:ext cx="630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a:latin typeface="Courier New"/>
                <a:ea typeface="Courier New"/>
                <a:cs typeface="Courier New"/>
                <a:sym typeface="Courier New"/>
              </a:rPr>
              <a:t>tables</a:t>
            </a:r>
            <a:endParaRPr b="1" sz="900">
              <a:latin typeface="Courier New"/>
              <a:ea typeface="Courier New"/>
              <a:cs typeface="Courier New"/>
              <a:sym typeface="Courier New"/>
            </a:endParaRPr>
          </a:p>
        </p:txBody>
      </p:sp>
      <p:cxnSp>
        <p:nvCxnSpPr>
          <p:cNvPr id="7661" name="Google Shape;7661;p974"/>
          <p:cNvCxnSpPr/>
          <p:nvPr/>
        </p:nvCxnSpPr>
        <p:spPr>
          <a:xfrm rot="-5400000">
            <a:off x="3626200" y="3239975"/>
            <a:ext cx="534600" cy="220800"/>
          </a:xfrm>
          <a:prstGeom prst="curvedConnector3">
            <a:avLst>
              <a:gd fmla="val 50000" name="adj1"/>
            </a:avLst>
          </a:prstGeom>
          <a:noFill/>
          <a:ln cap="flat" cmpd="sng" w="9525">
            <a:solidFill>
              <a:srgbClr val="8F8F8F"/>
            </a:solidFill>
            <a:prstDash val="solid"/>
            <a:round/>
            <a:headEnd len="med" w="med" type="none"/>
            <a:tailEnd len="med" w="med" type="stealth"/>
          </a:ln>
        </p:spPr>
      </p:cxnSp>
      <p:pic>
        <p:nvPicPr>
          <p:cNvPr id="7662" name="Google Shape;7662;p974"/>
          <p:cNvPicPr preferRelativeResize="0"/>
          <p:nvPr/>
        </p:nvPicPr>
        <p:blipFill rotWithShape="1">
          <a:blip r:embed="rId4">
            <a:alphaModFix/>
          </a:blip>
          <a:srcRect b="0" l="0" r="0" t="0"/>
          <a:stretch/>
        </p:blipFill>
        <p:spPr>
          <a:xfrm>
            <a:off x="5589176" y="4187575"/>
            <a:ext cx="330813" cy="374401"/>
          </a:xfrm>
          <a:prstGeom prst="rect">
            <a:avLst/>
          </a:prstGeom>
          <a:noFill/>
          <a:ln>
            <a:noFill/>
          </a:ln>
        </p:spPr>
      </p:pic>
      <p:pic>
        <p:nvPicPr>
          <p:cNvPr descr="A close up of a logo&#10;&#10;Description automatically generated" id="7663" name="Google Shape;7663;p974"/>
          <p:cNvPicPr preferRelativeResize="0"/>
          <p:nvPr/>
        </p:nvPicPr>
        <p:blipFill rotWithShape="1">
          <a:blip r:embed="rId5">
            <a:alphaModFix/>
          </a:blip>
          <a:srcRect b="20691" l="0" r="10" t="0"/>
          <a:stretch/>
        </p:blipFill>
        <p:spPr>
          <a:xfrm>
            <a:off x="5654594" y="4192614"/>
            <a:ext cx="202373" cy="124835"/>
          </a:xfrm>
          <a:prstGeom prst="rect">
            <a:avLst/>
          </a:prstGeom>
          <a:noFill/>
          <a:ln>
            <a:noFill/>
          </a:ln>
        </p:spPr>
      </p:pic>
      <p:cxnSp>
        <p:nvCxnSpPr>
          <p:cNvPr id="7664" name="Google Shape;7664;p974"/>
          <p:cNvCxnSpPr/>
          <p:nvPr/>
        </p:nvCxnSpPr>
        <p:spPr>
          <a:xfrm>
            <a:off x="3890481" y="3953950"/>
            <a:ext cx="1548000" cy="600"/>
          </a:xfrm>
          <a:prstGeom prst="curvedConnector3">
            <a:avLst>
              <a:gd fmla="val 50000" name="adj1"/>
            </a:avLst>
          </a:prstGeom>
          <a:noFill/>
          <a:ln cap="flat" cmpd="sng" w="9525">
            <a:solidFill>
              <a:srgbClr val="8F8F8F"/>
            </a:solidFill>
            <a:prstDash val="solid"/>
            <a:round/>
            <a:headEnd len="med" w="med" type="none"/>
            <a:tailEnd len="med" w="med" type="stealth"/>
          </a:ln>
        </p:spPr>
      </p:cxnSp>
      <p:cxnSp>
        <p:nvCxnSpPr>
          <p:cNvPr id="7665" name="Google Shape;7665;p974"/>
          <p:cNvCxnSpPr/>
          <p:nvPr/>
        </p:nvCxnSpPr>
        <p:spPr>
          <a:xfrm>
            <a:off x="3897906" y="4386562"/>
            <a:ext cx="1548000" cy="600"/>
          </a:xfrm>
          <a:prstGeom prst="curvedConnector3">
            <a:avLst>
              <a:gd fmla="val 50000" name="adj1"/>
            </a:avLst>
          </a:prstGeom>
          <a:noFill/>
          <a:ln cap="flat" cmpd="sng" w="9525">
            <a:solidFill>
              <a:srgbClr val="8F8F8F"/>
            </a:solidFill>
            <a:prstDash val="solid"/>
            <a:round/>
            <a:headEnd len="med" w="med" type="none"/>
            <a:tailEnd len="med" w="med" type="stealth"/>
          </a:ln>
        </p:spPr>
      </p:cxnSp>
      <p:sp>
        <p:nvSpPr>
          <p:cNvPr id="7666" name="Google Shape;7666;p974"/>
          <p:cNvSpPr txBox="1"/>
          <p:nvPr/>
        </p:nvSpPr>
        <p:spPr>
          <a:xfrm>
            <a:off x="5640491" y="4637150"/>
            <a:ext cx="33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2"/>
                </a:solidFill>
                <a:latin typeface="Barlow"/>
                <a:ea typeface="Barlow"/>
                <a:cs typeface="Barlow"/>
                <a:sym typeface="Barlow"/>
              </a:rPr>
              <a:t>…</a:t>
            </a:r>
            <a:endParaRPr/>
          </a:p>
        </p:txBody>
      </p:sp>
      <p:cxnSp>
        <p:nvCxnSpPr>
          <p:cNvPr id="7667" name="Google Shape;7667;p974"/>
          <p:cNvCxnSpPr/>
          <p:nvPr/>
        </p:nvCxnSpPr>
        <p:spPr>
          <a:xfrm>
            <a:off x="9294091" y="4132356"/>
            <a:ext cx="499500" cy="600"/>
          </a:xfrm>
          <a:prstGeom prst="curvedConnector3">
            <a:avLst>
              <a:gd fmla="val 50000" name="adj1"/>
            </a:avLst>
          </a:prstGeom>
          <a:noFill/>
          <a:ln cap="flat" cmpd="sng" w="9525">
            <a:solidFill>
              <a:srgbClr val="8F8F8F"/>
            </a:solidFill>
            <a:prstDash val="dot"/>
            <a:round/>
            <a:headEnd len="med" w="med" type="none"/>
            <a:tailEnd len="med" w="med" type="stealth"/>
          </a:ln>
        </p:spPr>
      </p:cxnSp>
      <p:pic>
        <p:nvPicPr>
          <p:cNvPr id="7668" name="Google Shape;7668;p974"/>
          <p:cNvPicPr preferRelativeResize="0"/>
          <p:nvPr/>
        </p:nvPicPr>
        <p:blipFill rotWithShape="1">
          <a:blip r:embed="rId3">
            <a:alphaModFix/>
          </a:blip>
          <a:srcRect b="0" l="0" r="0" t="0"/>
          <a:stretch/>
        </p:blipFill>
        <p:spPr>
          <a:xfrm>
            <a:off x="7212132" y="4159491"/>
            <a:ext cx="359175" cy="406500"/>
          </a:xfrm>
          <a:prstGeom prst="rect">
            <a:avLst/>
          </a:prstGeom>
          <a:noFill/>
          <a:ln>
            <a:noFill/>
          </a:ln>
        </p:spPr>
      </p:pic>
      <p:pic>
        <p:nvPicPr>
          <p:cNvPr descr="A close up of a logo&#10;&#10;Description automatically generated" id="7669" name="Google Shape;7669;p974"/>
          <p:cNvPicPr preferRelativeResize="0"/>
          <p:nvPr/>
        </p:nvPicPr>
        <p:blipFill rotWithShape="1">
          <a:blip r:embed="rId5">
            <a:alphaModFix/>
          </a:blip>
          <a:srcRect b="20691" l="0" r="10" t="0"/>
          <a:stretch/>
        </p:blipFill>
        <p:spPr>
          <a:xfrm>
            <a:off x="7284480" y="4164955"/>
            <a:ext cx="219726" cy="135538"/>
          </a:xfrm>
          <a:prstGeom prst="rect">
            <a:avLst/>
          </a:prstGeom>
          <a:noFill/>
          <a:ln>
            <a:noFill/>
          </a:ln>
        </p:spPr>
      </p:pic>
      <p:cxnSp>
        <p:nvCxnSpPr>
          <p:cNvPr id="7670" name="Google Shape;7670;p974"/>
          <p:cNvCxnSpPr/>
          <p:nvPr/>
        </p:nvCxnSpPr>
        <p:spPr>
          <a:xfrm>
            <a:off x="6034595" y="4386550"/>
            <a:ext cx="1131000" cy="600"/>
          </a:xfrm>
          <a:prstGeom prst="curvedConnector3">
            <a:avLst>
              <a:gd fmla="val 50000" name="adj1"/>
            </a:avLst>
          </a:prstGeom>
          <a:noFill/>
          <a:ln cap="flat" cmpd="sng" w="9525">
            <a:solidFill>
              <a:srgbClr val="8F8F8F"/>
            </a:solidFill>
            <a:prstDash val="solid"/>
            <a:round/>
            <a:headEnd len="med" w="med" type="none"/>
            <a:tailEnd len="med" w="med" type="stealth"/>
          </a:ln>
        </p:spPr>
      </p:cxnSp>
      <p:sp>
        <p:nvSpPr>
          <p:cNvPr id="7671" name="Google Shape;7671;p974"/>
          <p:cNvSpPr txBox="1"/>
          <p:nvPr/>
        </p:nvSpPr>
        <p:spPr>
          <a:xfrm>
            <a:off x="7524803" y="4661375"/>
            <a:ext cx="33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2"/>
                </a:solidFill>
                <a:latin typeface="Barlow"/>
                <a:ea typeface="Barlow"/>
                <a:cs typeface="Barlow"/>
                <a:sym typeface="Barlow"/>
              </a:rPr>
              <a:t>…</a:t>
            </a:r>
            <a:endParaRPr/>
          </a:p>
        </p:txBody>
      </p:sp>
      <p:sp>
        <p:nvSpPr>
          <p:cNvPr id="7672" name="Google Shape;7672;p974"/>
          <p:cNvSpPr txBox="1"/>
          <p:nvPr/>
        </p:nvSpPr>
        <p:spPr>
          <a:xfrm>
            <a:off x="4152450" y="4038375"/>
            <a:ext cx="1312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solidFill>
                  <a:schemeClr val="dk2"/>
                </a:solidFill>
                <a:latin typeface="Barlow"/>
                <a:ea typeface="Barlow"/>
                <a:cs typeface="Barlow"/>
                <a:sym typeface="Barlow"/>
              </a:rPr>
              <a:t>streams in parallel</a:t>
            </a:r>
            <a:endParaRPr sz="800">
              <a:solidFill>
                <a:schemeClr val="dk2"/>
              </a:solidFill>
              <a:latin typeface="Barlow"/>
              <a:ea typeface="Barlow"/>
              <a:cs typeface="Barlow"/>
              <a:sym typeface="Barlow"/>
            </a:endParaRPr>
          </a:p>
        </p:txBody>
      </p:sp>
      <p:sp>
        <p:nvSpPr>
          <p:cNvPr id="7673" name="Google Shape;7673;p974"/>
          <p:cNvSpPr txBox="1"/>
          <p:nvPr/>
        </p:nvSpPr>
        <p:spPr>
          <a:xfrm>
            <a:off x="5861581" y="4043266"/>
            <a:ext cx="1312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solidFill>
                  <a:schemeClr val="dk2"/>
                </a:solidFill>
                <a:latin typeface="Barlow"/>
                <a:ea typeface="Barlow"/>
                <a:cs typeface="Barlow"/>
                <a:sym typeface="Barlow"/>
              </a:rPr>
              <a:t>streams in parallel</a:t>
            </a:r>
            <a:endParaRPr sz="800">
              <a:solidFill>
                <a:schemeClr val="dk2"/>
              </a:solidFill>
              <a:latin typeface="Barlow"/>
              <a:ea typeface="Barlow"/>
              <a:cs typeface="Barlow"/>
              <a:sym typeface="Barlow"/>
            </a:endParaRPr>
          </a:p>
        </p:txBody>
      </p:sp>
      <p:cxnSp>
        <p:nvCxnSpPr>
          <p:cNvPr id="7674" name="Google Shape;7674;p974"/>
          <p:cNvCxnSpPr>
            <a:endCxn id="7675" idx="1"/>
          </p:cNvCxnSpPr>
          <p:nvPr/>
        </p:nvCxnSpPr>
        <p:spPr>
          <a:xfrm flipH="1" rot="10800000">
            <a:off x="7705993" y="3943287"/>
            <a:ext cx="1173900" cy="1800"/>
          </a:xfrm>
          <a:prstGeom prst="curvedConnector3">
            <a:avLst>
              <a:gd fmla="val 50000" name="adj1"/>
            </a:avLst>
          </a:prstGeom>
          <a:noFill/>
          <a:ln cap="flat" cmpd="sng" w="9525">
            <a:solidFill>
              <a:srgbClr val="8F8F8F"/>
            </a:solidFill>
            <a:prstDash val="dot"/>
            <a:round/>
            <a:headEnd len="med" w="med" type="none"/>
            <a:tailEnd len="med" w="med" type="stealth"/>
          </a:ln>
        </p:spPr>
      </p:cxnSp>
      <p:cxnSp>
        <p:nvCxnSpPr>
          <p:cNvPr id="7676" name="Google Shape;7676;p974"/>
          <p:cNvCxnSpPr/>
          <p:nvPr/>
        </p:nvCxnSpPr>
        <p:spPr>
          <a:xfrm>
            <a:off x="7710995" y="4386550"/>
            <a:ext cx="1131000" cy="600"/>
          </a:xfrm>
          <a:prstGeom prst="curvedConnector3">
            <a:avLst>
              <a:gd fmla="val 50000" name="adj1"/>
            </a:avLst>
          </a:prstGeom>
          <a:noFill/>
          <a:ln cap="flat" cmpd="sng" w="9525">
            <a:solidFill>
              <a:srgbClr val="8F8F8F"/>
            </a:solidFill>
            <a:prstDash val="dot"/>
            <a:round/>
            <a:headEnd len="med" w="med" type="none"/>
            <a:tailEnd len="med" w="med" type="stealth"/>
          </a:ln>
        </p:spPr>
      </p:cxnSp>
      <p:pic>
        <p:nvPicPr>
          <p:cNvPr id="7675" name="Google Shape;7675;p974"/>
          <p:cNvPicPr preferRelativeResize="0"/>
          <p:nvPr/>
        </p:nvPicPr>
        <p:blipFill rotWithShape="1">
          <a:blip r:embed="rId11">
            <a:alphaModFix/>
          </a:blip>
          <a:srcRect b="0" l="0" r="0" t="0"/>
          <a:stretch/>
        </p:blipFill>
        <p:spPr>
          <a:xfrm>
            <a:off x="8879893" y="3758914"/>
            <a:ext cx="359175" cy="368746"/>
          </a:xfrm>
          <a:prstGeom prst="rect">
            <a:avLst/>
          </a:prstGeom>
          <a:noFill/>
          <a:ln>
            <a:noFill/>
          </a:ln>
        </p:spPr>
      </p:pic>
      <p:pic>
        <p:nvPicPr>
          <p:cNvPr descr="A close up of a logo&#10;&#10;Description automatically generated" id="7677" name="Google Shape;7677;p974"/>
          <p:cNvPicPr preferRelativeResize="0"/>
          <p:nvPr/>
        </p:nvPicPr>
        <p:blipFill rotWithShape="1">
          <a:blip r:embed="rId5">
            <a:alphaModFix/>
          </a:blip>
          <a:srcRect b="20691" l="0" r="10" t="0"/>
          <a:stretch/>
        </p:blipFill>
        <p:spPr>
          <a:xfrm>
            <a:off x="8967907" y="3759829"/>
            <a:ext cx="199045" cy="122778"/>
          </a:xfrm>
          <a:prstGeom prst="rect">
            <a:avLst/>
          </a:prstGeom>
          <a:noFill/>
          <a:ln>
            <a:noFill/>
          </a:ln>
        </p:spPr>
      </p:pic>
      <p:pic>
        <p:nvPicPr>
          <p:cNvPr id="7678" name="Google Shape;7678;p974"/>
          <p:cNvPicPr preferRelativeResize="0"/>
          <p:nvPr/>
        </p:nvPicPr>
        <p:blipFill rotWithShape="1">
          <a:blip r:embed="rId11">
            <a:alphaModFix/>
          </a:blip>
          <a:srcRect b="0" l="0" r="0" t="0"/>
          <a:stretch/>
        </p:blipFill>
        <p:spPr>
          <a:xfrm>
            <a:off x="8879893" y="4216114"/>
            <a:ext cx="359175" cy="368746"/>
          </a:xfrm>
          <a:prstGeom prst="rect">
            <a:avLst/>
          </a:prstGeom>
          <a:noFill/>
          <a:ln>
            <a:noFill/>
          </a:ln>
        </p:spPr>
      </p:pic>
      <p:pic>
        <p:nvPicPr>
          <p:cNvPr descr="A close up of a logo&#10;&#10;Description automatically generated" id="7679" name="Google Shape;7679;p974"/>
          <p:cNvPicPr preferRelativeResize="0"/>
          <p:nvPr/>
        </p:nvPicPr>
        <p:blipFill rotWithShape="1">
          <a:blip r:embed="rId5">
            <a:alphaModFix/>
          </a:blip>
          <a:srcRect b="20691" l="0" r="10" t="0"/>
          <a:stretch/>
        </p:blipFill>
        <p:spPr>
          <a:xfrm>
            <a:off x="8967907" y="4217029"/>
            <a:ext cx="199045" cy="122778"/>
          </a:xfrm>
          <a:prstGeom prst="rect">
            <a:avLst/>
          </a:prstGeom>
          <a:noFill/>
          <a:ln>
            <a:noFill/>
          </a:ln>
        </p:spPr>
      </p:pic>
      <p:cxnSp>
        <p:nvCxnSpPr>
          <p:cNvPr id="7680" name="Google Shape;7680;p974"/>
          <p:cNvCxnSpPr/>
          <p:nvPr/>
        </p:nvCxnSpPr>
        <p:spPr>
          <a:xfrm rot="-5400000">
            <a:off x="8043447" y="3505056"/>
            <a:ext cx="4065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7681" name="Google Shape;7681;p974"/>
          <p:cNvSpPr/>
          <p:nvPr/>
        </p:nvSpPr>
        <p:spPr>
          <a:xfrm>
            <a:off x="7567645" y="2527228"/>
            <a:ext cx="1378500" cy="738600"/>
          </a:xfrm>
          <a:prstGeom prst="rect">
            <a:avLst/>
          </a:prstGeom>
          <a:solidFill>
            <a:srgbClr val="F2F2F2"/>
          </a:solidFill>
          <a:ln cap="flat" cmpd="sng" w="9525">
            <a:solidFill>
              <a:srgbClr val="DCDCD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100">
                <a:solidFill>
                  <a:srgbClr val="1B5161"/>
                </a:solidFill>
                <a:latin typeface="Barlow"/>
                <a:ea typeface="Barlow"/>
                <a:cs typeface="Barlow"/>
                <a:sym typeface="Barlow"/>
              </a:rPr>
              <a:t>Gold</a:t>
            </a:r>
            <a:endParaRPr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lang="en-US" sz="1100">
                <a:solidFill>
                  <a:srgbClr val="1B5161"/>
                </a:solidFill>
                <a:latin typeface="Barlow"/>
                <a:ea typeface="Barlow"/>
                <a:cs typeface="Barlow"/>
                <a:sym typeface="Barlow"/>
              </a:rPr>
              <a:t>transformations / enrichment</a:t>
            </a:r>
            <a:endParaRPr sz="1100">
              <a:solidFill>
                <a:srgbClr val="1B5161"/>
              </a:solidFill>
              <a:latin typeface="Barlow"/>
              <a:ea typeface="Barlow"/>
              <a:cs typeface="Barlow"/>
              <a:sym typeface="Barlow"/>
            </a:endParaRPr>
          </a:p>
        </p:txBody>
      </p:sp>
      <p:cxnSp>
        <p:nvCxnSpPr>
          <p:cNvPr id="7682" name="Google Shape;7682;p974"/>
          <p:cNvCxnSpPr>
            <a:endCxn id="7675" idx="1"/>
          </p:cNvCxnSpPr>
          <p:nvPr/>
        </p:nvCxnSpPr>
        <p:spPr>
          <a:xfrm flipH="1" rot="10800000">
            <a:off x="7701493" y="3943287"/>
            <a:ext cx="1178400" cy="443400"/>
          </a:xfrm>
          <a:prstGeom prst="curvedConnector3">
            <a:avLst>
              <a:gd fmla="val 50000" name="adj1"/>
            </a:avLst>
          </a:prstGeom>
          <a:noFill/>
          <a:ln cap="flat" cmpd="sng" w="9525">
            <a:solidFill>
              <a:srgbClr val="8F8F8F"/>
            </a:solidFill>
            <a:prstDash val="dot"/>
            <a:round/>
            <a:headEnd len="med" w="med" type="none"/>
            <a:tailEnd len="med" w="med" type="stealth"/>
          </a:ln>
        </p:spPr>
      </p:cxnSp>
      <p:cxnSp>
        <p:nvCxnSpPr>
          <p:cNvPr id="7683" name="Google Shape;7683;p974"/>
          <p:cNvCxnSpPr/>
          <p:nvPr/>
        </p:nvCxnSpPr>
        <p:spPr>
          <a:xfrm>
            <a:off x="1592854" y="4196875"/>
            <a:ext cx="1238700" cy="600"/>
          </a:xfrm>
          <a:prstGeom prst="curvedConnector3">
            <a:avLst>
              <a:gd fmla="val 50000" name="adj1"/>
            </a:avLst>
          </a:prstGeom>
          <a:noFill/>
          <a:ln cap="flat" cmpd="sng" w="9525">
            <a:solidFill>
              <a:srgbClr val="8F8F8F"/>
            </a:solidFill>
            <a:prstDash val="solid"/>
            <a:round/>
            <a:headEnd len="med" w="med"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8" name="Shape 7688"/>
        <p:cNvGrpSpPr/>
        <p:nvPr/>
      </p:nvGrpSpPr>
      <p:grpSpPr>
        <a:xfrm>
          <a:off x="0" y="0"/>
          <a:ext cx="0" cy="0"/>
          <a:chOff x="0" y="0"/>
          <a:chExt cx="0" cy="0"/>
        </a:xfrm>
      </p:grpSpPr>
      <p:sp>
        <p:nvSpPr>
          <p:cNvPr id="7689" name="Google Shape;7689;p97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Getting started with Delta Change Data Feed</a:t>
            </a:r>
            <a:endParaRPr/>
          </a:p>
        </p:txBody>
      </p:sp>
      <p:sp>
        <p:nvSpPr>
          <p:cNvPr id="7690" name="Google Shape;7690;p975"/>
          <p:cNvSpPr/>
          <p:nvPr/>
        </p:nvSpPr>
        <p:spPr>
          <a:xfrm>
            <a:off x="6198959" y="2715225"/>
            <a:ext cx="5096100" cy="2331300"/>
          </a:xfrm>
          <a:prstGeom prst="roundRect">
            <a:avLst>
              <a:gd fmla="val 9090" name="adj"/>
            </a:avLst>
          </a:prstGeom>
          <a:solidFill>
            <a:srgbClr val="EFEFEF"/>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B3038"/>
              </a:buClr>
              <a:buSzPts val="1800"/>
              <a:buFont typeface="Calibri"/>
              <a:buNone/>
            </a:pPr>
            <a:r>
              <a:t/>
            </a:r>
            <a:endParaRPr sz="1800">
              <a:solidFill>
                <a:srgbClr val="1B3038"/>
              </a:solidFill>
              <a:latin typeface="Calibri"/>
              <a:ea typeface="Calibri"/>
              <a:cs typeface="Calibri"/>
              <a:sym typeface="Calibri"/>
            </a:endParaRPr>
          </a:p>
        </p:txBody>
      </p:sp>
      <p:sp>
        <p:nvSpPr>
          <p:cNvPr id="7691" name="Google Shape;7691;p975"/>
          <p:cNvSpPr txBox="1"/>
          <p:nvPr/>
        </p:nvSpPr>
        <p:spPr>
          <a:xfrm>
            <a:off x="6345150" y="2715225"/>
            <a:ext cx="4659600" cy="2331300"/>
          </a:xfrm>
          <a:prstGeom prst="rect">
            <a:avLst/>
          </a:prstGeom>
          <a:noFill/>
          <a:ln>
            <a:noFill/>
          </a:ln>
        </p:spPr>
        <p:txBody>
          <a:bodyPr anchorCtr="0" anchor="t" bIns="45700" lIns="91425" spcFirstLastPara="1" rIns="91425" wrap="square" tIns="45700">
            <a:noAutofit/>
          </a:bodyPr>
          <a:lstStyle/>
          <a:p>
            <a:pPr indent="0" lvl="0" marL="76200" marR="76200" rtl="0" algn="l">
              <a:lnSpc>
                <a:spcPct val="150001"/>
              </a:lnSpc>
              <a:spcBef>
                <a:spcPts val="300"/>
              </a:spcBef>
              <a:spcAft>
                <a:spcPts val="300"/>
              </a:spcAft>
              <a:buNone/>
            </a:pPr>
            <a:r>
              <a:rPr lang="en-US" sz="1800">
                <a:latin typeface="Courier New"/>
                <a:ea typeface="Courier New"/>
                <a:cs typeface="Courier New"/>
                <a:sym typeface="Courier New"/>
              </a:rPr>
              <a:t>spark.conf.set('spark.databricks.delta.properties.defaults</a:t>
            </a:r>
            <a:r>
              <a:rPr b="1" lang="en-US" sz="1800">
                <a:solidFill>
                  <a:srgbClr val="00B0F0"/>
                </a:solidFill>
                <a:latin typeface="Courier New"/>
                <a:ea typeface="Courier New"/>
                <a:cs typeface="Courier New"/>
                <a:sym typeface="Courier New"/>
              </a:rPr>
              <a:t>.enableChangeDataCapture</a:t>
            </a:r>
            <a:r>
              <a:rPr lang="en-US" sz="1800">
                <a:latin typeface="Courier New"/>
                <a:ea typeface="Courier New"/>
                <a:cs typeface="Courier New"/>
                <a:sym typeface="Courier New"/>
              </a:rPr>
              <a:t>', </a:t>
            </a:r>
            <a:r>
              <a:rPr b="1" lang="en-US" sz="1800">
                <a:solidFill>
                  <a:srgbClr val="00B0F0"/>
                </a:solidFill>
                <a:latin typeface="Courier New"/>
                <a:ea typeface="Courier New"/>
                <a:cs typeface="Courier New"/>
                <a:sym typeface="Courier New"/>
              </a:rPr>
              <a:t>True</a:t>
            </a:r>
            <a:r>
              <a:rPr lang="en-US" sz="1800">
                <a:latin typeface="Courier New"/>
                <a:ea typeface="Courier New"/>
                <a:cs typeface="Courier New"/>
                <a:sym typeface="Courier New"/>
              </a:rPr>
              <a:t>)</a:t>
            </a:r>
            <a:endParaRPr sz="1800">
              <a:latin typeface="Courier New"/>
              <a:ea typeface="Courier New"/>
              <a:cs typeface="Courier New"/>
              <a:sym typeface="Courier New"/>
            </a:endParaRPr>
          </a:p>
        </p:txBody>
      </p:sp>
      <p:sp>
        <p:nvSpPr>
          <p:cNvPr id="7692" name="Google Shape;7692;p975"/>
          <p:cNvSpPr/>
          <p:nvPr/>
        </p:nvSpPr>
        <p:spPr>
          <a:xfrm>
            <a:off x="771750" y="2715225"/>
            <a:ext cx="5096100" cy="2331300"/>
          </a:xfrm>
          <a:prstGeom prst="roundRect">
            <a:avLst>
              <a:gd fmla="val 9090" name="adj"/>
            </a:avLst>
          </a:prstGeom>
          <a:solidFill>
            <a:srgbClr val="EFEFEF"/>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B3038"/>
              </a:buClr>
              <a:buSzPts val="1800"/>
              <a:buFont typeface="Calibri"/>
              <a:buNone/>
            </a:pPr>
            <a:r>
              <a:t/>
            </a:r>
            <a:endParaRPr sz="1800">
              <a:solidFill>
                <a:srgbClr val="1B3038"/>
              </a:solidFill>
              <a:latin typeface="Calibri"/>
              <a:ea typeface="Calibri"/>
              <a:cs typeface="Calibri"/>
              <a:sym typeface="Calibri"/>
            </a:endParaRPr>
          </a:p>
        </p:txBody>
      </p:sp>
      <p:sp>
        <p:nvSpPr>
          <p:cNvPr id="7693" name="Google Shape;7693;p975"/>
          <p:cNvSpPr txBox="1"/>
          <p:nvPr/>
        </p:nvSpPr>
        <p:spPr>
          <a:xfrm>
            <a:off x="880975" y="2715225"/>
            <a:ext cx="4659600" cy="23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900"/>
              <a:buFont typeface="Arial"/>
              <a:buNone/>
            </a:pPr>
            <a:r>
              <a:rPr lang="en-US" sz="1800">
                <a:latin typeface="Courier New"/>
                <a:ea typeface="Courier New"/>
                <a:cs typeface="Courier New"/>
                <a:sym typeface="Courier New"/>
              </a:rPr>
              <a:t>ALTER TABLE ... </a:t>
            </a:r>
            <a:endParaRPr sz="1800">
              <a:latin typeface="Courier New"/>
              <a:ea typeface="Courier New"/>
              <a:cs typeface="Courier New"/>
              <a:sym typeface="Courier New"/>
            </a:endParaRPr>
          </a:p>
          <a:p>
            <a:pPr indent="0" lvl="0" marL="0" marR="0" rtl="0" algn="l">
              <a:lnSpc>
                <a:spcPct val="100000"/>
              </a:lnSpc>
              <a:spcBef>
                <a:spcPts val="400"/>
              </a:spcBef>
              <a:spcAft>
                <a:spcPts val="0"/>
              </a:spcAft>
              <a:buClr>
                <a:srgbClr val="000000"/>
              </a:buClr>
              <a:buSzPts val="1900"/>
              <a:buFont typeface="Arial"/>
              <a:buNone/>
            </a:pPr>
            <a:r>
              <a:rPr lang="en-US" sz="1800">
                <a:latin typeface="Courier New"/>
                <a:ea typeface="Courier New"/>
                <a:cs typeface="Courier New"/>
                <a:sym typeface="Courier New"/>
              </a:rPr>
              <a:t>SET TBLPROPERTIES (</a:t>
            </a:r>
            <a:r>
              <a:rPr b="1" lang="en-US" sz="1800">
                <a:solidFill>
                  <a:schemeClr val="accent4"/>
                </a:solidFill>
                <a:latin typeface="Courier New"/>
                <a:ea typeface="Courier New"/>
                <a:cs typeface="Courier New"/>
                <a:sym typeface="Courier New"/>
              </a:rPr>
              <a:t>delta.enableChangeDataCapture = true</a:t>
            </a:r>
            <a:r>
              <a:rPr lang="en-US"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900"/>
              <a:buFont typeface="Arial"/>
              <a:buNone/>
            </a:pPr>
            <a:r>
              <a:t/>
            </a:r>
            <a:endParaRPr sz="1800">
              <a:latin typeface="Courier New"/>
              <a:ea typeface="Courier New"/>
              <a:cs typeface="Courier New"/>
              <a:sym typeface="Courier New"/>
            </a:endParaRPr>
          </a:p>
        </p:txBody>
      </p:sp>
      <p:sp>
        <p:nvSpPr>
          <p:cNvPr id="7694" name="Google Shape;7694;p975"/>
          <p:cNvSpPr txBox="1"/>
          <p:nvPr/>
        </p:nvSpPr>
        <p:spPr>
          <a:xfrm>
            <a:off x="880977" y="1943623"/>
            <a:ext cx="3939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Enable </a:t>
            </a:r>
            <a:r>
              <a:rPr b="1" lang="en-US" sz="1800">
                <a:solidFill>
                  <a:srgbClr val="FF9900"/>
                </a:solidFill>
                <a:latin typeface="Courier New"/>
                <a:ea typeface="Courier New"/>
                <a:cs typeface="Courier New"/>
                <a:sym typeface="Courier New"/>
              </a:rPr>
              <a:t>CDF on TABLE</a:t>
            </a:r>
            <a:r>
              <a:rPr b="0" i="0" lang="en-US" sz="2400" u="none" cap="none" strike="noStrike">
                <a:solidFill>
                  <a:srgbClr val="000000"/>
                </a:solidFill>
                <a:latin typeface="Source Sans Pro"/>
                <a:ea typeface="Source Sans Pro"/>
                <a:cs typeface="Source Sans Pro"/>
                <a:sym typeface="Source Sans Pro"/>
              </a:rPr>
              <a:t>…</a:t>
            </a:r>
            <a:endParaRPr b="0" i="0" sz="2400" u="none" cap="none" strike="noStrike">
              <a:solidFill>
                <a:srgbClr val="000000"/>
              </a:solidFill>
              <a:latin typeface="Source Sans Pro"/>
              <a:ea typeface="Source Sans Pro"/>
              <a:cs typeface="Source Sans Pro"/>
              <a:sym typeface="Source Sans Pro"/>
            </a:endParaRPr>
          </a:p>
        </p:txBody>
      </p:sp>
      <p:sp>
        <p:nvSpPr>
          <p:cNvPr id="7695" name="Google Shape;7695;p975"/>
          <p:cNvSpPr txBox="1"/>
          <p:nvPr/>
        </p:nvSpPr>
        <p:spPr>
          <a:xfrm>
            <a:off x="6198976" y="1943625"/>
            <a:ext cx="46596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b="0" i="0" lang="en-US" sz="2400" u="none" cap="none" strike="noStrike">
                <a:solidFill>
                  <a:srgbClr val="000000"/>
                </a:solidFill>
                <a:latin typeface="Source Sans Pro"/>
                <a:ea typeface="Source Sans Pro"/>
                <a:cs typeface="Source Sans Pro"/>
                <a:sym typeface="Source Sans Pro"/>
              </a:rPr>
              <a:t>… </a:t>
            </a:r>
            <a:r>
              <a:rPr lang="en-US" sz="2400">
                <a:latin typeface="Source Sans Pro"/>
                <a:ea typeface="Source Sans Pro"/>
                <a:cs typeface="Source Sans Pro"/>
                <a:sym typeface="Source Sans Pro"/>
              </a:rPr>
              <a:t>or Establish</a:t>
            </a:r>
            <a:r>
              <a:rPr b="0" i="0" lang="en-US" sz="2400" u="none" cap="none" strike="noStrike">
                <a:solidFill>
                  <a:srgbClr val="000000"/>
                </a:solidFill>
                <a:latin typeface="Source Sans Pro"/>
                <a:ea typeface="Source Sans Pro"/>
                <a:cs typeface="Source Sans Pro"/>
                <a:sym typeface="Source Sans Pro"/>
              </a:rPr>
              <a:t> </a:t>
            </a:r>
            <a:r>
              <a:rPr b="1" lang="en-US" sz="1800">
                <a:solidFill>
                  <a:srgbClr val="00B0F0"/>
                </a:solidFill>
                <a:latin typeface="Courier New"/>
                <a:ea typeface="Courier New"/>
                <a:cs typeface="Courier New"/>
                <a:sym typeface="Courier New"/>
              </a:rPr>
              <a:t>CDF on CLUSTER</a:t>
            </a:r>
            <a:endParaRPr b="0" i="0" sz="1800" u="none" cap="none" strike="noStrike">
              <a:solidFill>
                <a:srgbClr val="00B0F0"/>
              </a:solidFill>
              <a:latin typeface="Source Sans Pro"/>
              <a:ea typeface="Source Sans Pro"/>
              <a:cs typeface="Source Sans Pro"/>
              <a:sym typeface="Source Sans Pro"/>
            </a:endParaRPr>
          </a:p>
        </p:txBody>
      </p:sp>
      <p:sp>
        <p:nvSpPr>
          <p:cNvPr id="7696" name="Google Shape;7696;p975"/>
          <p:cNvSpPr txBox="1"/>
          <p:nvPr/>
        </p:nvSpPr>
        <p:spPr>
          <a:xfrm>
            <a:off x="880971" y="52549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SQL, Python, or Scala</a:t>
            </a:r>
            <a:endParaRPr b="0" i="0" sz="1800" u="none" cap="none" strike="noStrike">
              <a:solidFill>
                <a:srgbClr val="00B0F0"/>
              </a:solidFill>
              <a:latin typeface="Source Sans Pro"/>
              <a:ea typeface="Source Sans Pro"/>
              <a:cs typeface="Source Sans Pro"/>
              <a:sym typeface="Source Sans Pro"/>
            </a:endParaRPr>
          </a:p>
        </p:txBody>
      </p:sp>
      <p:sp>
        <p:nvSpPr>
          <p:cNvPr id="7697" name="Google Shape;7697;p975"/>
          <p:cNvSpPr txBox="1"/>
          <p:nvPr/>
        </p:nvSpPr>
        <p:spPr>
          <a:xfrm>
            <a:off x="6345146" y="52549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Python, or Scala</a:t>
            </a:r>
            <a:endParaRPr b="0" i="0" sz="1800" u="none" cap="none" strike="noStrike">
              <a:solidFill>
                <a:srgbClr val="00B0F0"/>
              </a:solidFill>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2" name="Shape 7702"/>
        <p:cNvGrpSpPr/>
        <p:nvPr/>
      </p:nvGrpSpPr>
      <p:grpSpPr>
        <a:xfrm>
          <a:off x="0" y="0"/>
          <a:ext cx="0" cy="0"/>
          <a:chOff x="0" y="0"/>
          <a:chExt cx="0" cy="0"/>
        </a:xfrm>
      </p:grpSpPr>
      <p:sp>
        <p:nvSpPr>
          <p:cNvPr id="7703" name="Google Shape;7703;p97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Using Delta Change Data Feed</a:t>
            </a:r>
            <a:endParaRPr/>
          </a:p>
        </p:txBody>
      </p:sp>
      <p:sp>
        <p:nvSpPr>
          <p:cNvPr id="7704" name="Google Shape;7704;p976"/>
          <p:cNvSpPr/>
          <p:nvPr/>
        </p:nvSpPr>
        <p:spPr>
          <a:xfrm>
            <a:off x="6198959" y="2715225"/>
            <a:ext cx="5096100" cy="2331300"/>
          </a:xfrm>
          <a:prstGeom prst="roundRect">
            <a:avLst>
              <a:gd fmla="val 9090" name="adj"/>
            </a:avLst>
          </a:prstGeom>
          <a:solidFill>
            <a:srgbClr val="EFEFEF"/>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1B3038"/>
              </a:solidFill>
              <a:latin typeface="Calibri"/>
              <a:ea typeface="Calibri"/>
              <a:cs typeface="Calibri"/>
              <a:sym typeface="Calibri"/>
            </a:endParaRPr>
          </a:p>
        </p:txBody>
      </p:sp>
      <p:sp>
        <p:nvSpPr>
          <p:cNvPr id="7705" name="Google Shape;7705;p976"/>
          <p:cNvSpPr txBox="1"/>
          <p:nvPr/>
        </p:nvSpPr>
        <p:spPr>
          <a:xfrm>
            <a:off x="6345153" y="2715225"/>
            <a:ext cx="4659600" cy="23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INSERT INTO</a:t>
            </a:r>
            <a:r>
              <a:rPr b="0" i="0" lang="en-US" sz="1900" u="none" cap="none" strike="noStrike">
                <a:solidFill>
                  <a:srgbClr val="000000"/>
                </a:solidFill>
                <a:latin typeface="Courier New"/>
                <a:ea typeface="Courier New"/>
                <a:cs typeface="Courier New"/>
                <a:sym typeface="Courier New"/>
              </a:rPr>
              <a:t> TABLE ... </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b="0" i="0" lang="en-US" sz="1900" u="none" cap="none" strike="noStrike">
                <a:solidFill>
                  <a:srgbClr val="000000"/>
                </a:solidFill>
                <a:latin typeface="Courier New"/>
                <a:ea typeface="Courier New"/>
                <a:cs typeface="Courier New"/>
                <a:sym typeface="Courier New"/>
              </a:rPr>
              <a:t>USING </a:t>
            </a:r>
            <a:r>
              <a:rPr b="1" i="0" lang="en-US" sz="1900" u="none" cap="none" strike="noStrike">
                <a:solidFill>
                  <a:srgbClr val="00B0F0"/>
                </a:solidFill>
                <a:latin typeface="Courier New"/>
                <a:ea typeface="Courier New"/>
                <a:cs typeface="Courier New"/>
                <a:sym typeface="Courier New"/>
              </a:rPr>
              <a:t>delta</a:t>
            </a:r>
            <a:r>
              <a:rPr b="1" i="0" lang="en-US" sz="1900" u="none" cap="none" strike="noStrike">
                <a:solidFill>
                  <a:srgbClr val="000000"/>
                </a:solidFill>
                <a:latin typeface="Courier New"/>
                <a:ea typeface="Courier New"/>
                <a:cs typeface="Courier New"/>
                <a:sym typeface="Courier New"/>
              </a:rPr>
              <a:t> </a:t>
            </a:r>
            <a:r>
              <a:rPr b="0" i="0" lang="en-US" sz="1900" u="none" cap="none" strike="noStrike">
                <a:solidFill>
                  <a:srgbClr val="000000"/>
                </a:solidFill>
                <a:latin typeface="Courier New"/>
                <a:ea typeface="Courier New"/>
                <a:cs typeface="Courier New"/>
                <a:sym typeface="Courier New"/>
              </a:rPr>
              <a:t>... </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500">
                <a:latin typeface="Courier New"/>
                <a:ea typeface="Courier New"/>
                <a:cs typeface="Courier New"/>
                <a:sym typeface="Courier New"/>
              </a:rPr>
              <a:t>as</a:t>
            </a:r>
            <a:endParaRPr sz="1500">
              <a:latin typeface="Courier New"/>
              <a:ea typeface="Courier New"/>
              <a:cs typeface="Courier New"/>
              <a:sym typeface="Courier New"/>
            </a:endParaRPr>
          </a:p>
          <a:p>
            <a:pPr indent="0" lvl="0" marL="0" rtl="0" algn="l">
              <a:spcBef>
                <a:spcPts val="40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rgbClr val="00B0F0"/>
                </a:solidFill>
                <a:latin typeface="Courier New"/>
                <a:ea typeface="Courier New"/>
                <a:cs typeface="Courier New"/>
                <a:sym typeface="Courier New"/>
              </a:rPr>
              <a:t>table_changes</a:t>
            </a:r>
            <a:r>
              <a:rPr lang="en-US" sz="19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7706" name="Google Shape;7706;p976"/>
          <p:cNvSpPr/>
          <p:nvPr/>
        </p:nvSpPr>
        <p:spPr>
          <a:xfrm>
            <a:off x="771753" y="2715225"/>
            <a:ext cx="5096100" cy="3014100"/>
          </a:xfrm>
          <a:prstGeom prst="roundRect">
            <a:avLst>
              <a:gd fmla="val 9090" name="adj"/>
            </a:avLst>
          </a:prstGeom>
          <a:solidFill>
            <a:srgbClr val="EFEFEF"/>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B3038"/>
              </a:buClr>
              <a:buSzPts val="1800"/>
              <a:buFont typeface="Calibri"/>
              <a:buNone/>
            </a:pPr>
            <a:r>
              <a:t/>
            </a:r>
            <a:endParaRPr b="0" i="0" sz="1800" u="none" cap="none" strike="noStrike">
              <a:solidFill>
                <a:srgbClr val="1B3038"/>
              </a:solidFill>
              <a:latin typeface="Calibri"/>
              <a:ea typeface="Calibri"/>
              <a:cs typeface="Calibri"/>
              <a:sym typeface="Calibri"/>
            </a:endParaRPr>
          </a:p>
        </p:txBody>
      </p:sp>
      <p:sp>
        <p:nvSpPr>
          <p:cNvPr id="7707" name="Google Shape;7707;p976"/>
          <p:cNvSpPr txBox="1"/>
          <p:nvPr/>
        </p:nvSpPr>
        <p:spPr>
          <a:xfrm>
            <a:off x="880975" y="2715225"/>
            <a:ext cx="4659600" cy="23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chemeClr val="accent4"/>
                </a:solidFill>
                <a:latin typeface="Courier New"/>
                <a:ea typeface="Courier New"/>
                <a:cs typeface="Courier New"/>
                <a:sym typeface="Courier New"/>
              </a:rPr>
              <a:t>table_changes</a:t>
            </a:r>
            <a:r>
              <a:rPr lang="en-US" sz="1900">
                <a:latin typeface="Courier New"/>
                <a:ea typeface="Courier New"/>
                <a:cs typeface="Courier New"/>
                <a:sym typeface="Courier New"/>
              </a:rPr>
              <a:t>('tableName',</a:t>
            </a:r>
            <a:endParaRPr sz="1900">
              <a:latin typeface="Courier New"/>
              <a:ea typeface="Courier New"/>
              <a:cs typeface="Courier New"/>
              <a:sym typeface="Courier New"/>
            </a:endParaRPr>
          </a:p>
          <a:p>
            <a:pPr indent="45720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 startingVersion</a:t>
            </a:r>
            <a:endParaRPr sz="1900">
              <a:latin typeface="Courier New"/>
              <a:ea typeface="Courier New"/>
              <a:cs typeface="Courier New"/>
              <a:sym typeface="Courier New"/>
            </a:endParaRPr>
          </a:p>
          <a:p>
            <a:pPr indent="0" lvl="0" marL="45720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 [,endingVersion])</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500"/>
              <a:buFont typeface="Arial"/>
              <a:buNone/>
            </a:pPr>
            <a:r>
              <a:rPr lang="en-US" sz="1500">
                <a:latin typeface="Courier New"/>
                <a:ea typeface="Courier New"/>
                <a:cs typeface="Courier New"/>
                <a:sym typeface="Courier New"/>
              </a:rPr>
              <a:t>or</a:t>
            </a:r>
            <a:endParaRPr b="0" i="0" sz="15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chemeClr val="accent4"/>
                </a:solidFill>
                <a:latin typeface="Courier New"/>
                <a:ea typeface="Courier New"/>
                <a:cs typeface="Courier New"/>
                <a:sym typeface="Courier New"/>
              </a:rPr>
              <a:t>table_changes</a:t>
            </a:r>
            <a:r>
              <a:rPr lang="en-US" sz="1900">
                <a:latin typeface="Courier New"/>
                <a:ea typeface="Courier New"/>
                <a:cs typeface="Courier New"/>
                <a:sym typeface="Courier New"/>
              </a:rPr>
              <a:t>('tableName',</a:t>
            </a:r>
            <a:endParaRPr sz="1900">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    'startingTimestamp'</a:t>
            </a:r>
            <a:endParaRPr sz="1900">
              <a:latin typeface="Courier New"/>
              <a:ea typeface="Courier New"/>
              <a:cs typeface="Courier New"/>
              <a:sym typeface="Courier New"/>
            </a:endParaRPr>
          </a:p>
          <a:p>
            <a:pPr indent="45720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 [,'endingTimestamp'])</a:t>
            </a:r>
            <a:endParaRPr sz="1900">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900"/>
              <a:buFont typeface="Arial"/>
              <a:buNone/>
            </a:pPr>
            <a:r>
              <a:t/>
            </a:r>
            <a:endParaRPr sz="1900">
              <a:latin typeface="Courier New"/>
              <a:ea typeface="Courier New"/>
              <a:cs typeface="Courier New"/>
              <a:sym typeface="Courier New"/>
            </a:endParaRPr>
          </a:p>
        </p:txBody>
      </p:sp>
      <p:sp>
        <p:nvSpPr>
          <p:cNvPr id="7708" name="Google Shape;7708;p976"/>
          <p:cNvSpPr txBox="1"/>
          <p:nvPr/>
        </p:nvSpPr>
        <p:spPr>
          <a:xfrm>
            <a:off x="880977" y="1943623"/>
            <a:ext cx="3939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Query </a:t>
            </a:r>
            <a:r>
              <a:rPr b="1" lang="en-US" sz="1800">
                <a:solidFill>
                  <a:srgbClr val="FF9900"/>
                </a:solidFill>
                <a:latin typeface="Courier New"/>
                <a:ea typeface="Courier New"/>
                <a:cs typeface="Courier New"/>
                <a:sym typeface="Courier New"/>
              </a:rPr>
              <a:t>changes</a:t>
            </a:r>
            <a:r>
              <a:rPr b="0" i="0" lang="en-US" sz="2400" u="none" cap="none" strike="noStrike">
                <a:solidFill>
                  <a:srgbClr val="000000"/>
                </a:solidFill>
                <a:latin typeface="Source Sans Pro"/>
                <a:ea typeface="Source Sans Pro"/>
                <a:cs typeface="Source Sans Pro"/>
                <a:sym typeface="Source Sans Pro"/>
              </a:rPr>
              <a:t>…</a:t>
            </a:r>
            <a:endParaRPr b="0" i="0" sz="2400" u="none" cap="none" strike="noStrike">
              <a:solidFill>
                <a:srgbClr val="000000"/>
              </a:solidFill>
              <a:latin typeface="Source Sans Pro"/>
              <a:ea typeface="Source Sans Pro"/>
              <a:cs typeface="Source Sans Pro"/>
              <a:sym typeface="Source Sans Pro"/>
            </a:endParaRPr>
          </a:p>
        </p:txBody>
      </p:sp>
      <p:sp>
        <p:nvSpPr>
          <p:cNvPr id="7709" name="Google Shape;7709;p976"/>
          <p:cNvSpPr txBox="1"/>
          <p:nvPr/>
        </p:nvSpPr>
        <p:spPr>
          <a:xfrm>
            <a:off x="6198971" y="19436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b="0" i="0" lang="en-US" sz="2400" u="none" cap="none" strike="noStrike">
                <a:solidFill>
                  <a:srgbClr val="000000"/>
                </a:solidFill>
                <a:latin typeface="Source Sans Pro"/>
                <a:ea typeface="Source Sans Pro"/>
                <a:cs typeface="Source Sans Pro"/>
                <a:sym typeface="Source Sans Pro"/>
              </a:rPr>
              <a:t>… </a:t>
            </a:r>
            <a:r>
              <a:rPr lang="en-US" sz="2400">
                <a:latin typeface="Source Sans Pro"/>
                <a:ea typeface="Source Sans Pro"/>
                <a:cs typeface="Source Sans Pro"/>
                <a:sym typeface="Source Sans Pro"/>
              </a:rPr>
              <a:t>and store</a:t>
            </a:r>
            <a:r>
              <a:rPr b="0" i="0" lang="en-US" sz="2400" u="none" cap="none" strike="noStrike">
                <a:solidFill>
                  <a:srgbClr val="000000"/>
                </a:solidFill>
                <a:latin typeface="Source Sans Pro"/>
                <a:ea typeface="Source Sans Pro"/>
                <a:cs typeface="Source Sans Pro"/>
                <a:sym typeface="Source Sans Pro"/>
              </a:rPr>
              <a:t> </a:t>
            </a:r>
            <a:r>
              <a:rPr b="1" lang="en-US" sz="1800">
                <a:solidFill>
                  <a:srgbClr val="00B0F0"/>
                </a:solidFill>
                <a:latin typeface="Courier New"/>
                <a:ea typeface="Courier New"/>
                <a:cs typeface="Courier New"/>
                <a:sym typeface="Courier New"/>
              </a:rPr>
              <a:t>them</a:t>
            </a:r>
            <a:endParaRPr b="0" i="0" sz="1800" u="none" cap="none" strike="noStrike">
              <a:solidFill>
                <a:srgbClr val="00B0F0"/>
              </a:solidFill>
              <a:latin typeface="Source Sans Pro"/>
              <a:ea typeface="Source Sans Pro"/>
              <a:cs typeface="Source Sans Pro"/>
              <a:sym typeface="Source Sans Pro"/>
            </a:endParaRPr>
          </a:p>
        </p:txBody>
      </p:sp>
      <p:sp>
        <p:nvSpPr>
          <p:cNvPr id="7710" name="Google Shape;7710;p976"/>
          <p:cNvSpPr txBox="1"/>
          <p:nvPr/>
        </p:nvSpPr>
        <p:spPr>
          <a:xfrm>
            <a:off x="6345146" y="52549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SQL, Python, or Scala</a:t>
            </a:r>
            <a:endParaRPr b="0" i="0" sz="1800" u="none" cap="none" strike="noStrike">
              <a:solidFill>
                <a:srgbClr val="00B0F0"/>
              </a:solidFill>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5" name="Shape 7715"/>
        <p:cNvGrpSpPr/>
        <p:nvPr/>
      </p:nvGrpSpPr>
      <p:grpSpPr>
        <a:xfrm>
          <a:off x="0" y="0"/>
          <a:ext cx="0" cy="0"/>
          <a:chOff x="0" y="0"/>
          <a:chExt cx="0" cy="0"/>
        </a:xfrm>
      </p:grpSpPr>
      <p:pic>
        <p:nvPicPr>
          <p:cNvPr id="7716" name="Google Shape;7716;p977"/>
          <p:cNvPicPr preferRelativeResize="0"/>
          <p:nvPr/>
        </p:nvPicPr>
        <p:blipFill>
          <a:blip r:embed="rId3">
            <a:alphaModFix/>
          </a:blip>
          <a:stretch>
            <a:fillRect/>
          </a:stretch>
        </p:blipFill>
        <p:spPr>
          <a:xfrm>
            <a:off x="460975" y="1703037"/>
            <a:ext cx="11664900" cy="3832925"/>
          </a:xfrm>
          <a:prstGeom prst="rect">
            <a:avLst/>
          </a:prstGeom>
          <a:noFill/>
          <a:ln>
            <a:noFill/>
          </a:ln>
        </p:spPr>
      </p:pic>
      <p:sp>
        <p:nvSpPr>
          <p:cNvPr id="7717" name="Google Shape;7717;p97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Getting started with Delta Change Data Feed</a:t>
            </a:r>
            <a:endParaRPr/>
          </a:p>
        </p:txBody>
      </p:sp>
      <p:sp>
        <p:nvSpPr>
          <p:cNvPr id="7718" name="Google Shape;7718;p977"/>
          <p:cNvSpPr/>
          <p:nvPr/>
        </p:nvSpPr>
        <p:spPr>
          <a:xfrm>
            <a:off x="5522350" y="3569775"/>
            <a:ext cx="6113100" cy="5856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77"/>
          <p:cNvSpPr/>
          <p:nvPr/>
        </p:nvSpPr>
        <p:spPr>
          <a:xfrm>
            <a:off x="5522350" y="3231850"/>
            <a:ext cx="6113100" cy="292800"/>
          </a:xfrm>
          <a:prstGeom prst="rect">
            <a:avLst/>
          </a:prstGeom>
          <a:noFill/>
          <a:ln cap="flat" cmpd="sng" w="28575">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77"/>
          <p:cNvSpPr/>
          <p:nvPr/>
        </p:nvSpPr>
        <p:spPr>
          <a:xfrm>
            <a:off x="5522350" y="4199032"/>
            <a:ext cx="6113100" cy="292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5" name="Shape 7725"/>
        <p:cNvGrpSpPr/>
        <p:nvPr/>
      </p:nvGrpSpPr>
      <p:grpSpPr>
        <a:xfrm>
          <a:off x="0" y="0"/>
          <a:ext cx="0" cy="0"/>
          <a:chOff x="0" y="0"/>
          <a:chExt cx="0" cy="0"/>
        </a:xfrm>
      </p:grpSpPr>
      <p:sp>
        <p:nvSpPr>
          <p:cNvPr id="7726" name="Google Shape;7726;p978"/>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Unity Catalog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0" name="Shape 7730"/>
        <p:cNvGrpSpPr/>
        <p:nvPr/>
      </p:nvGrpSpPr>
      <p:grpSpPr>
        <a:xfrm>
          <a:off x="0" y="0"/>
          <a:ext cx="0" cy="0"/>
          <a:chOff x="0" y="0"/>
          <a:chExt cx="0" cy="0"/>
        </a:xfrm>
      </p:grpSpPr>
      <p:sp>
        <p:nvSpPr>
          <p:cNvPr id="7731" name="Google Shape;7731;p979"/>
          <p:cNvSpPr/>
          <p:nvPr/>
        </p:nvSpPr>
        <p:spPr>
          <a:xfrm>
            <a:off x="2988" y="4880393"/>
            <a:ext cx="12189149" cy="228108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sz="1466">
              <a:solidFill>
                <a:schemeClr val="lt1"/>
              </a:solidFill>
              <a:latin typeface="DM Sans"/>
              <a:ea typeface="DM Sans"/>
              <a:cs typeface="DM Sans"/>
              <a:sym typeface="DM Sans"/>
            </a:endParaRPr>
          </a:p>
        </p:txBody>
      </p:sp>
      <p:sp>
        <p:nvSpPr>
          <p:cNvPr id="7732" name="Google Shape;7732;p979"/>
          <p:cNvSpPr/>
          <p:nvPr/>
        </p:nvSpPr>
        <p:spPr>
          <a:xfrm>
            <a:off x="2173184" y="1799924"/>
            <a:ext cx="7781100" cy="3897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spcBef>
                <a:spcPts val="0"/>
              </a:spcBef>
              <a:spcAft>
                <a:spcPts val="0"/>
              </a:spcAft>
              <a:buNone/>
            </a:pPr>
            <a:r>
              <a:t/>
            </a:r>
            <a:endParaRPr i="1" sz="1466">
              <a:solidFill>
                <a:schemeClr val="lt1"/>
              </a:solidFill>
              <a:latin typeface="DM Sans"/>
              <a:ea typeface="DM Sans"/>
              <a:cs typeface="DM Sans"/>
              <a:sym typeface="DM Sans"/>
            </a:endParaRPr>
          </a:p>
        </p:txBody>
      </p:sp>
      <p:sp>
        <p:nvSpPr>
          <p:cNvPr id="7733" name="Google Shape;7733;p979"/>
          <p:cNvSpPr/>
          <p:nvPr/>
        </p:nvSpPr>
        <p:spPr>
          <a:xfrm>
            <a:off x="4230026"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ETL &amp;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Real-time Analytics</a:t>
            </a:r>
            <a:endParaRPr/>
          </a:p>
        </p:txBody>
      </p:sp>
      <p:sp>
        <p:nvSpPr>
          <p:cNvPr id="7734" name="Google Shape;7734;p979"/>
          <p:cNvSpPr/>
          <p:nvPr/>
        </p:nvSpPr>
        <p:spPr>
          <a:xfrm>
            <a:off x="6129525"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Orchestration</a:t>
            </a:r>
            <a:endParaRPr/>
          </a:p>
        </p:txBody>
      </p:sp>
      <p:sp>
        <p:nvSpPr>
          <p:cNvPr id="7735" name="Google Shape;7735;p979"/>
          <p:cNvSpPr/>
          <p:nvPr/>
        </p:nvSpPr>
        <p:spPr>
          <a:xfrm>
            <a:off x="8036643"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Warehousing</a:t>
            </a:r>
            <a:endParaRPr/>
          </a:p>
        </p:txBody>
      </p:sp>
      <p:sp>
        <p:nvSpPr>
          <p:cNvPr id="7736" name="Google Shape;7736;p979"/>
          <p:cNvSpPr/>
          <p:nvPr/>
        </p:nvSpPr>
        <p:spPr>
          <a:xfrm>
            <a:off x="2315286"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Science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&amp; AI</a:t>
            </a:r>
            <a:endParaRPr/>
          </a:p>
        </p:txBody>
      </p:sp>
      <p:sp>
        <p:nvSpPr>
          <p:cNvPr id="7737" name="Google Shape;7737;p979"/>
          <p:cNvSpPr txBox="1"/>
          <p:nvPr/>
        </p:nvSpPr>
        <p:spPr>
          <a:xfrm>
            <a:off x="2316536" y="2451543"/>
            <a:ext cx="17877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Mosaic AI</a:t>
            </a:r>
            <a:endParaRPr>
              <a:solidFill>
                <a:schemeClr val="dk1"/>
              </a:solidFill>
              <a:latin typeface="DM Sans Medium"/>
              <a:ea typeface="DM Sans Medium"/>
              <a:cs typeface="DM Sans Medium"/>
              <a:sym typeface="DM Sans Medium"/>
            </a:endParaRPr>
          </a:p>
        </p:txBody>
      </p:sp>
      <p:sp>
        <p:nvSpPr>
          <p:cNvPr id="7738" name="Google Shape;7738;p979"/>
          <p:cNvSpPr txBox="1"/>
          <p:nvPr/>
        </p:nvSpPr>
        <p:spPr>
          <a:xfrm>
            <a:off x="4230026" y="2451543"/>
            <a:ext cx="1784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Live Tables</a:t>
            </a:r>
            <a:endParaRPr>
              <a:solidFill>
                <a:schemeClr val="dk1"/>
              </a:solidFill>
              <a:latin typeface="DM Sans Medium"/>
              <a:ea typeface="DM Sans Medium"/>
              <a:cs typeface="DM Sans Medium"/>
              <a:sym typeface="DM Sans Medium"/>
            </a:endParaRPr>
          </a:p>
        </p:txBody>
      </p:sp>
      <p:sp>
        <p:nvSpPr>
          <p:cNvPr id="7739" name="Google Shape;7739;p979"/>
          <p:cNvSpPr txBox="1"/>
          <p:nvPr/>
        </p:nvSpPr>
        <p:spPr>
          <a:xfrm>
            <a:off x="6129521" y="2451543"/>
            <a:ext cx="1781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Workflows</a:t>
            </a:r>
            <a:endParaRPr>
              <a:solidFill>
                <a:schemeClr val="dk1"/>
              </a:solidFill>
              <a:latin typeface="DM Sans Medium"/>
              <a:ea typeface="DM Sans Medium"/>
              <a:cs typeface="DM Sans Medium"/>
              <a:sym typeface="DM Sans Medium"/>
            </a:endParaRPr>
          </a:p>
        </p:txBody>
      </p:sp>
      <p:sp>
        <p:nvSpPr>
          <p:cNvPr id="7740" name="Google Shape;7740;p979"/>
          <p:cNvSpPr txBox="1"/>
          <p:nvPr/>
        </p:nvSpPr>
        <p:spPr>
          <a:xfrm>
            <a:off x="8053197" y="2451543"/>
            <a:ext cx="17679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Databricks SQL</a:t>
            </a:r>
            <a:endParaRPr>
              <a:solidFill>
                <a:schemeClr val="dk1"/>
              </a:solidFill>
              <a:latin typeface="DM Sans Medium"/>
              <a:ea typeface="DM Sans Medium"/>
              <a:cs typeface="DM Sans Medium"/>
              <a:sym typeface="DM Sans Medium"/>
            </a:endParaRPr>
          </a:p>
        </p:txBody>
      </p:sp>
      <p:grpSp>
        <p:nvGrpSpPr>
          <p:cNvPr id="7741" name="Google Shape;7741;p979"/>
          <p:cNvGrpSpPr/>
          <p:nvPr/>
        </p:nvGrpSpPr>
        <p:grpSpPr>
          <a:xfrm>
            <a:off x="2315287" y="3621024"/>
            <a:ext cx="7513200" cy="914100"/>
            <a:chOff x="2315287" y="3246769"/>
            <a:chExt cx="7513200" cy="914100"/>
          </a:xfrm>
        </p:grpSpPr>
        <p:sp>
          <p:nvSpPr>
            <p:cNvPr id="7742" name="Google Shape;7742;p979"/>
            <p:cNvSpPr/>
            <p:nvPr/>
          </p:nvSpPr>
          <p:spPr>
            <a:xfrm>
              <a:off x="2315287" y="3246769"/>
              <a:ext cx="7513200" cy="914100"/>
            </a:xfrm>
            <a:prstGeom prst="rect">
              <a:avLst/>
            </a:prstGeom>
            <a:solidFill>
              <a:schemeClr val="accent2"/>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security, governance, and cataloging</a:t>
              </a:r>
              <a:endParaRPr/>
            </a:p>
          </p:txBody>
        </p:sp>
        <p:sp>
          <p:nvSpPr>
            <p:cNvPr id="7743" name="Google Shape;7743;p979"/>
            <p:cNvSpPr txBox="1"/>
            <p:nvPr/>
          </p:nvSpPr>
          <p:spPr>
            <a:xfrm>
              <a:off x="5097561" y="3643079"/>
              <a:ext cx="1833600" cy="3387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Unity Catalog</a:t>
              </a:r>
              <a:endParaRPr>
                <a:solidFill>
                  <a:schemeClr val="dk1"/>
                </a:solidFill>
                <a:latin typeface="DM Sans Medium"/>
                <a:ea typeface="DM Sans Medium"/>
                <a:cs typeface="DM Sans Medium"/>
                <a:sym typeface="DM Sans Medium"/>
              </a:endParaRPr>
            </a:p>
          </p:txBody>
        </p:sp>
      </p:grpSp>
      <p:sp>
        <p:nvSpPr>
          <p:cNvPr id="7744" name="Google Shape;7744;p979"/>
          <p:cNvSpPr txBox="1"/>
          <p:nvPr>
            <p:ph type="title"/>
          </p:nvPr>
        </p:nvSpPr>
        <p:spPr>
          <a:xfrm>
            <a:off x="731518" y="539496"/>
            <a:ext cx="10775700" cy="58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3600"/>
              <a:buFont typeface="DM Sans Medium"/>
              <a:buNone/>
            </a:pPr>
            <a:r>
              <a:rPr lang="en-US" sz="3600"/>
              <a:t>Databricks Data Intelligence Platform</a:t>
            </a:r>
            <a:endParaRPr sz="3600"/>
          </a:p>
        </p:txBody>
      </p:sp>
      <p:grpSp>
        <p:nvGrpSpPr>
          <p:cNvPr id="7745" name="Google Shape;7745;p979"/>
          <p:cNvGrpSpPr/>
          <p:nvPr/>
        </p:nvGrpSpPr>
        <p:grpSpPr>
          <a:xfrm>
            <a:off x="2315287" y="4636008"/>
            <a:ext cx="7513200" cy="914100"/>
            <a:chOff x="2315287" y="4263204"/>
            <a:chExt cx="7513200" cy="914100"/>
          </a:xfrm>
        </p:grpSpPr>
        <p:sp>
          <p:nvSpPr>
            <p:cNvPr id="7746" name="Google Shape;7746;p979"/>
            <p:cNvSpPr/>
            <p:nvPr/>
          </p:nvSpPr>
          <p:spPr>
            <a:xfrm>
              <a:off x="2315287" y="4263204"/>
              <a:ext cx="7513200" cy="914100"/>
            </a:xfrm>
            <a:prstGeom prst="rect">
              <a:avLst/>
            </a:prstGeom>
            <a:solidFill>
              <a:srgbClr val="D8DCF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data storage for reliability and sharing</a:t>
              </a:r>
              <a:endParaRPr/>
            </a:p>
          </p:txBody>
        </p:sp>
        <p:sp>
          <p:nvSpPr>
            <p:cNvPr id="7747" name="Google Shape;7747;p979"/>
            <p:cNvSpPr txBox="1"/>
            <p:nvPr/>
          </p:nvSpPr>
          <p:spPr>
            <a:xfrm>
              <a:off x="5155131" y="4701095"/>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Lake</a:t>
              </a:r>
              <a:endParaRPr>
                <a:solidFill>
                  <a:schemeClr val="dk1"/>
                </a:solidFill>
                <a:latin typeface="DM Sans Medium"/>
                <a:ea typeface="DM Sans Medium"/>
                <a:cs typeface="DM Sans Medium"/>
                <a:sym typeface="DM Sans Medium"/>
              </a:endParaRPr>
            </a:p>
          </p:txBody>
        </p:sp>
      </p:grpSp>
      <p:sp>
        <p:nvSpPr>
          <p:cNvPr id="7748" name="Google Shape;7748;p979"/>
          <p:cNvSpPr txBox="1"/>
          <p:nvPr/>
        </p:nvSpPr>
        <p:spPr>
          <a:xfrm>
            <a:off x="2319705" y="2978073"/>
            <a:ext cx="7513200" cy="507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F9F7F3"/>
                </a:solidFill>
                <a:latin typeface="DM Sans"/>
                <a:ea typeface="DM Sans"/>
                <a:cs typeface="DM Sans"/>
                <a:sym typeface="DM Sans"/>
              </a:rPr>
              <a:t>Use generative AI to understand the semantics of your data</a:t>
            </a:r>
            <a:endParaRPr/>
          </a:p>
          <a:p>
            <a:pPr indent="0" lvl="0" marL="0" marR="0" rtl="0" algn="ctr">
              <a:spcBef>
                <a:spcPts val="600"/>
              </a:spcBef>
              <a:spcAft>
                <a:spcPts val="0"/>
              </a:spcAft>
              <a:buNone/>
            </a:pPr>
            <a:r>
              <a:rPr b="1" lang="en-US" sz="1600">
                <a:solidFill>
                  <a:srgbClr val="F9F7F3"/>
                </a:solidFill>
                <a:latin typeface="DM Sans"/>
                <a:ea typeface="DM Sans"/>
                <a:cs typeface="DM Sans"/>
                <a:sym typeface="DM Sans"/>
              </a:rPr>
              <a:t>Data Intelligence Engine</a:t>
            </a:r>
            <a:r>
              <a:rPr lang="en-US" sz="1200">
                <a:solidFill>
                  <a:srgbClr val="F9F7F3"/>
                </a:solidFill>
                <a:latin typeface="DM Sans"/>
                <a:ea typeface="DM Sans"/>
                <a:cs typeface="DM Sans"/>
                <a:sym typeface="DM Sans"/>
              </a:rPr>
              <a:t> </a:t>
            </a:r>
            <a:endParaRPr sz="1600">
              <a:solidFill>
                <a:srgbClr val="F9F7F3"/>
              </a:solidFill>
              <a:latin typeface="DM Sans"/>
              <a:ea typeface="DM Sans"/>
              <a:cs typeface="DM Sans"/>
              <a:sym typeface="DM Sans"/>
            </a:endParaRPr>
          </a:p>
        </p:txBody>
      </p:sp>
      <p:sp>
        <p:nvSpPr>
          <p:cNvPr id="7749" name="Google Shape;7749;p979"/>
          <p:cNvSpPr txBox="1"/>
          <p:nvPr/>
        </p:nvSpPr>
        <p:spPr>
          <a:xfrm>
            <a:off x="4122463" y="5706118"/>
            <a:ext cx="3914100" cy="4002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1" lang="en-US" sz="2000">
                <a:solidFill>
                  <a:srgbClr val="1B3139"/>
                </a:solidFill>
                <a:latin typeface="DM Sans"/>
                <a:ea typeface="DM Sans"/>
                <a:cs typeface="DM Sans"/>
                <a:sym typeface="DM Sans"/>
              </a:rPr>
              <a:t>Open Data Lake</a:t>
            </a:r>
            <a:endParaRPr sz="2000">
              <a:solidFill>
                <a:schemeClr val="lt1"/>
              </a:solidFill>
              <a:latin typeface="DM Sans"/>
              <a:ea typeface="DM Sans"/>
              <a:cs typeface="DM Sans"/>
              <a:sym typeface="DM Sans"/>
            </a:endParaRPr>
          </a:p>
        </p:txBody>
      </p:sp>
      <p:sp>
        <p:nvSpPr>
          <p:cNvPr id="7750" name="Google Shape;7750;p979"/>
          <p:cNvSpPr txBox="1"/>
          <p:nvPr/>
        </p:nvSpPr>
        <p:spPr>
          <a:xfrm>
            <a:off x="4288092" y="6073421"/>
            <a:ext cx="3583200" cy="5436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lang="en-US" sz="1466">
                <a:solidFill>
                  <a:srgbClr val="1B3139"/>
                </a:solidFill>
                <a:latin typeface="DM Sans"/>
                <a:ea typeface="DM Sans"/>
                <a:cs typeface="DM Sans"/>
                <a:sym typeface="DM Sans"/>
              </a:rPr>
              <a:t>All Raw Data</a:t>
            </a:r>
            <a:endParaRPr sz="1466">
              <a:solidFill>
                <a:schemeClr val="lt1"/>
              </a:solidFill>
              <a:latin typeface="DM Sans"/>
              <a:ea typeface="DM Sans"/>
              <a:cs typeface="DM Sans"/>
              <a:sym typeface="DM Sans"/>
            </a:endParaRPr>
          </a:p>
          <a:p>
            <a:pPr indent="0" lvl="0" marL="0" marR="0" rtl="0" algn="ctr">
              <a:spcBef>
                <a:spcPts val="0"/>
              </a:spcBef>
              <a:spcAft>
                <a:spcPts val="0"/>
              </a:spcAft>
              <a:buNone/>
            </a:pPr>
            <a:r>
              <a:rPr lang="en-US" sz="1466">
                <a:solidFill>
                  <a:srgbClr val="1B3139"/>
                </a:solidFill>
                <a:latin typeface="DM Sans"/>
                <a:ea typeface="DM Sans"/>
                <a:cs typeface="DM Sans"/>
                <a:sym typeface="DM Sans"/>
              </a:rPr>
              <a:t>(Logs, Texts, Audio, Video, Images)</a:t>
            </a:r>
            <a:endParaRPr sz="1466">
              <a:solidFill>
                <a:schemeClr val="lt1"/>
              </a:solidFill>
              <a:latin typeface="DM Sans"/>
              <a:ea typeface="DM Sans"/>
              <a:cs typeface="DM Sans"/>
              <a:sym typeface="DM Sans"/>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48"/>
                                        </p:tgtEl>
                                        <p:attrNameLst>
                                          <p:attrName>style.visibility</p:attrName>
                                        </p:attrNameLst>
                                      </p:cBhvr>
                                      <p:to>
                                        <p:strVal val="visible"/>
                                      </p:to>
                                    </p:set>
                                    <p:animEffect filter="fade" transition="in">
                                      <p:cBhvr>
                                        <p:cTn dur="500"/>
                                        <p:tgtEl>
                                          <p:spTgt spid="7748"/>
                                        </p:tgtEl>
                                      </p:cBhvr>
                                    </p:animEffect>
                                  </p:childTnLst>
                                </p:cTn>
                              </p:par>
                              <p:par>
                                <p:cTn fill="hold" nodeType="withEffect" presetClass="entr" presetID="10" presetSubtype="0">
                                  <p:stCondLst>
                                    <p:cond delay="0"/>
                                  </p:stCondLst>
                                  <p:childTnLst>
                                    <p:set>
                                      <p:cBhvr>
                                        <p:cTn dur="1" fill="hold">
                                          <p:stCondLst>
                                            <p:cond delay="0"/>
                                          </p:stCondLst>
                                        </p:cTn>
                                        <p:tgtEl>
                                          <p:spTgt spid="7732"/>
                                        </p:tgtEl>
                                        <p:attrNameLst>
                                          <p:attrName>style.visibility</p:attrName>
                                        </p:attrNameLst>
                                      </p:cBhvr>
                                      <p:to>
                                        <p:strVal val="visible"/>
                                      </p:to>
                                    </p:set>
                                    <p:animEffect filter="fade" transition="in">
                                      <p:cBhvr>
                                        <p:cTn dur="500"/>
                                        <p:tgtEl>
                                          <p:spTgt spid="77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4" name="Shape 7754"/>
        <p:cNvGrpSpPr/>
        <p:nvPr/>
      </p:nvGrpSpPr>
      <p:grpSpPr>
        <a:xfrm>
          <a:off x="0" y="0"/>
          <a:ext cx="0" cy="0"/>
          <a:chOff x="0" y="0"/>
          <a:chExt cx="0" cy="0"/>
        </a:xfrm>
      </p:grpSpPr>
      <p:sp>
        <p:nvSpPr>
          <p:cNvPr id="7755" name="Google Shape;7755;p980"/>
          <p:cNvSpPr txBox="1"/>
          <p:nvPr/>
        </p:nvSpPr>
        <p:spPr>
          <a:xfrm>
            <a:off x="3518360" y="1625925"/>
            <a:ext cx="5155200" cy="1593000"/>
          </a:xfrm>
          <a:prstGeom prst="rect">
            <a:avLst/>
          </a:prstGeom>
          <a:noFill/>
          <a:ln>
            <a:noFill/>
          </a:ln>
        </p:spPr>
        <p:txBody>
          <a:bodyPr anchorCtr="0" anchor="t" bIns="34275" lIns="0" spcFirstLastPara="1" rIns="68575" wrap="square" tIns="34275">
            <a:spAutoFit/>
          </a:bodyPr>
          <a:lstStyle/>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Unified visibility into data and AI </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Single permission model for data and AI</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AI-powered monitoring and observability</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Open data sharing</a:t>
            </a:r>
            <a:endParaRPr sz="1800">
              <a:solidFill>
                <a:schemeClr val="dk2"/>
              </a:solidFill>
              <a:latin typeface="DM Sans Medium"/>
              <a:ea typeface="DM Sans Medium"/>
              <a:cs typeface="DM Sans Medium"/>
              <a:sym typeface="DM Sans Medium"/>
            </a:endParaRPr>
          </a:p>
        </p:txBody>
      </p:sp>
      <p:sp>
        <p:nvSpPr>
          <p:cNvPr id="7756" name="Google Shape;7756;p980"/>
          <p:cNvSpPr txBox="1"/>
          <p:nvPr/>
        </p:nvSpPr>
        <p:spPr>
          <a:xfrm>
            <a:off x="762316" y="535597"/>
            <a:ext cx="10667400" cy="583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Databricks Unity Catalog</a:t>
            </a:r>
            <a:endParaRPr sz="4000">
              <a:solidFill>
                <a:schemeClr val="dk1"/>
              </a:solidFill>
              <a:latin typeface="DM Sans Medium"/>
              <a:ea typeface="DM Sans Medium"/>
              <a:cs typeface="DM Sans Medium"/>
              <a:sym typeface="DM Sans Medium"/>
            </a:endParaRPr>
          </a:p>
          <a:p>
            <a:pPr indent="0" lvl="0" marL="0" rtl="0" algn="ctr">
              <a:lnSpc>
                <a:spcPct val="90000"/>
              </a:lnSpc>
              <a:spcBef>
                <a:spcPts val="0"/>
              </a:spcBef>
              <a:spcAft>
                <a:spcPts val="0"/>
              </a:spcAft>
              <a:buNone/>
            </a:pPr>
            <a:r>
              <a:rPr lang="en-US" sz="3000">
                <a:solidFill>
                  <a:schemeClr val="dk1"/>
                </a:solidFill>
                <a:latin typeface="DM Sans Medium"/>
                <a:ea typeface="DM Sans Medium"/>
                <a:cs typeface="DM Sans Medium"/>
                <a:sym typeface="DM Sans Medium"/>
              </a:rPr>
              <a:t>Unified governance for data and AI</a:t>
            </a:r>
            <a:endParaRPr sz="3000">
              <a:solidFill>
                <a:srgbClr val="1B3139"/>
              </a:solidFill>
              <a:latin typeface="DM Sans Medium"/>
              <a:ea typeface="DM Sans Medium"/>
              <a:cs typeface="DM Sans Medium"/>
              <a:sym typeface="DM Sans Medium"/>
            </a:endParaRPr>
          </a:p>
        </p:txBody>
      </p:sp>
      <p:sp>
        <p:nvSpPr>
          <p:cNvPr id="7757" name="Google Shape;7757;p980"/>
          <p:cNvSpPr/>
          <p:nvPr/>
        </p:nvSpPr>
        <p:spPr>
          <a:xfrm>
            <a:off x="1997350" y="3429001"/>
            <a:ext cx="8197112" cy="1484579"/>
          </a:xfrm>
          <a:custGeom>
            <a:rect b="b" l="l" r="r" t="t"/>
            <a:pathLst>
              <a:path extrusionOk="0" h="76064" w="186563">
                <a:moveTo>
                  <a:pt x="0" y="1"/>
                </a:moveTo>
                <a:lnTo>
                  <a:pt x="0" y="76063"/>
                </a:lnTo>
                <a:lnTo>
                  <a:pt x="186563" y="76063"/>
                </a:lnTo>
                <a:lnTo>
                  <a:pt x="186563" y="1"/>
                </a:lnTo>
                <a:close/>
              </a:path>
            </a:pathLst>
          </a:custGeom>
          <a:solidFill>
            <a:srgbClr val="FFFFFF"/>
          </a:solidFill>
          <a:ln>
            <a:noFill/>
          </a:ln>
          <a:effectLst>
            <a:outerShdw blurRad="457200" rotWithShape="0" algn="bl" dir="5400000" dist="114300">
              <a:srgbClr val="000000">
                <a:alpha val="9800"/>
              </a:srgbClr>
            </a:outerShdw>
          </a:effectLst>
        </p:spPr>
        <p:txBody>
          <a:bodyPr anchorCtr="0" anchor="ctr" bIns="121875" lIns="609500" spcFirstLastPara="1" rIns="304750" wrap="square" tIns="121875">
            <a:noAutofit/>
          </a:bodyPr>
          <a:lstStyle/>
          <a:p>
            <a:pPr indent="0" lvl="0" marL="0" marR="0" rtl="0" algn="r">
              <a:lnSpc>
                <a:spcPct val="100000"/>
              </a:lnSpc>
              <a:spcBef>
                <a:spcPts val="0"/>
              </a:spcBef>
              <a:spcAft>
                <a:spcPts val="0"/>
              </a:spcAft>
              <a:buNone/>
            </a:pPr>
            <a:r>
              <a:t/>
            </a:r>
            <a:endParaRPr b="0" i="0" sz="1600" u="none" cap="none" strike="noStrike">
              <a:solidFill>
                <a:schemeClr val="dk1"/>
              </a:solidFill>
              <a:latin typeface="DM Sans"/>
              <a:ea typeface="DM Sans"/>
              <a:cs typeface="DM Sans"/>
              <a:sym typeface="DM Sans"/>
            </a:endParaRPr>
          </a:p>
        </p:txBody>
      </p:sp>
      <p:sp>
        <p:nvSpPr>
          <p:cNvPr id="7758" name="Google Shape;7758;p980"/>
          <p:cNvSpPr/>
          <p:nvPr/>
        </p:nvSpPr>
        <p:spPr>
          <a:xfrm>
            <a:off x="3532544" y="3987104"/>
            <a:ext cx="1191900" cy="607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Access </a:t>
            </a:r>
            <a:endParaRPr sz="12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Controls</a:t>
            </a:r>
            <a:endParaRPr sz="1200">
              <a:solidFill>
                <a:srgbClr val="FFFFFF"/>
              </a:solidFill>
              <a:latin typeface="DM Sans"/>
              <a:ea typeface="DM Sans"/>
              <a:cs typeface="DM Sans"/>
              <a:sym typeface="DM Sans"/>
            </a:endParaRPr>
          </a:p>
        </p:txBody>
      </p:sp>
      <p:sp>
        <p:nvSpPr>
          <p:cNvPr id="7759" name="Google Shape;7759;p980"/>
          <p:cNvSpPr/>
          <p:nvPr/>
        </p:nvSpPr>
        <p:spPr>
          <a:xfrm>
            <a:off x="4845673" y="3987104"/>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Lineage</a:t>
            </a:r>
            <a:endParaRPr sz="1200">
              <a:solidFill>
                <a:srgbClr val="FFFFFF"/>
              </a:solidFill>
              <a:latin typeface="DM Sans"/>
              <a:ea typeface="DM Sans"/>
              <a:cs typeface="DM Sans"/>
              <a:sym typeface="DM Sans"/>
            </a:endParaRPr>
          </a:p>
        </p:txBody>
      </p:sp>
      <p:sp>
        <p:nvSpPr>
          <p:cNvPr id="7760" name="Google Shape;7760;p980"/>
          <p:cNvSpPr/>
          <p:nvPr/>
        </p:nvSpPr>
        <p:spPr>
          <a:xfrm>
            <a:off x="2219414" y="3982353"/>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Discovery</a:t>
            </a:r>
            <a:endParaRPr sz="1200">
              <a:solidFill>
                <a:srgbClr val="FFFFFF"/>
              </a:solidFill>
              <a:latin typeface="DM Sans"/>
              <a:ea typeface="DM Sans"/>
              <a:cs typeface="DM Sans"/>
              <a:sym typeface="DM Sans"/>
            </a:endParaRPr>
          </a:p>
        </p:txBody>
      </p:sp>
      <p:sp>
        <p:nvSpPr>
          <p:cNvPr id="7761" name="Google Shape;7761;p980"/>
          <p:cNvSpPr/>
          <p:nvPr/>
        </p:nvSpPr>
        <p:spPr>
          <a:xfrm>
            <a:off x="6158803" y="3981871"/>
            <a:ext cx="1191900" cy="607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Monitoring</a:t>
            </a:r>
            <a:endParaRPr sz="1200">
              <a:solidFill>
                <a:srgbClr val="FFFFFF"/>
              </a:solidFill>
              <a:latin typeface="DM Sans"/>
              <a:ea typeface="DM Sans"/>
              <a:cs typeface="DM Sans"/>
              <a:sym typeface="DM Sans"/>
            </a:endParaRPr>
          </a:p>
        </p:txBody>
      </p:sp>
      <p:sp>
        <p:nvSpPr>
          <p:cNvPr id="7762" name="Google Shape;7762;p980"/>
          <p:cNvSpPr/>
          <p:nvPr/>
        </p:nvSpPr>
        <p:spPr>
          <a:xfrm>
            <a:off x="8785062" y="3982353"/>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Data</a:t>
            </a:r>
            <a:endParaRPr sz="12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Sharing</a:t>
            </a:r>
            <a:endParaRPr sz="1200">
              <a:solidFill>
                <a:srgbClr val="FFFFFF"/>
              </a:solidFill>
              <a:latin typeface="DM Sans"/>
              <a:ea typeface="DM Sans"/>
              <a:cs typeface="DM Sans"/>
              <a:sym typeface="DM Sans"/>
            </a:endParaRPr>
          </a:p>
        </p:txBody>
      </p:sp>
      <p:pic>
        <p:nvPicPr>
          <p:cNvPr descr="Databricks · GitHub" id="7763" name="Google Shape;7763;p980"/>
          <p:cNvPicPr preferRelativeResize="0"/>
          <p:nvPr/>
        </p:nvPicPr>
        <p:blipFill>
          <a:blip r:embed="rId3">
            <a:alphaModFix/>
          </a:blip>
          <a:stretch>
            <a:fillRect/>
          </a:stretch>
        </p:blipFill>
        <p:spPr>
          <a:xfrm>
            <a:off x="4459977" y="3538280"/>
            <a:ext cx="324381" cy="347228"/>
          </a:xfrm>
          <a:prstGeom prst="rect">
            <a:avLst/>
          </a:prstGeom>
          <a:noFill/>
          <a:ln>
            <a:noFill/>
          </a:ln>
        </p:spPr>
      </p:pic>
      <p:sp>
        <p:nvSpPr>
          <p:cNvPr id="7764" name="Google Shape;7764;p980"/>
          <p:cNvSpPr txBox="1"/>
          <p:nvPr/>
        </p:nvSpPr>
        <p:spPr>
          <a:xfrm>
            <a:off x="4388987" y="3496341"/>
            <a:ext cx="3361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dk1"/>
                </a:solidFill>
                <a:latin typeface="DM Sans"/>
                <a:ea typeface="DM Sans"/>
                <a:cs typeface="DM Sans"/>
                <a:sym typeface="DM Sans"/>
              </a:rPr>
              <a:t>Databricks Unity Catalog</a:t>
            </a:r>
            <a:endParaRPr b="1" sz="1600">
              <a:solidFill>
                <a:schemeClr val="dk1"/>
              </a:solidFill>
              <a:latin typeface="DM Sans"/>
              <a:ea typeface="DM Sans"/>
              <a:cs typeface="DM Sans"/>
              <a:sym typeface="DM Sans"/>
            </a:endParaRPr>
          </a:p>
        </p:txBody>
      </p:sp>
      <p:sp>
        <p:nvSpPr>
          <p:cNvPr id="7765" name="Google Shape;7765;p980"/>
          <p:cNvSpPr/>
          <p:nvPr/>
        </p:nvSpPr>
        <p:spPr>
          <a:xfrm>
            <a:off x="7471932" y="3981871"/>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Auditing</a:t>
            </a:r>
            <a:endParaRPr sz="1200">
              <a:solidFill>
                <a:srgbClr val="FFFFFF"/>
              </a:solidFill>
              <a:latin typeface="DM Sans"/>
              <a:ea typeface="DM Sans"/>
              <a:cs typeface="DM Sans"/>
              <a:sym typeface="DM Sans"/>
            </a:endParaRPr>
          </a:p>
        </p:txBody>
      </p:sp>
      <p:pic>
        <p:nvPicPr>
          <p:cNvPr id="7766" name="Google Shape;7766;p980"/>
          <p:cNvPicPr preferRelativeResize="0"/>
          <p:nvPr/>
        </p:nvPicPr>
        <p:blipFill>
          <a:blip r:embed="rId4">
            <a:alphaModFix/>
          </a:blip>
          <a:stretch>
            <a:fillRect/>
          </a:stretch>
        </p:blipFill>
        <p:spPr>
          <a:xfrm>
            <a:off x="3724433" y="5658177"/>
            <a:ext cx="420255" cy="439346"/>
          </a:xfrm>
          <a:prstGeom prst="rect">
            <a:avLst/>
          </a:prstGeom>
          <a:noFill/>
          <a:ln>
            <a:noFill/>
          </a:ln>
        </p:spPr>
      </p:pic>
      <p:sp>
        <p:nvSpPr>
          <p:cNvPr id="7767" name="Google Shape;7767;p980"/>
          <p:cNvSpPr txBox="1"/>
          <p:nvPr/>
        </p:nvSpPr>
        <p:spPr>
          <a:xfrm>
            <a:off x="3593535" y="5407980"/>
            <a:ext cx="67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Tables</a:t>
            </a:r>
            <a:endParaRPr b="1" sz="1200">
              <a:latin typeface="DM Sans"/>
              <a:ea typeface="DM Sans"/>
              <a:cs typeface="DM Sans"/>
              <a:sym typeface="DM Sans"/>
            </a:endParaRPr>
          </a:p>
        </p:txBody>
      </p:sp>
      <p:pic>
        <p:nvPicPr>
          <p:cNvPr id="7768" name="Google Shape;7768;p980"/>
          <p:cNvPicPr preferRelativeResize="0"/>
          <p:nvPr/>
        </p:nvPicPr>
        <p:blipFill>
          <a:blip r:embed="rId5">
            <a:alphaModFix/>
          </a:blip>
          <a:stretch>
            <a:fillRect/>
          </a:stretch>
        </p:blipFill>
        <p:spPr>
          <a:xfrm>
            <a:off x="4784347" y="5653150"/>
            <a:ext cx="451912" cy="449288"/>
          </a:xfrm>
          <a:prstGeom prst="rect">
            <a:avLst/>
          </a:prstGeom>
          <a:noFill/>
          <a:ln>
            <a:noFill/>
          </a:ln>
        </p:spPr>
      </p:pic>
      <p:sp>
        <p:nvSpPr>
          <p:cNvPr id="7769" name="Google Shape;7769;p980"/>
          <p:cNvSpPr txBox="1"/>
          <p:nvPr/>
        </p:nvSpPr>
        <p:spPr>
          <a:xfrm>
            <a:off x="4657334" y="5407980"/>
            <a:ext cx="67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Files</a:t>
            </a:r>
            <a:endParaRPr b="1" sz="1200">
              <a:latin typeface="DM Sans"/>
              <a:ea typeface="DM Sans"/>
              <a:cs typeface="DM Sans"/>
              <a:sym typeface="DM Sans"/>
            </a:endParaRPr>
          </a:p>
        </p:txBody>
      </p:sp>
      <p:pic>
        <p:nvPicPr>
          <p:cNvPr id="7770" name="Google Shape;7770;p980"/>
          <p:cNvPicPr preferRelativeResize="0"/>
          <p:nvPr/>
        </p:nvPicPr>
        <p:blipFill>
          <a:blip r:embed="rId6">
            <a:alphaModFix/>
          </a:blip>
          <a:stretch>
            <a:fillRect/>
          </a:stretch>
        </p:blipFill>
        <p:spPr>
          <a:xfrm>
            <a:off x="5846913" y="5653150"/>
            <a:ext cx="420255" cy="449400"/>
          </a:xfrm>
          <a:prstGeom prst="rect">
            <a:avLst/>
          </a:prstGeom>
          <a:noFill/>
          <a:ln>
            <a:noFill/>
          </a:ln>
        </p:spPr>
      </p:pic>
      <p:sp>
        <p:nvSpPr>
          <p:cNvPr id="7771" name="Google Shape;7771;p980"/>
          <p:cNvSpPr txBox="1"/>
          <p:nvPr/>
        </p:nvSpPr>
        <p:spPr>
          <a:xfrm>
            <a:off x="5564294" y="5407980"/>
            <a:ext cx="98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Models</a:t>
            </a:r>
            <a:endParaRPr b="1" sz="1200">
              <a:latin typeface="DM Sans"/>
              <a:ea typeface="DM Sans"/>
              <a:cs typeface="DM Sans"/>
              <a:sym typeface="DM Sans"/>
            </a:endParaRPr>
          </a:p>
        </p:txBody>
      </p:sp>
      <p:pic>
        <p:nvPicPr>
          <p:cNvPr id="7772" name="Google Shape;7772;p980"/>
          <p:cNvPicPr preferRelativeResize="0"/>
          <p:nvPr/>
        </p:nvPicPr>
        <p:blipFill>
          <a:blip r:embed="rId7">
            <a:alphaModFix/>
          </a:blip>
          <a:stretch>
            <a:fillRect/>
          </a:stretch>
        </p:blipFill>
        <p:spPr>
          <a:xfrm>
            <a:off x="6934685" y="5664001"/>
            <a:ext cx="399550" cy="427698"/>
          </a:xfrm>
          <a:prstGeom prst="rect">
            <a:avLst/>
          </a:prstGeom>
          <a:noFill/>
          <a:ln>
            <a:noFill/>
          </a:ln>
        </p:spPr>
      </p:pic>
      <p:sp>
        <p:nvSpPr>
          <p:cNvPr id="7773" name="Google Shape;7773;p980"/>
          <p:cNvSpPr txBox="1"/>
          <p:nvPr/>
        </p:nvSpPr>
        <p:spPr>
          <a:xfrm>
            <a:off x="6627503" y="5407980"/>
            <a:ext cx="985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Notebooks</a:t>
            </a:r>
            <a:endParaRPr b="1" sz="1200">
              <a:latin typeface="DM Sans"/>
              <a:ea typeface="DM Sans"/>
              <a:cs typeface="DM Sans"/>
              <a:sym typeface="DM Sans"/>
            </a:endParaRPr>
          </a:p>
        </p:txBody>
      </p:sp>
      <p:pic>
        <p:nvPicPr>
          <p:cNvPr id="7774" name="Google Shape;7774;p980"/>
          <p:cNvPicPr preferRelativeResize="0"/>
          <p:nvPr/>
        </p:nvPicPr>
        <p:blipFill>
          <a:blip r:embed="rId8">
            <a:alphaModFix/>
          </a:blip>
          <a:stretch>
            <a:fillRect/>
          </a:stretch>
        </p:blipFill>
        <p:spPr>
          <a:xfrm>
            <a:off x="7958591" y="5664006"/>
            <a:ext cx="399550" cy="427687"/>
          </a:xfrm>
          <a:prstGeom prst="rect">
            <a:avLst/>
          </a:prstGeom>
          <a:noFill/>
          <a:ln>
            <a:noFill/>
          </a:ln>
        </p:spPr>
      </p:pic>
      <p:sp>
        <p:nvSpPr>
          <p:cNvPr id="7775" name="Google Shape;7775;p980"/>
          <p:cNvSpPr txBox="1"/>
          <p:nvPr/>
        </p:nvSpPr>
        <p:spPr>
          <a:xfrm>
            <a:off x="7627810" y="5407980"/>
            <a:ext cx="111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Dashboards</a:t>
            </a:r>
            <a:endParaRPr b="1" sz="1200">
              <a:latin typeface="DM Sans"/>
              <a:ea typeface="DM Sans"/>
              <a:cs typeface="DM Sans"/>
              <a:sym typeface="DM Sans"/>
            </a:endParaRPr>
          </a:p>
        </p:txBody>
      </p:sp>
      <p:cxnSp>
        <p:nvCxnSpPr>
          <p:cNvPr id="7776" name="Google Shape;7776;p980"/>
          <p:cNvCxnSpPr/>
          <p:nvPr/>
        </p:nvCxnSpPr>
        <p:spPr>
          <a:xfrm>
            <a:off x="3930658"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7777" name="Google Shape;7777;p980"/>
          <p:cNvCxnSpPr/>
          <p:nvPr/>
        </p:nvCxnSpPr>
        <p:spPr>
          <a:xfrm>
            <a:off x="6057028"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7778" name="Google Shape;7778;p980"/>
          <p:cNvCxnSpPr/>
          <p:nvPr/>
        </p:nvCxnSpPr>
        <p:spPr>
          <a:xfrm>
            <a:off x="8183397"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7779" name="Google Shape;7779;p980"/>
          <p:cNvCxnSpPr/>
          <p:nvPr/>
        </p:nvCxnSpPr>
        <p:spPr>
          <a:xfrm>
            <a:off x="4993843"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7780" name="Google Shape;7780;p980"/>
          <p:cNvCxnSpPr/>
          <p:nvPr/>
        </p:nvCxnSpPr>
        <p:spPr>
          <a:xfrm>
            <a:off x="7120212" y="4913525"/>
            <a:ext cx="0" cy="530700"/>
          </a:xfrm>
          <a:prstGeom prst="straightConnector1">
            <a:avLst/>
          </a:prstGeom>
          <a:noFill/>
          <a:ln cap="flat" cmpd="sng" w="9525">
            <a:solidFill>
              <a:schemeClr val="dk1"/>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55"/>
                                        </p:tgtEl>
                                        <p:attrNameLst>
                                          <p:attrName>style.visibility</p:attrName>
                                        </p:attrNameLst>
                                      </p:cBhvr>
                                      <p:to>
                                        <p:strVal val="visible"/>
                                      </p:to>
                                    </p:set>
                                    <p:animEffect filter="fade" transition="in">
                                      <p:cBhvr>
                                        <p:cTn dur="1000"/>
                                        <p:tgtEl>
                                          <p:spTgt spid="77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4" name="Shape 7034"/>
        <p:cNvGrpSpPr/>
        <p:nvPr/>
      </p:nvGrpSpPr>
      <p:grpSpPr>
        <a:xfrm>
          <a:off x="0" y="0"/>
          <a:ext cx="0" cy="0"/>
          <a:chOff x="0" y="0"/>
          <a:chExt cx="0" cy="0"/>
        </a:xfrm>
      </p:grpSpPr>
      <p:sp>
        <p:nvSpPr>
          <p:cNvPr id="7035" name="Google Shape;7035;p945"/>
          <p:cNvSpPr/>
          <p:nvPr/>
        </p:nvSpPr>
        <p:spPr>
          <a:xfrm>
            <a:off x="2667012" y="0"/>
            <a:ext cx="6858000" cy="68580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DM Sans"/>
              <a:buNone/>
            </a:pPr>
            <a:r>
              <a:t/>
            </a:r>
            <a:endParaRPr b="0" i="0" sz="1400" u="none" cap="none" strike="noStrike">
              <a:solidFill>
                <a:srgbClr val="F9F7F4"/>
              </a:solidFill>
              <a:latin typeface="Arial"/>
              <a:ea typeface="Arial"/>
              <a:cs typeface="Arial"/>
              <a:sym typeface="Arial"/>
            </a:endParaRPr>
          </a:p>
        </p:txBody>
      </p:sp>
      <p:sp>
        <p:nvSpPr>
          <p:cNvPr id="7036" name="Google Shape;7036;p945"/>
          <p:cNvSpPr txBox="1"/>
          <p:nvPr>
            <p:ph type="title"/>
          </p:nvPr>
        </p:nvSpPr>
        <p:spPr>
          <a:xfrm>
            <a:off x="683434" y="539496"/>
            <a:ext cx="10825200" cy="57150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chemeClr val="lt1"/>
              </a:buClr>
              <a:buSzPts val="4800"/>
              <a:buFont typeface="DM Sans"/>
              <a:buNone/>
            </a:pPr>
            <a:r>
              <a:rPr lang="en-US" sz="4800">
                <a:solidFill>
                  <a:schemeClr val="lt1"/>
                </a:solidFill>
                <a:latin typeface="DM Sans"/>
                <a:ea typeface="DM Sans"/>
                <a:cs typeface="DM Sans"/>
                <a:sym typeface="DM Sans"/>
              </a:rPr>
              <a:t>The winners in every industry will be </a:t>
            </a:r>
            <a:br>
              <a:rPr lang="en-US" sz="4800">
                <a:solidFill>
                  <a:schemeClr val="lt1"/>
                </a:solidFill>
                <a:latin typeface="DM Sans"/>
                <a:ea typeface="DM Sans"/>
                <a:cs typeface="DM Sans"/>
                <a:sym typeface="DM Sans"/>
              </a:rPr>
            </a:br>
            <a:r>
              <a:rPr lang="en-US" sz="4800">
                <a:solidFill>
                  <a:schemeClr val="dk2"/>
                </a:solidFill>
                <a:latin typeface="DM Sans"/>
                <a:ea typeface="DM Sans"/>
                <a:cs typeface="DM Sans"/>
                <a:sym typeface="DM Sans"/>
              </a:rPr>
              <a:t>data + AI companies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4" name="Shape 7784"/>
        <p:cNvGrpSpPr/>
        <p:nvPr/>
      </p:nvGrpSpPr>
      <p:grpSpPr>
        <a:xfrm>
          <a:off x="0" y="0"/>
          <a:ext cx="0" cy="0"/>
          <a:chOff x="0" y="0"/>
          <a:chExt cx="0" cy="0"/>
        </a:xfrm>
      </p:grpSpPr>
      <p:sp>
        <p:nvSpPr>
          <p:cNvPr id="7785" name="Google Shape;7785;p98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7786" name="Google Shape;7786;p981"/>
          <p:cNvSpPr txBox="1"/>
          <p:nvPr>
            <p:ph type="title"/>
          </p:nvPr>
        </p:nvSpPr>
        <p:spPr>
          <a:xfrm>
            <a:off x="673225" y="535600"/>
            <a:ext cx="11239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Centralized Access Controls</a:t>
            </a:r>
            <a:endParaRPr sz="3400"/>
          </a:p>
        </p:txBody>
      </p:sp>
      <p:cxnSp>
        <p:nvCxnSpPr>
          <p:cNvPr id="7787" name="Google Shape;7787;p981"/>
          <p:cNvCxnSpPr/>
          <p:nvPr/>
        </p:nvCxnSpPr>
        <p:spPr>
          <a:xfrm flipH="1">
            <a:off x="6095925" y="2060825"/>
            <a:ext cx="13800" cy="4506300"/>
          </a:xfrm>
          <a:prstGeom prst="straightConnector1">
            <a:avLst/>
          </a:prstGeom>
          <a:noFill/>
          <a:ln cap="flat" cmpd="sng" w="19050">
            <a:solidFill>
              <a:schemeClr val="dk2"/>
            </a:solidFill>
            <a:prstDash val="solid"/>
            <a:round/>
            <a:headEnd len="med" w="med" type="none"/>
            <a:tailEnd len="med" w="med" type="none"/>
          </a:ln>
        </p:spPr>
      </p:cxnSp>
      <p:sp>
        <p:nvSpPr>
          <p:cNvPr id="7788" name="Google Shape;7788;p981"/>
          <p:cNvSpPr txBox="1"/>
          <p:nvPr/>
        </p:nvSpPr>
        <p:spPr>
          <a:xfrm>
            <a:off x="220800" y="2515425"/>
            <a:ext cx="59454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B854D4"/>
                </a:solidFill>
                <a:latin typeface="Consolas"/>
                <a:ea typeface="Consolas"/>
                <a:cs typeface="Consolas"/>
                <a:sym typeface="Consolas"/>
              </a:rPr>
              <a:t>GRANT</a:t>
            </a:r>
            <a:r>
              <a:rPr lang="en-US" sz="2000">
                <a:solidFill>
                  <a:srgbClr val="6E6B5E"/>
                </a:solidFill>
                <a:latin typeface="Consolas"/>
                <a:ea typeface="Consolas"/>
                <a:cs typeface="Consolas"/>
                <a:sym typeface="Consolas"/>
              </a:rPr>
              <a:t> &lt;privilege&gt; </a:t>
            </a:r>
            <a:r>
              <a:rPr lang="en-US" sz="2000">
                <a:solidFill>
                  <a:srgbClr val="B854D4"/>
                </a:solidFill>
                <a:latin typeface="Consolas"/>
                <a:ea typeface="Consolas"/>
                <a:cs typeface="Consolas"/>
                <a:sym typeface="Consolas"/>
              </a:rPr>
              <a:t>ON</a:t>
            </a:r>
            <a:r>
              <a:rPr lang="en-US" sz="2000">
                <a:solidFill>
                  <a:srgbClr val="6E6B5E"/>
                </a:solidFill>
                <a:latin typeface="Consolas"/>
                <a:ea typeface="Consolas"/>
                <a:cs typeface="Consolas"/>
                <a:sym typeface="Consolas"/>
              </a:rPr>
              <a:t> &lt;securable_type&gt; &lt;securable_name&gt; </a:t>
            </a:r>
            <a:r>
              <a:rPr lang="en-US" sz="2000">
                <a:solidFill>
                  <a:srgbClr val="B854D4"/>
                </a:solidFill>
                <a:latin typeface="Consolas"/>
                <a:ea typeface="Consolas"/>
                <a:cs typeface="Consolas"/>
                <a:sym typeface="Consolas"/>
              </a:rPr>
              <a:t>TO</a:t>
            </a:r>
            <a:r>
              <a:rPr lang="en-US" sz="2000">
                <a:solidFill>
                  <a:srgbClr val="6E6B5E"/>
                </a:solidFill>
                <a:latin typeface="Consolas"/>
                <a:ea typeface="Consolas"/>
                <a:cs typeface="Consolas"/>
                <a:sym typeface="Consolas"/>
              </a:rPr>
              <a:t> `&lt;principal&gt;</a:t>
            </a:r>
            <a:r>
              <a:rPr lang="en-US" sz="2000">
                <a:solidFill>
                  <a:srgbClr val="6E6B5E"/>
                </a:solidFill>
                <a:highlight>
                  <a:srgbClr val="FEFBEC"/>
                </a:highlight>
                <a:latin typeface="Consolas"/>
                <a:ea typeface="Consolas"/>
                <a:cs typeface="Consolas"/>
                <a:sym typeface="Consolas"/>
              </a:rPr>
              <a:t>`</a:t>
            </a:r>
            <a:r>
              <a:rPr lang="en-US" sz="2000">
                <a:solidFill>
                  <a:srgbClr val="6E6B5E"/>
                </a:solidFill>
                <a:latin typeface="Consolas"/>
                <a:ea typeface="Consolas"/>
                <a:cs typeface="Consolas"/>
                <a:sym typeface="Consolas"/>
              </a:rPr>
              <a:t> </a:t>
            </a:r>
            <a:endParaRPr sz="2000">
              <a:solidFill>
                <a:srgbClr val="6E6B5E"/>
              </a:solidFill>
              <a:latin typeface="Consolas"/>
              <a:ea typeface="Consolas"/>
              <a:cs typeface="Consolas"/>
              <a:sym typeface="Consolas"/>
            </a:endParaRPr>
          </a:p>
        </p:txBody>
      </p:sp>
      <p:sp>
        <p:nvSpPr>
          <p:cNvPr id="7789" name="Google Shape;7789;p981"/>
          <p:cNvSpPr txBox="1"/>
          <p:nvPr/>
        </p:nvSpPr>
        <p:spPr>
          <a:xfrm>
            <a:off x="220800" y="3635450"/>
            <a:ext cx="5875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B854D4"/>
                </a:solidFill>
                <a:latin typeface="Consolas"/>
                <a:ea typeface="Consolas"/>
                <a:cs typeface="Consolas"/>
                <a:sym typeface="Consolas"/>
              </a:rPr>
              <a:t>GRANT</a:t>
            </a:r>
            <a:r>
              <a:rPr lang="en-US" sz="2000">
                <a:solidFill>
                  <a:srgbClr val="6E6B5E"/>
                </a:solidFill>
                <a:latin typeface="Consolas"/>
                <a:ea typeface="Consolas"/>
                <a:cs typeface="Consolas"/>
                <a:sym typeface="Consolas"/>
              </a:rPr>
              <a:t> SELECT </a:t>
            </a:r>
            <a:r>
              <a:rPr lang="en-US" sz="2000">
                <a:solidFill>
                  <a:srgbClr val="B854D4"/>
                </a:solidFill>
                <a:latin typeface="Consolas"/>
                <a:ea typeface="Consolas"/>
                <a:cs typeface="Consolas"/>
                <a:sym typeface="Consolas"/>
              </a:rPr>
              <a:t>ON</a:t>
            </a:r>
            <a:r>
              <a:rPr lang="en-US" sz="2000">
                <a:solidFill>
                  <a:srgbClr val="6E6B5E"/>
                </a:solidFill>
                <a:latin typeface="Consolas"/>
                <a:ea typeface="Consolas"/>
                <a:cs typeface="Consolas"/>
                <a:sym typeface="Consolas"/>
              </a:rPr>
              <a:t> iot.events </a:t>
            </a:r>
            <a:r>
              <a:rPr lang="en-US" sz="2000">
                <a:solidFill>
                  <a:srgbClr val="B854D4"/>
                </a:solidFill>
                <a:latin typeface="Consolas"/>
                <a:ea typeface="Consolas"/>
                <a:cs typeface="Consolas"/>
                <a:sym typeface="Consolas"/>
              </a:rPr>
              <a:t>TO </a:t>
            </a:r>
            <a:r>
              <a:rPr lang="en-US" sz="2000">
                <a:solidFill>
                  <a:srgbClr val="6E6B5E"/>
                </a:solidFill>
                <a:latin typeface="Consolas"/>
                <a:ea typeface="Consolas"/>
                <a:cs typeface="Consolas"/>
                <a:sym typeface="Consolas"/>
              </a:rPr>
              <a:t>engineers </a:t>
            </a:r>
            <a:endParaRPr sz="1800"/>
          </a:p>
        </p:txBody>
      </p:sp>
      <p:sp>
        <p:nvSpPr>
          <p:cNvPr id="7790" name="Google Shape;7790;p981"/>
          <p:cNvSpPr txBox="1"/>
          <p:nvPr/>
        </p:nvSpPr>
        <p:spPr>
          <a:xfrm>
            <a:off x="220800" y="4150950"/>
            <a:ext cx="1979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212121"/>
                </a:solidFill>
                <a:latin typeface="DM Sans"/>
                <a:ea typeface="DM Sans"/>
                <a:cs typeface="DM Sans"/>
                <a:sym typeface="DM Sans"/>
              </a:rPr>
              <a:t>Choose permission level</a:t>
            </a:r>
            <a:endParaRPr sz="1200">
              <a:latin typeface="DM Sans"/>
              <a:ea typeface="DM Sans"/>
              <a:cs typeface="DM Sans"/>
              <a:sym typeface="DM Sans"/>
            </a:endParaRPr>
          </a:p>
        </p:txBody>
      </p:sp>
      <p:sp>
        <p:nvSpPr>
          <p:cNvPr id="7791" name="Google Shape;7791;p981"/>
          <p:cNvSpPr txBox="1"/>
          <p:nvPr/>
        </p:nvSpPr>
        <p:spPr>
          <a:xfrm>
            <a:off x="4209875" y="4559650"/>
            <a:ext cx="220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212121"/>
                </a:solidFill>
                <a:latin typeface="DM Sans"/>
                <a:ea typeface="DM Sans"/>
                <a:cs typeface="DM Sans"/>
                <a:sym typeface="DM Sans"/>
              </a:rPr>
              <a:t>Sync groups from your identity provider</a:t>
            </a:r>
            <a:endParaRPr sz="1600">
              <a:latin typeface="DM Sans"/>
              <a:ea typeface="DM Sans"/>
              <a:cs typeface="DM Sans"/>
              <a:sym typeface="DM Sans"/>
            </a:endParaRPr>
          </a:p>
        </p:txBody>
      </p:sp>
      <p:sp>
        <p:nvSpPr>
          <p:cNvPr id="7792" name="Google Shape;7792;p981"/>
          <p:cNvSpPr txBox="1"/>
          <p:nvPr/>
        </p:nvSpPr>
        <p:spPr>
          <a:xfrm>
            <a:off x="2217050" y="4301150"/>
            <a:ext cx="2207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212121"/>
                </a:solidFill>
                <a:latin typeface="DM Sans"/>
                <a:ea typeface="DM Sans"/>
                <a:cs typeface="DM Sans"/>
                <a:sym typeface="DM Sans"/>
              </a:rPr>
              <a:t>‘Table’= collection of files in S3/ADLS</a:t>
            </a:r>
            <a:endParaRPr sz="1600">
              <a:latin typeface="DM Sans"/>
              <a:ea typeface="DM Sans"/>
              <a:cs typeface="DM Sans"/>
              <a:sym typeface="DM Sans"/>
            </a:endParaRPr>
          </a:p>
        </p:txBody>
      </p:sp>
      <p:cxnSp>
        <p:nvCxnSpPr>
          <p:cNvPr id="7793" name="Google Shape;7793;p981"/>
          <p:cNvCxnSpPr/>
          <p:nvPr/>
        </p:nvCxnSpPr>
        <p:spPr>
          <a:xfrm flipH="1">
            <a:off x="1324775" y="3962400"/>
            <a:ext cx="298800" cy="519600"/>
          </a:xfrm>
          <a:prstGeom prst="straightConnector1">
            <a:avLst/>
          </a:prstGeom>
          <a:noFill/>
          <a:ln cap="flat" cmpd="sng" w="19050">
            <a:solidFill>
              <a:srgbClr val="FF3621"/>
            </a:solidFill>
            <a:prstDash val="solid"/>
            <a:round/>
            <a:headEnd len="med" w="med" type="none"/>
            <a:tailEnd len="med" w="med" type="triangle"/>
          </a:ln>
        </p:spPr>
      </p:cxnSp>
      <p:cxnSp>
        <p:nvCxnSpPr>
          <p:cNvPr id="7794" name="Google Shape;7794;p981"/>
          <p:cNvCxnSpPr/>
          <p:nvPr/>
        </p:nvCxnSpPr>
        <p:spPr>
          <a:xfrm flipH="1">
            <a:off x="3299200" y="4001375"/>
            <a:ext cx="142800" cy="428700"/>
          </a:xfrm>
          <a:prstGeom prst="straightConnector1">
            <a:avLst/>
          </a:prstGeom>
          <a:noFill/>
          <a:ln cap="flat" cmpd="sng" w="19050">
            <a:solidFill>
              <a:srgbClr val="FF3621"/>
            </a:solidFill>
            <a:prstDash val="solid"/>
            <a:round/>
            <a:headEnd len="med" w="med" type="none"/>
            <a:tailEnd len="med" w="med" type="triangle"/>
          </a:ln>
        </p:spPr>
      </p:cxnSp>
      <p:cxnSp>
        <p:nvCxnSpPr>
          <p:cNvPr id="7795" name="Google Shape;7795;p981"/>
          <p:cNvCxnSpPr/>
          <p:nvPr/>
        </p:nvCxnSpPr>
        <p:spPr>
          <a:xfrm flipH="1">
            <a:off x="4925963" y="4051225"/>
            <a:ext cx="201300" cy="607800"/>
          </a:xfrm>
          <a:prstGeom prst="straightConnector1">
            <a:avLst/>
          </a:prstGeom>
          <a:noFill/>
          <a:ln cap="flat" cmpd="sng" w="19050">
            <a:solidFill>
              <a:srgbClr val="FF3621"/>
            </a:solidFill>
            <a:prstDash val="solid"/>
            <a:round/>
            <a:headEnd len="med" w="med" type="none"/>
            <a:tailEnd len="med" w="med" type="triangle"/>
          </a:ln>
        </p:spPr>
      </p:cxnSp>
      <p:sp>
        <p:nvSpPr>
          <p:cNvPr id="7796" name="Google Shape;7796;p981"/>
          <p:cNvSpPr txBox="1"/>
          <p:nvPr/>
        </p:nvSpPr>
        <p:spPr>
          <a:xfrm>
            <a:off x="2208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Using ANSI SQL DCL</a:t>
            </a:r>
            <a:endParaRPr sz="1700">
              <a:solidFill>
                <a:srgbClr val="FFFFFF"/>
              </a:solidFill>
              <a:latin typeface="DM Sans"/>
              <a:ea typeface="DM Sans"/>
              <a:cs typeface="DM Sans"/>
              <a:sym typeface="DM Sans"/>
            </a:endParaRPr>
          </a:p>
        </p:txBody>
      </p:sp>
      <p:sp>
        <p:nvSpPr>
          <p:cNvPr id="7797" name="Google Shape;7797;p981"/>
          <p:cNvSpPr txBox="1"/>
          <p:nvPr/>
        </p:nvSpPr>
        <p:spPr>
          <a:xfrm>
            <a:off x="6417588" y="2056025"/>
            <a:ext cx="56220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Using UI</a:t>
            </a:r>
            <a:endParaRPr sz="1700">
              <a:solidFill>
                <a:srgbClr val="FFFFFF"/>
              </a:solidFill>
              <a:latin typeface="DM Sans"/>
              <a:ea typeface="DM Sans"/>
              <a:cs typeface="DM Sans"/>
              <a:sym typeface="DM Sans"/>
            </a:endParaRPr>
          </a:p>
        </p:txBody>
      </p:sp>
      <p:sp>
        <p:nvSpPr>
          <p:cNvPr id="7798" name="Google Shape;7798;p981"/>
          <p:cNvSpPr txBox="1"/>
          <p:nvPr>
            <p:ph idx="4294967295" type="subTitle"/>
          </p:nvPr>
        </p:nvSpPr>
        <p:spPr>
          <a:xfrm>
            <a:off x="707635" y="1174700"/>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Centrally grant and manage access permissions across workloads</a:t>
            </a:r>
            <a:endParaRPr/>
          </a:p>
        </p:txBody>
      </p:sp>
      <p:pic>
        <p:nvPicPr>
          <p:cNvPr id="7799" name="Google Shape;7799;p981"/>
          <p:cNvPicPr preferRelativeResize="0"/>
          <p:nvPr/>
        </p:nvPicPr>
        <p:blipFill>
          <a:blip r:embed="rId3">
            <a:alphaModFix/>
          </a:blip>
          <a:stretch>
            <a:fillRect/>
          </a:stretch>
        </p:blipFill>
        <p:spPr>
          <a:xfrm>
            <a:off x="6417600" y="2569463"/>
            <a:ext cx="5620590" cy="314869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3" name="Shape 7803"/>
        <p:cNvGrpSpPr/>
        <p:nvPr/>
      </p:nvGrpSpPr>
      <p:grpSpPr>
        <a:xfrm>
          <a:off x="0" y="0"/>
          <a:ext cx="0" cy="0"/>
          <a:chOff x="0" y="0"/>
          <a:chExt cx="0" cy="0"/>
        </a:xfrm>
      </p:grpSpPr>
      <p:sp>
        <p:nvSpPr>
          <p:cNvPr id="7804" name="Google Shape;7804;p98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7805" name="Google Shape;7805;p982"/>
          <p:cNvSpPr txBox="1"/>
          <p:nvPr>
            <p:ph type="title"/>
          </p:nvPr>
        </p:nvSpPr>
        <p:spPr>
          <a:xfrm>
            <a:off x="673225" y="535600"/>
            <a:ext cx="11239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Row Level Security and Column Level Masking</a:t>
            </a:r>
            <a:endParaRPr sz="3400"/>
          </a:p>
        </p:txBody>
      </p:sp>
      <p:sp>
        <p:nvSpPr>
          <p:cNvPr id="7806" name="Google Shape;7806;p982"/>
          <p:cNvSpPr txBox="1"/>
          <p:nvPr/>
        </p:nvSpPr>
        <p:spPr>
          <a:xfrm>
            <a:off x="1971375" y="5415075"/>
            <a:ext cx="197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Assign reusable filter to table</a:t>
            </a:r>
            <a:endParaRPr sz="1500">
              <a:latin typeface="DM Sans"/>
              <a:ea typeface="DM Sans"/>
              <a:cs typeface="DM Sans"/>
              <a:sym typeface="DM Sans"/>
            </a:endParaRPr>
          </a:p>
        </p:txBody>
      </p:sp>
      <p:sp>
        <p:nvSpPr>
          <p:cNvPr id="7807" name="Google Shape;7807;p982"/>
          <p:cNvSpPr txBox="1"/>
          <p:nvPr/>
        </p:nvSpPr>
        <p:spPr>
          <a:xfrm>
            <a:off x="4286075" y="5626450"/>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Specify filter predicates</a:t>
            </a:r>
            <a:endParaRPr sz="1500">
              <a:latin typeface="DM Sans"/>
              <a:ea typeface="DM Sans"/>
              <a:cs typeface="DM Sans"/>
              <a:sym typeface="DM Sans"/>
            </a:endParaRPr>
          </a:p>
        </p:txBody>
      </p:sp>
      <p:sp>
        <p:nvSpPr>
          <p:cNvPr id="7808" name="Google Shape;7808;p982"/>
          <p:cNvSpPr txBox="1"/>
          <p:nvPr/>
        </p:nvSpPr>
        <p:spPr>
          <a:xfrm>
            <a:off x="373200" y="5445975"/>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Test for group membership</a:t>
            </a:r>
            <a:endParaRPr sz="1500">
              <a:latin typeface="DM Sans"/>
              <a:ea typeface="DM Sans"/>
              <a:cs typeface="DM Sans"/>
              <a:sym typeface="DM Sans"/>
            </a:endParaRPr>
          </a:p>
        </p:txBody>
      </p:sp>
      <p:cxnSp>
        <p:nvCxnSpPr>
          <p:cNvPr id="7809" name="Google Shape;7809;p982"/>
          <p:cNvCxnSpPr/>
          <p:nvPr/>
        </p:nvCxnSpPr>
        <p:spPr>
          <a:xfrm>
            <a:off x="2949600" y="4792750"/>
            <a:ext cx="237900" cy="695100"/>
          </a:xfrm>
          <a:prstGeom prst="straightConnector1">
            <a:avLst/>
          </a:prstGeom>
          <a:noFill/>
          <a:ln cap="flat" cmpd="sng" w="19050">
            <a:solidFill>
              <a:srgbClr val="FF3621"/>
            </a:solidFill>
            <a:prstDash val="solid"/>
            <a:round/>
            <a:headEnd len="med" w="med" type="none"/>
            <a:tailEnd len="med" w="med" type="triangle"/>
          </a:ln>
        </p:spPr>
      </p:cxnSp>
      <p:cxnSp>
        <p:nvCxnSpPr>
          <p:cNvPr id="7810" name="Google Shape;7810;p982"/>
          <p:cNvCxnSpPr/>
          <p:nvPr/>
        </p:nvCxnSpPr>
        <p:spPr>
          <a:xfrm flipH="1">
            <a:off x="1309550" y="4343775"/>
            <a:ext cx="180900" cy="1168500"/>
          </a:xfrm>
          <a:prstGeom prst="straightConnector1">
            <a:avLst/>
          </a:prstGeom>
          <a:noFill/>
          <a:ln cap="flat" cmpd="sng" w="19050">
            <a:solidFill>
              <a:srgbClr val="FF3621"/>
            </a:solidFill>
            <a:prstDash val="solid"/>
            <a:round/>
            <a:headEnd len="med" w="med" type="none"/>
            <a:tailEnd len="med" w="med" type="triangle"/>
          </a:ln>
        </p:spPr>
      </p:cxnSp>
      <p:cxnSp>
        <p:nvCxnSpPr>
          <p:cNvPr id="7811" name="Google Shape;7811;p982"/>
          <p:cNvCxnSpPr/>
          <p:nvPr/>
        </p:nvCxnSpPr>
        <p:spPr>
          <a:xfrm>
            <a:off x="4386300" y="4276425"/>
            <a:ext cx="549300" cy="1449600"/>
          </a:xfrm>
          <a:prstGeom prst="straightConnector1">
            <a:avLst/>
          </a:prstGeom>
          <a:noFill/>
          <a:ln cap="flat" cmpd="sng" w="19050">
            <a:solidFill>
              <a:srgbClr val="FF3621"/>
            </a:solidFill>
            <a:prstDash val="solid"/>
            <a:round/>
            <a:headEnd len="med" w="med" type="none"/>
            <a:tailEnd len="med" w="med" type="triangle"/>
          </a:ln>
        </p:spPr>
      </p:cxnSp>
      <p:sp>
        <p:nvSpPr>
          <p:cNvPr id="7812" name="Google Shape;7812;p982"/>
          <p:cNvSpPr txBox="1"/>
          <p:nvPr/>
        </p:nvSpPr>
        <p:spPr>
          <a:xfrm>
            <a:off x="2970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Only show specific rows</a:t>
            </a:r>
            <a:endParaRPr sz="1700">
              <a:solidFill>
                <a:srgbClr val="FFFFFF"/>
              </a:solidFill>
              <a:latin typeface="DM Sans"/>
              <a:ea typeface="DM Sans"/>
              <a:cs typeface="DM Sans"/>
              <a:sym typeface="DM Sans"/>
            </a:endParaRPr>
          </a:p>
        </p:txBody>
      </p:sp>
      <p:sp>
        <p:nvSpPr>
          <p:cNvPr id="7813" name="Google Shape;7813;p982"/>
          <p:cNvSpPr txBox="1"/>
          <p:nvPr>
            <p:ph idx="4294967295" type="subTitle"/>
          </p:nvPr>
        </p:nvSpPr>
        <p:spPr>
          <a:xfrm>
            <a:off x="707635" y="1174700"/>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Provide differential fine grained access to datasets</a:t>
            </a:r>
            <a:endParaRPr/>
          </a:p>
        </p:txBody>
      </p:sp>
      <p:sp>
        <p:nvSpPr>
          <p:cNvPr id="7814" name="Google Shape;7814;p982"/>
          <p:cNvSpPr txBox="1"/>
          <p:nvPr/>
        </p:nvSpPr>
        <p:spPr>
          <a:xfrm>
            <a:off x="297000" y="3730325"/>
            <a:ext cx="5787000" cy="107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 FUNCTION </a:t>
            </a:r>
            <a:r>
              <a:rPr lang="en-US" sz="1300">
                <a:solidFill>
                  <a:srgbClr val="6E6B5E"/>
                </a:solidFill>
                <a:latin typeface="Consolas"/>
                <a:ea typeface="Consolas"/>
                <a:cs typeface="Consolas"/>
                <a:sym typeface="Consolas"/>
              </a:rPr>
              <a:t>us_filter(region </a:t>
            </a:r>
            <a:r>
              <a:rPr lang="en-US" sz="1300">
                <a:solidFill>
                  <a:srgbClr val="B854D4"/>
                </a:solidFill>
                <a:latin typeface="Consolas"/>
                <a:ea typeface="Consolas"/>
                <a:cs typeface="Consolas"/>
                <a:sym typeface="Consolas"/>
              </a:rPr>
              <a:t>STRING</a:t>
            </a:r>
            <a:r>
              <a:rPr lang="en-US" sz="1300">
                <a:solidFill>
                  <a:srgbClr val="6E6B5E"/>
                </a:solidFill>
                <a:latin typeface="Consolas"/>
                <a:ea typeface="Consolas"/>
                <a:cs typeface="Consolas"/>
                <a:sym typeface="Consolas"/>
              </a:rPr>
              <a:t>)</a:t>
            </a:r>
            <a:endParaRPr sz="1300">
              <a:solidFill>
                <a:srgbClr val="B854D4"/>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a:t>
            </a:r>
            <a:r>
              <a:rPr lang="en-US" sz="1300">
                <a:solidFill>
                  <a:srgbClr val="6E6B5E"/>
                </a:solidFill>
                <a:latin typeface="Consolas"/>
                <a:ea typeface="Consolas"/>
                <a:cs typeface="Consolas"/>
                <a:sym typeface="Consolas"/>
              </a:rPr>
              <a:t>IF(IS_MEMBER(‘</a:t>
            </a:r>
            <a:r>
              <a:rPr lang="en-US" sz="1300">
                <a:solidFill>
                  <a:srgbClr val="6E6B5E"/>
                </a:solidFill>
                <a:latin typeface="Consolas"/>
                <a:ea typeface="Consolas"/>
                <a:cs typeface="Consolas"/>
                <a:sym typeface="Consolas"/>
              </a:rPr>
              <a:t>admin</a:t>
            </a:r>
            <a:r>
              <a:rPr lang="en-US" sz="1300">
                <a:solidFill>
                  <a:srgbClr val="6E6B5E"/>
                </a:solidFill>
                <a:latin typeface="Consolas"/>
                <a:ea typeface="Consolas"/>
                <a:cs typeface="Consolas"/>
                <a:sym typeface="Consolas"/>
              </a:rPr>
              <a:t>’), true, region=“US”);</a:t>
            </a:r>
            <a:br>
              <a:rPr lang="en-US" sz="1300">
                <a:solidFill>
                  <a:srgbClr val="6E6B5E"/>
                </a:solidFill>
                <a:latin typeface="Consolas"/>
                <a:ea typeface="Consolas"/>
                <a:cs typeface="Consolas"/>
                <a:sym typeface="Consolas"/>
              </a:rPr>
            </a:br>
            <a:endParaRPr sz="13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ALTER TABLE</a:t>
            </a:r>
            <a:r>
              <a:rPr lang="en-US" sz="1300">
                <a:solidFill>
                  <a:srgbClr val="6E6B5E"/>
                </a:solidFill>
                <a:latin typeface="Consolas"/>
                <a:ea typeface="Consolas"/>
                <a:cs typeface="Consolas"/>
                <a:sym typeface="Consolas"/>
              </a:rPr>
              <a:t> sales </a:t>
            </a:r>
            <a:r>
              <a:rPr lang="en-US" sz="1300">
                <a:solidFill>
                  <a:srgbClr val="B854D4"/>
                </a:solidFill>
                <a:latin typeface="Consolas"/>
                <a:ea typeface="Consolas"/>
                <a:cs typeface="Consolas"/>
                <a:sym typeface="Consolas"/>
              </a:rPr>
              <a:t>SET ROW FILTER</a:t>
            </a:r>
            <a:r>
              <a:rPr lang="en-US" sz="1300">
                <a:solidFill>
                  <a:srgbClr val="6E6B5E"/>
                </a:solidFill>
                <a:latin typeface="Consolas"/>
                <a:ea typeface="Consolas"/>
                <a:cs typeface="Consolas"/>
                <a:sym typeface="Consolas"/>
              </a:rPr>
              <a:t> us_filter </a:t>
            </a:r>
            <a:r>
              <a:rPr lang="en-US" sz="1300">
                <a:solidFill>
                  <a:srgbClr val="B854D4"/>
                </a:solidFill>
                <a:latin typeface="Consolas"/>
                <a:ea typeface="Consolas"/>
                <a:cs typeface="Consolas"/>
                <a:sym typeface="Consolas"/>
              </a:rPr>
              <a:t>ON</a:t>
            </a:r>
            <a:r>
              <a:rPr lang="en-US" sz="1300">
                <a:solidFill>
                  <a:srgbClr val="6E6B5E"/>
                </a:solidFill>
                <a:latin typeface="Consolas"/>
                <a:ea typeface="Consolas"/>
                <a:cs typeface="Consolas"/>
                <a:sym typeface="Consolas"/>
              </a:rPr>
              <a:t> region;</a:t>
            </a:r>
            <a:endParaRPr sz="1300">
              <a:solidFill>
                <a:srgbClr val="6E6B5E"/>
              </a:solidFill>
              <a:latin typeface="Consolas"/>
              <a:ea typeface="Consolas"/>
              <a:cs typeface="Consolas"/>
              <a:sym typeface="Consolas"/>
            </a:endParaRPr>
          </a:p>
        </p:txBody>
      </p:sp>
      <p:sp>
        <p:nvSpPr>
          <p:cNvPr id="7815" name="Google Shape;7815;p982"/>
          <p:cNvSpPr txBox="1"/>
          <p:nvPr/>
        </p:nvSpPr>
        <p:spPr>
          <a:xfrm>
            <a:off x="297000" y="2605100"/>
            <a:ext cx="5112300" cy="10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a:t>
            </a:r>
            <a:r>
              <a:rPr lang="en-US" sz="1200">
                <a:solidFill>
                  <a:srgbClr val="6E6B5E"/>
                </a:solidFill>
                <a:latin typeface="Consolas"/>
                <a:ea typeface="Consolas"/>
                <a:cs typeface="Consolas"/>
                <a:sym typeface="Consolas"/>
              </a:rPr>
              <a:t> </a:t>
            </a:r>
            <a:r>
              <a:rPr lang="en-US" sz="1300">
                <a:solidFill>
                  <a:srgbClr val="B854D4"/>
                </a:solidFill>
                <a:latin typeface="Consolas"/>
                <a:ea typeface="Consolas"/>
                <a:cs typeface="Consolas"/>
                <a:sym typeface="Consolas"/>
              </a:rPr>
              <a:t>FUNCTION</a:t>
            </a:r>
            <a:r>
              <a:rPr lang="en-US" sz="1200">
                <a:solidFill>
                  <a:srgbClr val="6E6B5E"/>
                </a:solidFill>
                <a:latin typeface="Consolas"/>
                <a:ea typeface="Consolas"/>
                <a:cs typeface="Consolas"/>
                <a:sym typeface="Consolas"/>
              </a:rPr>
              <a:t> &lt;name&gt; ( &lt;parameter_name &gt; &lt;parameter_type&gt; .. )</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a:t>
            </a:r>
            <a:r>
              <a:rPr lang="en-US" sz="1200">
                <a:solidFill>
                  <a:srgbClr val="6E6B5E"/>
                </a:solidFill>
                <a:latin typeface="Consolas"/>
                <a:ea typeface="Consolas"/>
                <a:cs typeface="Consolas"/>
                <a:sym typeface="Consolas"/>
              </a:rPr>
              <a:t> {filter clause whose output must be a boolean}</a:t>
            </a:r>
            <a:br>
              <a:rPr lang="en-US" sz="1200">
                <a:solidFill>
                  <a:srgbClr val="6E6B5E"/>
                </a:solidFill>
                <a:latin typeface="Consolas"/>
                <a:ea typeface="Consolas"/>
                <a:cs typeface="Consolas"/>
                <a:sym typeface="Consolas"/>
              </a:rPr>
            </a:br>
            <a:endParaRPr sz="1200">
              <a:solidFill>
                <a:srgbClr val="6E6B5E"/>
              </a:solidFill>
              <a:latin typeface="Consolas"/>
              <a:ea typeface="Consolas"/>
              <a:cs typeface="Consolas"/>
              <a:sym typeface="Consolas"/>
            </a:endParaRPr>
          </a:p>
        </p:txBody>
      </p:sp>
      <p:sp>
        <p:nvSpPr>
          <p:cNvPr id="7816" name="Google Shape;7816;p982"/>
          <p:cNvSpPr txBox="1"/>
          <p:nvPr/>
        </p:nvSpPr>
        <p:spPr>
          <a:xfrm>
            <a:off x="8219775" y="5415075"/>
            <a:ext cx="197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Assign reusable mask to column</a:t>
            </a:r>
            <a:endParaRPr sz="1500">
              <a:latin typeface="DM Sans"/>
              <a:ea typeface="DM Sans"/>
              <a:cs typeface="DM Sans"/>
              <a:sym typeface="DM Sans"/>
            </a:endParaRPr>
          </a:p>
        </p:txBody>
      </p:sp>
      <p:sp>
        <p:nvSpPr>
          <p:cNvPr id="7817" name="Google Shape;7817;p982"/>
          <p:cNvSpPr txBox="1"/>
          <p:nvPr/>
        </p:nvSpPr>
        <p:spPr>
          <a:xfrm>
            <a:off x="10265100" y="5726050"/>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Specify mask or function to mask</a:t>
            </a:r>
            <a:endParaRPr sz="1500">
              <a:latin typeface="DM Sans"/>
              <a:ea typeface="DM Sans"/>
              <a:cs typeface="DM Sans"/>
              <a:sym typeface="DM Sans"/>
            </a:endParaRPr>
          </a:p>
        </p:txBody>
      </p:sp>
      <p:sp>
        <p:nvSpPr>
          <p:cNvPr id="7818" name="Google Shape;7818;p982"/>
          <p:cNvSpPr txBox="1"/>
          <p:nvPr/>
        </p:nvSpPr>
        <p:spPr>
          <a:xfrm>
            <a:off x="6621600" y="5445975"/>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Test for group membership</a:t>
            </a:r>
            <a:endParaRPr sz="1500">
              <a:latin typeface="DM Sans"/>
              <a:ea typeface="DM Sans"/>
              <a:cs typeface="DM Sans"/>
              <a:sym typeface="DM Sans"/>
            </a:endParaRPr>
          </a:p>
        </p:txBody>
      </p:sp>
      <p:cxnSp>
        <p:nvCxnSpPr>
          <p:cNvPr id="7819" name="Google Shape;7819;p982"/>
          <p:cNvCxnSpPr/>
          <p:nvPr/>
        </p:nvCxnSpPr>
        <p:spPr>
          <a:xfrm>
            <a:off x="9198000" y="4792750"/>
            <a:ext cx="237900" cy="695100"/>
          </a:xfrm>
          <a:prstGeom prst="straightConnector1">
            <a:avLst/>
          </a:prstGeom>
          <a:noFill/>
          <a:ln cap="flat" cmpd="sng" w="19050">
            <a:solidFill>
              <a:srgbClr val="FF3621"/>
            </a:solidFill>
            <a:prstDash val="solid"/>
            <a:round/>
            <a:headEnd len="med" w="med" type="none"/>
            <a:tailEnd len="med" w="med" type="triangle"/>
          </a:ln>
        </p:spPr>
      </p:cxnSp>
      <p:cxnSp>
        <p:nvCxnSpPr>
          <p:cNvPr id="7820" name="Google Shape;7820;p982"/>
          <p:cNvCxnSpPr/>
          <p:nvPr/>
        </p:nvCxnSpPr>
        <p:spPr>
          <a:xfrm flipH="1">
            <a:off x="7557950" y="4343775"/>
            <a:ext cx="180900" cy="1168500"/>
          </a:xfrm>
          <a:prstGeom prst="straightConnector1">
            <a:avLst/>
          </a:prstGeom>
          <a:noFill/>
          <a:ln cap="flat" cmpd="sng" w="19050">
            <a:solidFill>
              <a:srgbClr val="FF3621"/>
            </a:solidFill>
            <a:prstDash val="solid"/>
            <a:round/>
            <a:headEnd len="med" w="med" type="none"/>
            <a:tailEnd len="med" w="med" type="triangle"/>
          </a:ln>
        </p:spPr>
      </p:cxnSp>
      <p:cxnSp>
        <p:nvCxnSpPr>
          <p:cNvPr id="7821" name="Google Shape;7821;p982"/>
          <p:cNvCxnSpPr/>
          <p:nvPr/>
        </p:nvCxnSpPr>
        <p:spPr>
          <a:xfrm>
            <a:off x="9944650" y="4265200"/>
            <a:ext cx="1239600" cy="1461000"/>
          </a:xfrm>
          <a:prstGeom prst="straightConnector1">
            <a:avLst/>
          </a:prstGeom>
          <a:noFill/>
          <a:ln cap="flat" cmpd="sng" w="19050">
            <a:solidFill>
              <a:srgbClr val="FF3621"/>
            </a:solidFill>
            <a:prstDash val="solid"/>
            <a:round/>
            <a:headEnd len="med" w="med" type="none"/>
            <a:tailEnd len="med" w="med" type="triangle"/>
          </a:ln>
        </p:spPr>
      </p:cxnSp>
      <p:sp>
        <p:nvSpPr>
          <p:cNvPr id="7822" name="Google Shape;7822;p982"/>
          <p:cNvSpPr txBox="1"/>
          <p:nvPr/>
        </p:nvSpPr>
        <p:spPr>
          <a:xfrm>
            <a:off x="65454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Mask or redact sensitive columns</a:t>
            </a:r>
            <a:endParaRPr sz="1700">
              <a:solidFill>
                <a:srgbClr val="FFFFFF"/>
              </a:solidFill>
              <a:latin typeface="DM Sans"/>
              <a:ea typeface="DM Sans"/>
              <a:cs typeface="DM Sans"/>
              <a:sym typeface="DM Sans"/>
            </a:endParaRPr>
          </a:p>
        </p:txBody>
      </p:sp>
      <p:sp>
        <p:nvSpPr>
          <p:cNvPr id="7823" name="Google Shape;7823;p982"/>
          <p:cNvSpPr txBox="1"/>
          <p:nvPr/>
        </p:nvSpPr>
        <p:spPr>
          <a:xfrm>
            <a:off x="6545400" y="3730325"/>
            <a:ext cx="5787000" cy="1445400"/>
          </a:xfrm>
          <a:prstGeom prst="rect">
            <a:avLst/>
          </a:prstGeom>
          <a:noFill/>
          <a:ln>
            <a:noFill/>
          </a:ln>
        </p:spPr>
        <p:txBody>
          <a:bodyPr anchorCtr="0" anchor="t" bIns="91425" lIns="91425" spcFirstLastPara="1" rIns="91425" wrap="square" tIns="91425">
            <a:spAutoFit/>
          </a:bodyPr>
          <a:lstStyle/>
          <a:p>
            <a:pPr indent="0" lvl="0" marL="0" marR="457200" rtl="0" algn="l">
              <a:spcBef>
                <a:spcPts val="0"/>
              </a:spcBef>
              <a:spcAft>
                <a:spcPts val="0"/>
              </a:spcAft>
              <a:buNone/>
            </a:pPr>
            <a:r>
              <a:rPr lang="en-US" sz="1300">
                <a:solidFill>
                  <a:srgbClr val="B854D4"/>
                </a:solidFill>
                <a:latin typeface="Consolas"/>
                <a:ea typeface="Consolas"/>
                <a:cs typeface="Consolas"/>
                <a:sym typeface="Consolas"/>
              </a:rPr>
              <a:t>CREATE FUNCTION</a:t>
            </a:r>
            <a:r>
              <a:rPr lang="en-US" sz="1200">
                <a:solidFill>
                  <a:srgbClr val="6E6B5E"/>
                </a:solidFill>
                <a:latin typeface="Consolas"/>
                <a:ea typeface="Consolas"/>
                <a:cs typeface="Consolas"/>
                <a:sym typeface="Consolas"/>
              </a:rPr>
              <a:t> ssn_mask(ssn </a:t>
            </a:r>
            <a:r>
              <a:rPr lang="en-US" sz="1300">
                <a:solidFill>
                  <a:srgbClr val="B854D4"/>
                </a:solidFill>
                <a:latin typeface="Consolas"/>
                <a:ea typeface="Consolas"/>
                <a:cs typeface="Consolas"/>
                <a:sym typeface="Consolas"/>
              </a:rPr>
              <a:t>STRING</a:t>
            </a:r>
            <a:r>
              <a:rPr lang="en-US" sz="1200">
                <a:solidFill>
                  <a:srgbClr val="6E6B5E"/>
                </a:solidFill>
                <a:latin typeface="Consolas"/>
                <a:ea typeface="Consolas"/>
                <a:cs typeface="Consolas"/>
                <a:sym typeface="Consolas"/>
              </a:rPr>
              <a:t>)</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IF</a:t>
            </a:r>
            <a:r>
              <a:rPr lang="en-US" sz="1200">
                <a:solidFill>
                  <a:srgbClr val="6E6B5E"/>
                </a:solidFill>
                <a:latin typeface="Consolas"/>
                <a:ea typeface="Consolas"/>
                <a:cs typeface="Consolas"/>
                <a:sym typeface="Consolas"/>
              </a:rPr>
              <a:t>(</a:t>
            </a:r>
            <a:r>
              <a:rPr lang="en-US" sz="1300">
                <a:solidFill>
                  <a:srgbClr val="B854D4"/>
                </a:solidFill>
                <a:latin typeface="Consolas"/>
                <a:ea typeface="Consolas"/>
                <a:cs typeface="Consolas"/>
                <a:sym typeface="Consolas"/>
              </a:rPr>
              <a:t>IS_MEMBER</a:t>
            </a:r>
            <a:r>
              <a:rPr lang="en-US" sz="1200">
                <a:solidFill>
                  <a:srgbClr val="6E6B5E"/>
                </a:solidFill>
                <a:latin typeface="Consolas"/>
                <a:ea typeface="Consolas"/>
                <a:cs typeface="Consolas"/>
                <a:sym typeface="Consolas"/>
              </a:rPr>
              <a:t>(‘admin’), ssn, “****”);</a:t>
            </a:r>
            <a:br>
              <a:rPr lang="en-US" sz="1200">
                <a:solidFill>
                  <a:srgbClr val="6E6B5E"/>
                </a:solidFill>
                <a:latin typeface="Consolas"/>
                <a:ea typeface="Consolas"/>
                <a:cs typeface="Consolas"/>
                <a:sym typeface="Consolas"/>
              </a:rPr>
            </a:br>
            <a:endParaRPr sz="1300">
              <a:solidFill>
                <a:srgbClr val="6E6B5E"/>
              </a:solidFill>
              <a:latin typeface="Consolas"/>
              <a:ea typeface="Consolas"/>
              <a:cs typeface="Consolas"/>
              <a:sym typeface="Consolas"/>
            </a:endParaRPr>
          </a:p>
          <a:p>
            <a:pPr indent="0" lvl="0" marL="0" marR="457200" rtl="0" algn="l">
              <a:spcBef>
                <a:spcPts val="0"/>
              </a:spcBef>
              <a:spcAft>
                <a:spcPts val="0"/>
              </a:spcAft>
              <a:buNone/>
            </a:pPr>
            <a:r>
              <a:rPr lang="en-US" sz="1300">
                <a:solidFill>
                  <a:srgbClr val="B854D4"/>
                </a:solidFill>
                <a:latin typeface="Consolas"/>
                <a:ea typeface="Consolas"/>
                <a:cs typeface="Consolas"/>
                <a:sym typeface="Consolas"/>
              </a:rPr>
              <a:t>ALTER TABLE </a:t>
            </a:r>
            <a:r>
              <a:rPr lang="en-US" sz="1200">
                <a:solidFill>
                  <a:srgbClr val="6E6B5E"/>
                </a:solidFill>
                <a:latin typeface="Consolas"/>
                <a:ea typeface="Consolas"/>
                <a:cs typeface="Consolas"/>
                <a:sym typeface="Consolas"/>
              </a:rPr>
              <a:t>users</a:t>
            </a:r>
            <a:r>
              <a:rPr lang="en-US" sz="1300">
                <a:solidFill>
                  <a:srgbClr val="B854D4"/>
                </a:solidFill>
                <a:latin typeface="Consolas"/>
                <a:ea typeface="Consolas"/>
                <a:cs typeface="Consolas"/>
                <a:sym typeface="Consolas"/>
              </a:rPr>
              <a:t> ALTER COLUMN </a:t>
            </a:r>
            <a:r>
              <a:rPr lang="en-US" sz="1200">
                <a:solidFill>
                  <a:srgbClr val="6E6B5E"/>
                </a:solidFill>
                <a:latin typeface="Consolas"/>
                <a:ea typeface="Consolas"/>
                <a:cs typeface="Consolas"/>
                <a:sym typeface="Consolas"/>
              </a:rPr>
              <a:t>table_ssn</a:t>
            </a:r>
            <a:r>
              <a:rPr lang="en-US" sz="1300">
                <a:solidFill>
                  <a:srgbClr val="B854D4"/>
                </a:solidFill>
                <a:latin typeface="Consolas"/>
                <a:ea typeface="Consolas"/>
                <a:cs typeface="Consolas"/>
                <a:sym typeface="Consolas"/>
              </a:rPr>
              <a:t> SET MASK </a:t>
            </a:r>
            <a:r>
              <a:rPr lang="en-US" sz="1200">
                <a:solidFill>
                  <a:srgbClr val="6E6B5E"/>
                </a:solidFill>
                <a:latin typeface="Consolas"/>
                <a:ea typeface="Consolas"/>
                <a:cs typeface="Consolas"/>
                <a:sym typeface="Consolas"/>
              </a:rPr>
              <a:t>ssn_mask</a:t>
            </a:r>
            <a:r>
              <a:rPr lang="en-US" sz="1300">
                <a:solidFill>
                  <a:srgbClr val="B854D4"/>
                </a:solidFill>
                <a:latin typeface="Consolas"/>
                <a:ea typeface="Consolas"/>
                <a:cs typeface="Consolas"/>
                <a:sym typeface="Consolas"/>
              </a:rPr>
              <a:t>;</a:t>
            </a:r>
            <a:endParaRPr sz="1300">
              <a:solidFill>
                <a:srgbClr val="B854D4"/>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300">
              <a:solidFill>
                <a:srgbClr val="B854D4"/>
              </a:solidFill>
              <a:latin typeface="Consolas"/>
              <a:ea typeface="Consolas"/>
              <a:cs typeface="Consolas"/>
              <a:sym typeface="Consolas"/>
            </a:endParaRPr>
          </a:p>
        </p:txBody>
      </p:sp>
      <p:sp>
        <p:nvSpPr>
          <p:cNvPr id="7824" name="Google Shape;7824;p982"/>
          <p:cNvSpPr txBox="1"/>
          <p:nvPr/>
        </p:nvSpPr>
        <p:spPr>
          <a:xfrm>
            <a:off x="6545400" y="2605100"/>
            <a:ext cx="5112300" cy="104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 FUNCTION </a:t>
            </a:r>
            <a:r>
              <a:rPr lang="en-US" sz="1200">
                <a:solidFill>
                  <a:srgbClr val="6E6B5E"/>
                </a:solidFill>
                <a:latin typeface="Consolas"/>
                <a:ea typeface="Consolas"/>
                <a:cs typeface="Consolas"/>
                <a:sym typeface="Consolas"/>
              </a:rPr>
              <a:t>&lt;name&gt; (&lt;parameter_name&gt;, &lt;parameter_type&gt;, [, &lt;column&gt;...])</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a:t>
            </a:r>
            <a:r>
              <a:rPr lang="en-US" sz="1200">
                <a:solidFill>
                  <a:srgbClr val="6E6B5E"/>
                </a:solidFill>
                <a:latin typeface="Consolas"/>
                <a:ea typeface="Consolas"/>
                <a:cs typeface="Consolas"/>
                <a:sym typeface="Consolas"/>
              </a:rPr>
              <a:t>{expression with the same type as the first parameter}</a:t>
            </a:r>
            <a:endParaRPr sz="1200">
              <a:solidFill>
                <a:srgbClr val="6E6B5E"/>
              </a:solidFill>
              <a:latin typeface="Consolas"/>
              <a:ea typeface="Consolas"/>
              <a:cs typeface="Consolas"/>
              <a:sym typeface="Consolas"/>
            </a:endParaRPr>
          </a:p>
        </p:txBody>
      </p:sp>
      <p:cxnSp>
        <p:nvCxnSpPr>
          <p:cNvPr id="7825" name="Google Shape;7825;p982"/>
          <p:cNvCxnSpPr/>
          <p:nvPr/>
        </p:nvCxnSpPr>
        <p:spPr>
          <a:xfrm flipH="1">
            <a:off x="6095925" y="2060825"/>
            <a:ext cx="13800" cy="4506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0" name="Shape 7830"/>
        <p:cNvGrpSpPr/>
        <p:nvPr/>
      </p:nvGrpSpPr>
      <p:grpSpPr>
        <a:xfrm>
          <a:off x="0" y="0"/>
          <a:ext cx="0" cy="0"/>
          <a:chOff x="0" y="0"/>
          <a:chExt cx="0" cy="0"/>
        </a:xfrm>
      </p:grpSpPr>
      <p:sp>
        <p:nvSpPr>
          <p:cNvPr id="7831" name="Google Shape;7831;p983"/>
          <p:cNvSpPr txBox="1"/>
          <p:nvPr>
            <p:ph type="title"/>
          </p:nvPr>
        </p:nvSpPr>
        <p:spPr>
          <a:xfrm>
            <a:off x="749433" y="535627"/>
            <a:ext cx="106620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Data Quality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5" name="Shape 7835"/>
        <p:cNvGrpSpPr/>
        <p:nvPr/>
      </p:nvGrpSpPr>
      <p:grpSpPr>
        <a:xfrm>
          <a:off x="0" y="0"/>
          <a:ext cx="0" cy="0"/>
          <a:chOff x="0" y="0"/>
          <a:chExt cx="0" cy="0"/>
        </a:xfrm>
      </p:grpSpPr>
      <p:sp>
        <p:nvSpPr>
          <p:cNvPr id="7836" name="Google Shape;7836;p984"/>
          <p:cNvSpPr txBox="1"/>
          <p:nvPr>
            <p:ph type="title"/>
          </p:nvPr>
        </p:nvSpPr>
        <p:spPr>
          <a:xfrm>
            <a:off x="415600" y="593367"/>
            <a:ext cx="11360700" cy="763500"/>
          </a:xfrm>
          <a:prstGeom prst="rect">
            <a:avLst/>
          </a:prstGeom>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3400">
                <a:latin typeface="DM Sans Medium"/>
                <a:ea typeface="DM Sans Medium"/>
                <a:cs typeface="DM Sans Medium"/>
                <a:sym typeface="DM Sans Medium"/>
              </a:rPr>
              <a:t>Lakehouse Monitoring </a:t>
            </a:r>
            <a:endParaRPr>
              <a:solidFill>
                <a:srgbClr val="1B3139"/>
              </a:solidFill>
              <a:latin typeface="DM Mono Medium"/>
              <a:ea typeface="DM Mono Medium"/>
              <a:cs typeface="DM Mono Medium"/>
              <a:sym typeface="DM Mono Medium"/>
            </a:endParaRPr>
          </a:p>
        </p:txBody>
      </p:sp>
      <p:sp>
        <p:nvSpPr>
          <p:cNvPr id="7837" name="Google Shape;7837;p984"/>
          <p:cNvSpPr txBox="1"/>
          <p:nvPr>
            <p:ph idx="1" type="body"/>
          </p:nvPr>
        </p:nvSpPr>
        <p:spPr>
          <a:xfrm>
            <a:off x="415600" y="1536633"/>
            <a:ext cx="5928000" cy="4555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100">
                <a:latin typeface="DM Sans"/>
                <a:ea typeface="DM Sans"/>
                <a:cs typeface="DM Sans"/>
                <a:sym typeface="DM Sans"/>
              </a:rPr>
              <a:t>Background(scheduled) service that incrementally processes data in Unity Catalog tables:</a:t>
            </a:r>
            <a:endParaRPr sz="2100">
              <a:latin typeface="DM Sans"/>
              <a:ea typeface="DM Sans"/>
              <a:cs typeface="DM Sans"/>
              <a:sym typeface="DM Sans"/>
            </a:endParaRPr>
          </a:p>
          <a:p>
            <a:pPr indent="0" lvl="0" marL="241300" rtl="0" algn="l">
              <a:spcBef>
                <a:spcPts val="1100"/>
              </a:spcBef>
              <a:spcAft>
                <a:spcPts val="0"/>
              </a:spcAft>
              <a:buNone/>
            </a:pPr>
            <a:r>
              <a:t/>
            </a:r>
            <a:endParaRPr sz="2100">
              <a:latin typeface="DM Sans"/>
              <a:ea typeface="DM Sans"/>
              <a:cs typeface="DM Sans"/>
              <a:sym typeface="DM Sans"/>
            </a:endParaRPr>
          </a:p>
          <a:p>
            <a:pPr indent="-438150" lvl="0" marL="609600" rtl="0" algn="l">
              <a:spcBef>
                <a:spcPts val="1100"/>
              </a:spcBef>
              <a:spcAft>
                <a:spcPts val="0"/>
              </a:spcAft>
              <a:buSzPts val="2100"/>
              <a:buFont typeface="DM Sans"/>
              <a:buChar char="●"/>
            </a:pPr>
            <a:r>
              <a:rPr lang="en-US" sz="2100">
                <a:latin typeface="DM Sans"/>
                <a:ea typeface="DM Sans"/>
                <a:cs typeface="DM Sans"/>
                <a:sym typeface="DM Sans"/>
              </a:rPr>
              <a:t>Calculates </a:t>
            </a:r>
            <a:r>
              <a:rPr b="1" lang="en-US" sz="2100">
                <a:latin typeface="DM Sans"/>
                <a:ea typeface="DM Sans"/>
                <a:cs typeface="DM Sans"/>
                <a:sym typeface="DM Sans"/>
              </a:rPr>
              <a:t>profile</a:t>
            </a:r>
            <a:r>
              <a:rPr lang="en-US" sz="2100">
                <a:latin typeface="DM Sans"/>
                <a:ea typeface="DM Sans"/>
                <a:cs typeface="DM Sans"/>
                <a:sym typeface="DM Sans"/>
              </a:rPr>
              <a:t> </a:t>
            </a:r>
            <a:r>
              <a:rPr b="1" lang="en-US" sz="2100">
                <a:latin typeface="DM Sans"/>
                <a:ea typeface="DM Sans"/>
                <a:cs typeface="DM Sans"/>
                <a:sym typeface="DM Sans"/>
              </a:rPr>
              <a:t>metrics</a:t>
            </a:r>
            <a:r>
              <a:rPr lang="en-US" sz="2100">
                <a:latin typeface="DM Sans"/>
                <a:ea typeface="DM Sans"/>
                <a:cs typeface="DM Sans"/>
                <a:sym typeface="DM Sans"/>
              </a:rPr>
              <a:t> stored in UC table</a:t>
            </a:r>
            <a:endParaRPr sz="2100">
              <a:latin typeface="DM Sans"/>
              <a:ea typeface="DM Sans"/>
              <a:cs typeface="DM Sans"/>
              <a:sym typeface="DM Sans"/>
            </a:endParaRPr>
          </a:p>
          <a:p>
            <a:pPr indent="-438150" lvl="0" marL="609600" rtl="0" algn="l">
              <a:spcBef>
                <a:spcPts val="1100"/>
              </a:spcBef>
              <a:spcAft>
                <a:spcPts val="0"/>
              </a:spcAft>
              <a:buSzPts val="2100"/>
              <a:buFont typeface="DM Sans"/>
              <a:buChar char="●"/>
            </a:pPr>
            <a:r>
              <a:rPr lang="en-US" sz="2100">
                <a:latin typeface="DM Sans"/>
                <a:ea typeface="DM Sans"/>
                <a:cs typeface="DM Sans"/>
                <a:sym typeface="DM Sans"/>
              </a:rPr>
              <a:t>Calculates </a:t>
            </a:r>
            <a:r>
              <a:rPr b="1" lang="en-US" sz="2100">
                <a:latin typeface="DM Sans"/>
                <a:ea typeface="DM Sans"/>
                <a:cs typeface="DM Sans"/>
                <a:sym typeface="DM Sans"/>
              </a:rPr>
              <a:t>drift</a:t>
            </a:r>
            <a:r>
              <a:rPr lang="en-US" sz="2100">
                <a:latin typeface="DM Sans"/>
                <a:ea typeface="DM Sans"/>
                <a:cs typeface="DM Sans"/>
                <a:sym typeface="DM Sans"/>
              </a:rPr>
              <a:t> </a:t>
            </a:r>
            <a:r>
              <a:rPr b="1" lang="en-US" sz="2100">
                <a:latin typeface="DM Sans"/>
                <a:ea typeface="DM Sans"/>
                <a:cs typeface="DM Sans"/>
                <a:sym typeface="DM Sans"/>
              </a:rPr>
              <a:t>metrics</a:t>
            </a:r>
            <a:r>
              <a:rPr lang="en-US" sz="2100">
                <a:latin typeface="DM Sans"/>
                <a:ea typeface="DM Sans"/>
                <a:cs typeface="DM Sans"/>
                <a:sym typeface="DM Sans"/>
              </a:rPr>
              <a:t> stored in UC table</a:t>
            </a:r>
            <a:endParaRPr sz="2100">
              <a:latin typeface="DM Sans"/>
              <a:ea typeface="DM Sans"/>
              <a:cs typeface="DM Sans"/>
              <a:sym typeface="DM Sans"/>
            </a:endParaRPr>
          </a:p>
          <a:p>
            <a:pPr indent="-438150" lvl="0" marL="609600" rtl="0" algn="l">
              <a:spcBef>
                <a:spcPts val="1100"/>
              </a:spcBef>
              <a:spcAft>
                <a:spcPts val="0"/>
              </a:spcAft>
              <a:buSzPts val="2100"/>
              <a:buFont typeface="DM Sans"/>
              <a:buChar char="●"/>
            </a:pPr>
            <a:r>
              <a:rPr lang="en-US" sz="2100">
                <a:latin typeface="DM Sans"/>
                <a:ea typeface="DM Sans"/>
                <a:cs typeface="DM Sans"/>
                <a:sym typeface="DM Sans"/>
              </a:rPr>
              <a:t>Supports </a:t>
            </a:r>
            <a:r>
              <a:rPr b="1" lang="en-US" sz="2100">
                <a:latin typeface="DM Sans"/>
                <a:ea typeface="DM Sans"/>
                <a:cs typeface="DM Sans"/>
                <a:sym typeface="DM Sans"/>
              </a:rPr>
              <a:t>custom metrics</a:t>
            </a:r>
            <a:r>
              <a:rPr lang="en-US" sz="2100">
                <a:latin typeface="DM Sans"/>
                <a:ea typeface="DM Sans"/>
                <a:cs typeface="DM Sans"/>
                <a:sym typeface="DM Sans"/>
              </a:rPr>
              <a:t> as SQL expressions</a:t>
            </a:r>
            <a:endParaRPr sz="2100">
              <a:latin typeface="DM Sans"/>
              <a:ea typeface="DM Sans"/>
              <a:cs typeface="DM Sans"/>
              <a:sym typeface="DM Sans"/>
            </a:endParaRPr>
          </a:p>
          <a:p>
            <a:pPr indent="-438150" lvl="0" marL="609600" rtl="0" algn="l">
              <a:spcBef>
                <a:spcPts val="1100"/>
              </a:spcBef>
              <a:spcAft>
                <a:spcPts val="0"/>
              </a:spcAft>
              <a:buSzPts val="2100"/>
              <a:buFont typeface="DM Sans"/>
              <a:buChar char="●"/>
            </a:pPr>
            <a:r>
              <a:rPr b="1" lang="en-US" sz="2100">
                <a:latin typeface="DM Sans"/>
                <a:ea typeface="DM Sans"/>
                <a:cs typeface="DM Sans"/>
                <a:sym typeface="DM Sans"/>
              </a:rPr>
              <a:t>Auto-generates DBSQL dashboard</a:t>
            </a:r>
            <a:r>
              <a:rPr lang="en-US" sz="2100">
                <a:latin typeface="DM Sans"/>
                <a:ea typeface="DM Sans"/>
                <a:cs typeface="DM Sans"/>
                <a:sym typeface="DM Sans"/>
              </a:rPr>
              <a:t> to visualize metrics over time</a:t>
            </a:r>
            <a:endParaRPr sz="2100">
              <a:latin typeface="DM Sans"/>
              <a:ea typeface="DM Sans"/>
              <a:cs typeface="DM Sans"/>
              <a:sym typeface="DM Sans"/>
            </a:endParaRPr>
          </a:p>
        </p:txBody>
      </p:sp>
      <p:pic>
        <p:nvPicPr>
          <p:cNvPr id="7838" name="Google Shape;7838;p984"/>
          <p:cNvPicPr preferRelativeResize="0"/>
          <p:nvPr/>
        </p:nvPicPr>
        <p:blipFill rotWithShape="1">
          <a:blip r:embed="rId3">
            <a:alphaModFix/>
          </a:blip>
          <a:srcRect b="0" l="0" r="0" t="13688"/>
          <a:stretch/>
        </p:blipFill>
        <p:spPr>
          <a:xfrm>
            <a:off x="6231933" y="1536633"/>
            <a:ext cx="5824599" cy="3907399"/>
          </a:xfrm>
          <a:prstGeom prst="rect">
            <a:avLst/>
          </a:prstGeom>
          <a:noFill/>
          <a:ln>
            <a:noFill/>
          </a:ln>
        </p:spPr>
      </p:pic>
      <p:pic>
        <p:nvPicPr>
          <p:cNvPr id="7839" name="Google Shape;7839;p984"/>
          <p:cNvPicPr preferRelativeResize="0"/>
          <p:nvPr/>
        </p:nvPicPr>
        <p:blipFill rotWithShape="1">
          <a:blip r:embed="rId4">
            <a:alphaModFix/>
          </a:blip>
          <a:srcRect b="0" l="16784" r="0" t="39124"/>
          <a:stretch/>
        </p:blipFill>
        <p:spPr>
          <a:xfrm>
            <a:off x="7525233" y="4411467"/>
            <a:ext cx="3929462" cy="224429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4" name="Shape 7844"/>
        <p:cNvGrpSpPr/>
        <p:nvPr/>
      </p:nvGrpSpPr>
      <p:grpSpPr>
        <a:xfrm>
          <a:off x="0" y="0"/>
          <a:ext cx="0" cy="0"/>
          <a:chOff x="0" y="0"/>
          <a:chExt cx="0" cy="0"/>
        </a:xfrm>
      </p:grpSpPr>
      <p:sp>
        <p:nvSpPr>
          <p:cNvPr id="7845" name="Google Shape;7845;p985"/>
          <p:cNvSpPr txBox="1"/>
          <p:nvPr>
            <p:ph type="title"/>
          </p:nvPr>
        </p:nvSpPr>
        <p:spPr>
          <a:xfrm>
            <a:off x="471853" y="337156"/>
            <a:ext cx="11259900" cy="991800"/>
          </a:xfrm>
          <a:prstGeom prst="rect">
            <a:avLst/>
          </a:prstGeom>
          <a:noFill/>
          <a:ln>
            <a:noFill/>
          </a:ln>
        </p:spPr>
        <p:txBody>
          <a:bodyPr anchorCtr="0" anchor="ctr" bIns="45675" lIns="0" spcFirstLastPara="1" rIns="0" wrap="square" tIns="45675">
            <a:normAutofit/>
          </a:bodyPr>
          <a:lstStyle/>
          <a:p>
            <a:pPr indent="0" lvl="0" marL="0" rtl="0" algn="l">
              <a:lnSpc>
                <a:spcPct val="90000"/>
              </a:lnSpc>
              <a:spcBef>
                <a:spcPts val="0"/>
              </a:spcBef>
              <a:spcAft>
                <a:spcPts val="0"/>
              </a:spcAft>
              <a:buSzPts val="1400"/>
              <a:buNone/>
            </a:pPr>
            <a:r>
              <a:rPr lang="en-US" sz="3600">
                <a:latin typeface="DM Sans"/>
                <a:ea typeface="DM Sans"/>
                <a:cs typeface="DM Sans"/>
                <a:sym typeface="DM Sans"/>
              </a:rPr>
              <a:t>Data quality validation and monitoring</a:t>
            </a:r>
            <a:endParaRPr sz="3600">
              <a:latin typeface="DM Sans"/>
              <a:ea typeface="DM Sans"/>
              <a:cs typeface="DM Sans"/>
              <a:sym typeface="DM Sans"/>
            </a:endParaRPr>
          </a:p>
        </p:txBody>
      </p:sp>
      <p:sp>
        <p:nvSpPr>
          <p:cNvPr id="7846" name="Google Shape;7846;p985"/>
          <p:cNvSpPr txBox="1"/>
          <p:nvPr>
            <p:ph idx="4294967295" type="body"/>
          </p:nvPr>
        </p:nvSpPr>
        <p:spPr>
          <a:xfrm>
            <a:off x="617855" y="1925193"/>
            <a:ext cx="5400000" cy="3893700"/>
          </a:xfrm>
          <a:prstGeom prst="rect">
            <a:avLst/>
          </a:prstGeom>
          <a:noFill/>
          <a:ln>
            <a:noFill/>
          </a:ln>
        </p:spPr>
        <p:txBody>
          <a:bodyPr anchorCtr="0" anchor="t" bIns="45675" lIns="0" spcFirstLastPara="1" rIns="0" wrap="square" tIns="45675">
            <a:normAutofit/>
          </a:bodyPr>
          <a:lstStyle/>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Define data quality and integrity controls within the pipeline with data expectations </a:t>
            </a:r>
            <a:endParaRPr sz="1866"/>
          </a:p>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Address data quality errors with flexible policies: fail, drop, alert, </a:t>
            </a:r>
            <a:r>
              <a:rPr lang="en-US" sz="1866"/>
              <a:t>quarantine</a:t>
            </a:r>
            <a:r>
              <a:rPr lang="en-US" sz="1866"/>
              <a:t>(future)</a:t>
            </a:r>
            <a:endParaRPr sz="1866"/>
          </a:p>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All data pipeline runs and quality metrics are captured, tracked and reported</a:t>
            </a:r>
            <a:endParaRPr sz="1866"/>
          </a:p>
        </p:txBody>
      </p:sp>
      <p:sp>
        <p:nvSpPr>
          <p:cNvPr id="7847" name="Google Shape;7847;p985"/>
          <p:cNvSpPr/>
          <p:nvPr/>
        </p:nvSpPr>
        <p:spPr>
          <a:xfrm>
            <a:off x="6371908" y="2062950"/>
            <a:ext cx="5028000" cy="13743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1: Bronze Table drop invalid rows */</a:t>
            </a:r>
            <a:endParaRPr b="0" i="0" sz="1066"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LIVE TABLE</a:t>
            </a:r>
            <a:r>
              <a:rPr b="0" i="0" lang="en-US" sz="1066" u="none" cap="none" strike="noStrike">
                <a:solidFill>
                  <a:srgbClr val="1B3139"/>
                </a:solidFill>
                <a:latin typeface="Consolas"/>
                <a:ea typeface="Consolas"/>
                <a:cs typeface="Consolas"/>
                <a:sym typeface="Consolas"/>
              </a:rPr>
              <a:t> f</a:t>
            </a:r>
            <a:r>
              <a:rPr b="0" i="0" lang="en-US" sz="1066" u="none" cap="none" strike="noStrike">
                <a:solidFill>
                  <a:srgbClr val="0000FF"/>
                </a:solidFill>
                <a:latin typeface="Consolas"/>
                <a:ea typeface="Consolas"/>
                <a:cs typeface="Consolas"/>
                <a:sym typeface="Consolas"/>
              </a:rPr>
              <a:t>ire_account_bronze</a:t>
            </a:r>
            <a:r>
              <a:rPr b="0" i="0" lang="en-US" sz="1066" u="none" cap="none" strike="noStrike">
                <a:solidFill>
                  <a:srgbClr val="1B3139"/>
                </a:solidFill>
                <a:latin typeface="Consolas"/>
                <a:ea typeface="Consolas"/>
                <a:cs typeface="Consolas"/>
                <a:sym typeface="Consolas"/>
              </a:rPr>
              <a:t> AS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1B3139"/>
                </a:solidFill>
                <a:latin typeface="Consolas"/>
                <a:ea typeface="Consolas"/>
                <a:cs typeface="Consolas"/>
                <a:sym typeface="Consolas"/>
              </a:rPr>
              <a:t>( </a:t>
            </a:r>
            <a:r>
              <a:rPr b="1" i="0" lang="en-US" sz="1066" u="none" cap="none" strike="noStrike">
                <a:solidFill>
                  <a:srgbClr val="980000"/>
                </a:solidFill>
                <a:latin typeface="Consolas"/>
                <a:ea typeface="Consolas"/>
                <a:cs typeface="Consolas"/>
                <a:sym typeface="Consolas"/>
              </a:rPr>
              <a:t>CONSTRAINT</a:t>
            </a:r>
            <a:r>
              <a:rPr b="0" i="0" lang="en-US" sz="1066" u="none" cap="none" strike="noStrike">
                <a:solidFill>
                  <a:srgbClr val="1B3139"/>
                </a:solidFill>
                <a:latin typeface="Consolas"/>
                <a:ea typeface="Consolas"/>
                <a:cs typeface="Consolas"/>
                <a:sym typeface="Consolas"/>
              </a:rPr>
              <a:t> valid_account_open_dt </a:t>
            </a:r>
            <a:r>
              <a:rPr b="1" i="0" lang="en-US" sz="1066" u="none" cap="none" strike="noStrike">
                <a:solidFill>
                  <a:srgbClr val="980000"/>
                </a:solidFill>
                <a:latin typeface="Consolas"/>
                <a:ea typeface="Consolas"/>
                <a:cs typeface="Consolas"/>
                <a:sym typeface="Consolas"/>
              </a:rPr>
              <a:t>EXPECT</a:t>
            </a:r>
            <a:r>
              <a:rPr b="0" i="0" lang="en-US" sz="1066" u="none" cap="none" strike="noStrike">
                <a:solidFill>
                  <a:srgbClr val="1B3139"/>
                </a:solidFill>
                <a:latin typeface="Consolas"/>
                <a:ea typeface="Consolas"/>
                <a:cs typeface="Consolas"/>
                <a:sym typeface="Consolas"/>
              </a:rPr>
              <a:t> (acconut_dt is not null and (account_close_dt &gt; account_open_dt)) </a:t>
            </a:r>
            <a:r>
              <a:rPr b="1" i="0" lang="en-US" sz="1066" u="none" cap="none" strike="noStrike">
                <a:solidFill>
                  <a:srgbClr val="980000"/>
                </a:solidFill>
                <a:latin typeface="Consolas"/>
                <a:ea typeface="Consolas"/>
                <a:cs typeface="Consolas"/>
                <a:sym typeface="Consolas"/>
              </a:rPr>
              <a:t>ON VIOLATION DROP ROW </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"Bronze table with valid account ids"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fire_account_raw ...</a:t>
            </a:r>
            <a:endParaRPr b="0" i="0" sz="1466" u="none" cap="none" strike="noStrike">
              <a:solidFill>
                <a:srgbClr val="38761D"/>
              </a:solidFill>
              <a:latin typeface="Consolas"/>
              <a:ea typeface="Consolas"/>
              <a:cs typeface="Consolas"/>
              <a:sym typeface="Consolas"/>
            </a:endParaRPr>
          </a:p>
        </p:txBody>
      </p:sp>
      <p:pic>
        <p:nvPicPr>
          <p:cNvPr id="7848" name="Google Shape;7848;p985"/>
          <p:cNvPicPr preferRelativeResize="0"/>
          <p:nvPr/>
        </p:nvPicPr>
        <p:blipFill rotWithShape="1">
          <a:blip r:embed="rId3">
            <a:alphaModFix/>
          </a:blip>
          <a:srcRect b="0" l="0" r="0" t="0"/>
          <a:stretch/>
        </p:blipFill>
        <p:spPr>
          <a:xfrm>
            <a:off x="7045086" y="3569409"/>
            <a:ext cx="3049179" cy="2798472"/>
          </a:xfrm>
          <a:prstGeom prst="rect">
            <a:avLst/>
          </a:prstGeom>
          <a:noFill/>
          <a:ln>
            <a:noFill/>
          </a:ln>
          <a:effectLst>
            <a:outerShdw blurRad="142875" rotWithShape="0" algn="bl" dir="1620000" dist="19050">
              <a:schemeClr val="dk2">
                <a:alpha val="37650"/>
              </a:scheme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3" name="Shape 7853"/>
        <p:cNvGrpSpPr/>
        <p:nvPr/>
      </p:nvGrpSpPr>
      <p:grpSpPr>
        <a:xfrm>
          <a:off x="0" y="0"/>
          <a:ext cx="0" cy="0"/>
          <a:chOff x="0" y="0"/>
          <a:chExt cx="0" cy="0"/>
        </a:xfrm>
      </p:grpSpPr>
      <p:sp>
        <p:nvSpPr>
          <p:cNvPr id="7854" name="Google Shape;7854;p986"/>
          <p:cNvSpPr txBox="1"/>
          <p:nvPr>
            <p:ph type="title"/>
          </p:nvPr>
        </p:nvSpPr>
        <p:spPr>
          <a:xfrm>
            <a:off x="749433" y="535627"/>
            <a:ext cx="106620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Delta Live Table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9" name="Shape 7859"/>
        <p:cNvGrpSpPr/>
        <p:nvPr/>
      </p:nvGrpSpPr>
      <p:grpSpPr>
        <a:xfrm>
          <a:off x="0" y="0"/>
          <a:ext cx="0" cy="0"/>
          <a:chOff x="0" y="0"/>
          <a:chExt cx="0" cy="0"/>
        </a:xfrm>
      </p:grpSpPr>
      <p:sp>
        <p:nvSpPr>
          <p:cNvPr id="7860" name="Google Shape;7860;p987"/>
          <p:cNvSpPr txBox="1"/>
          <p:nvPr>
            <p:ph idx="4294967295" type="body"/>
          </p:nvPr>
        </p:nvSpPr>
        <p:spPr>
          <a:xfrm>
            <a:off x="6416063" y="1624135"/>
            <a:ext cx="5400000" cy="3893700"/>
          </a:xfrm>
          <a:prstGeom prst="rect">
            <a:avLst/>
          </a:prstGeom>
          <a:noFill/>
          <a:ln>
            <a:noFill/>
          </a:ln>
        </p:spPr>
        <p:txBody>
          <a:bodyPr anchorCtr="0" anchor="t" bIns="45675" lIns="0" spcFirstLastPara="1" rIns="0" wrap="square" tIns="45675">
            <a:normAutofit/>
          </a:bodyPr>
          <a:lstStyle/>
          <a:p>
            <a:pPr indent="-363975" lvl="0" marL="457085" rtl="0" algn="l">
              <a:lnSpc>
                <a:spcPct val="115000"/>
              </a:lnSpc>
              <a:spcBef>
                <a:spcPts val="0"/>
              </a:spcBef>
              <a:spcAft>
                <a:spcPts val="0"/>
              </a:spcAft>
              <a:buSzPts val="1100"/>
              <a:buChar char="●"/>
            </a:pPr>
            <a:r>
              <a:rPr lang="en-US" sz="1866"/>
              <a:t>Use intent-driven declarative development to abstract away the </a:t>
            </a:r>
            <a:r>
              <a:rPr b="1" lang="en-US" sz="1866"/>
              <a:t>“how” </a:t>
            </a:r>
            <a:r>
              <a:rPr lang="en-US" sz="1866"/>
              <a:t>and</a:t>
            </a:r>
            <a:r>
              <a:rPr b="1" lang="en-US" sz="1866"/>
              <a:t> </a:t>
            </a:r>
            <a:r>
              <a:rPr lang="en-US" sz="1866"/>
              <a:t>define</a:t>
            </a:r>
            <a:r>
              <a:rPr b="1" lang="en-US" sz="1866"/>
              <a:t> “what” </a:t>
            </a:r>
            <a:r>
              <a:rPr lang="en-US" sz="1866"/>
              <a:t>to solve</a:t>
            </a:r>
            <a:endParaRPr sz="1866"/>
          </a:p>
          <a:p>
            <a:pPr indent="0" lvl="0" marL="457085" rtl="0" algn="l">
              <a:lnSpc>
                <a:spcPct val="115000"/>
              </a:lnSpc>
              <a:spcBef>
                <a:spcPts val="0"/>
              </a:spcBef>
              <a:spcAft>
                <a:spcPts val="0"/>
              </a:spcAft>
              <a:buSzPts val="2700"/>
              <a:buNone/>
            </a:pPr>
            <a:r>
              <a:t/>
            </a:r>
            <a:endParaRPr sz="1866"/>
          </a:p>
          <a:p>
            <a:pPr indent="-363975" lvl="0" marL="457085" rtl="0" algn="l">
              <a:lnSpc>
                <a:spcPct val="115000"/>
              </a:lnSpc>
              <a:spcBef>
                <a:spcPts val="0"/>
              </a:spcBef>
              <a:spcAft>
                <a:spcPts val="0"/>
              </a:spcAft>
              <a:buSzPts val="1100"/>
              <a:buChar char="●"/>
            </a:pPr>
            <a:r>
              <a:rPr lang="en-US" sz="1866"/>
              <a:t>Automatically generate </a:t>
            </a:r>
            <a:r>
              <a:rPr b="1" lang="en-US" sz="1866"/>
              <a:t>lineage</a:t>
            </a:r>
            <a:r>
              <a:rPr lang="en-US" sz="1866"/>
              <a:t> based on table dependencies across the data pipeline</a:t>
            </a:r>
            <a:endParaRPr sz="1866"/>
          </a:p>
          <a:p>
            <a:pPr indent="0" lvl="0" marL="457085" rtl="0" algn="l">
              <a:lnSpc>
                <a:spcPct val="115000"/>
              </a:lnSpc>
              <a:spcBef>
                <a:spcPts val="0"/>
              </a:spcBef>
              <a:spcAft>
                <a:spcPts val="0"/>
              </a:spcAft>
              <a:buSzPts val="2700"/>
              <a:buNone/>
            </a:pPr>
            <a:r>
              <a:t/>
            </a:r>
            <a:endParaRPr sz="1866"/>
          </a:p>
          <a:p>
            <a:pPr indent="-363975" lvl="0" marL="457085" rtl="0" algn="l">
              <a:lnSpc>
                <a:spcPct val="115000"/>
              </a:lnSpc>
              <a:spcBef>
                <a:spcPts val="0"/>
              </a:spcBef>
              <a:spcAft>
                <a:spcPts val="0"/>
              </a:spcAft>
              <a:buSzPts val="1100"/>
              <a:buChar char="●"/>
            </a:pPr>
            <a:r>
              <a:rPr lang="en-US" sz="1866"/>
              <a:t>Automatically checks for errors, missing dependencies and syntax errors</a:t>
            </a:r>
            <a:endParaRPr sz="1866"/>
          </a:p>
        </p:txBody>
      </p:sp>
      <p:sp>
        <p:nvSpPr>
          <p:cNvPr id="7861" name="Google Shape;7861;p987"/>
          <p:cNvSpPr/>
          <p:nvPr/>
        </p:nvSpPr>
        <p:spPr>
          <a:xfrm>
            <a:off x="1405200" y="1642932"/>
            <a:ext cx="4690800" cy="8193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50" u="none" cap="none" strike="noStrike">
                <a:solidFill>
                  <a:srgbClr val="38761D"/>
                </a:solidFill>
                <a:latin typeface="Consolas"/>
                <a:ea typeface="Consolas"/>
                <a:cs typeface="Consolas"/>
                <a:sym typeface="Consolas"/>
              </a:rPr>
              <a:t>/* Create a temp view on the accounts table */</a:t>
            </a:r>
            <a:endParaRPr b="0" i="0" sz="1050"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50" u="none" cap="none" strike="noStrike">
                <a:solidFill>
                  <a:srgbClr val="980000"/>
                </a:solidFill>
                <a:latin typeface="Consolas"/>
                <a:ea typeface="Consolas"/>
                <a:cs typeface="Consolas"/>
                <a:sym typeface="Consolas"/>
              </a:rPr>
              <a:t>CREATE </a:t>
            </a:r>
            <a:r>
              <a:rPr b="1" lang="en-US" sz="1050">
                <a:solidFill>
                  <a:srgbClr val="980000"/>
                </a:solidFill>
                <a:latin typeface="Consolas"/>
                <a:ea typeface="Consolas"/>
                <a:cs typeface="Consolas"/>
                <a:sym typeface="Consolas"/>
              </a:rPr>
              <a:t>STREAMING</a:t>
            </a:r>
            <a:r>
              <a:rPr b="1" i="0" lang="en-US" sz="1050" u="none" cap="none" strike="noStrike">
                <a:solidFill>
                  <a:srgbClr val="980000"/>
                </a:solidFill>
                <a:latin typeface="Consolas"/>
                <a:ea typeface="Consolas"/>
                <a:cs typeface="Consolas"/>
                <a:sym typeface="Consolas"/>
              </a:rPr>
              <a:t> VIEW</a:t>
            </a:r>
            <a:r>
              <a:rPr b="0" i="0" lang="en-US" sz="1050" u="none" cap="none" strike="noStrike">
                <a:solidFill>
                  <a:srgbClr val="1B3139"/>
                </a:solidFill>
                <a:latin typeface="Consolas"/>
                <a:ea typeface="Consolas"/>
                <a:cs typeface="Consolas"/>
                <a:sym typeface="Consolas"/>
              </a:rPr>
              <a:t> </a:t>
            </a:r>
            <a:r>
              <a:rPr b="0" i="0" lang="en-US" sz="1050" u="none" cap="none" strike="noStrike">
                <a:solidFill>
                  <a:srgbClr val="0000FF"/>
                </a:solidFill>
                <a:latin typeface="Consolas"/>
                <a:ea typeface="Consolas"/>
                <a:cs typeface="Consolas"/>
                <a:sym typeface="Consolas"/>
              </a:rPr>
              <a:t>account_raw</a:t>
            </a:r>
            <a:r>
              <a:rPr b="0" i="0" lang="en-US" sz="1050" u="none" cap="none" strike="noStrike">
                <a:solidFill>
                  <a:srgbClr val="1B3139"/>
                </a:solidFill>
                <a:latin typeface="Consolas"/>
                <a:ea typeface="Consolas"/>
                <a:cs typeface="Consolas"/>
                <a:sym typeface="Consolas"/>
              </a:rPr>
              <a:t> </a:t>
            </a:r>
            <a:r>
              <a:rPr b="0" i="0" lang="en-US" sz="1050" u="none" cap="none" strike="noStrike">
                <a:solidFill>
                  <a:srgbClr val="980000"/>
                </a:solidFill>
                <a:latin typeface="Consolas"/>
                <a:ea typeface="Consolas"/>
                <a:cs typeface="Consolas"/>
                <a:sym typeface="Consolas"/>
              </a:rPr>
              <a:t>AS</a:t>
            </a:r>
            <a:endParaRPr b="0" i="0" sz="1050" u="none" cap="none" strike="noStrike">
              <a:solidFill>
                <a:srgbClr val="980000"/>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50" u="none" cap="none" strike="noStrike">
                <a:solidFill>
                  <a:srgbClr val="980000"/>
                </a:solidFill>
                <a:latin typeface="Consolas"/>
                <a:ea typeface="Consolas"/>
                <a:cs typeface="Consolas"/>
                <a:sym typeface="Consolas"/>
              </a:rPr>
              <a:t>SELECT</a:t>
            </a:r>
            <a:r>
              <a:rPr b="0" i="0" lang="en-US" sz="1050" u="none" cap="none" strike="noStrike">
                <a:solidFill>
                  <a:srgbClr val="1B3139"/>
                </a:solidFill>
                <a:latin typeface="Consolas"/>
                <a:ea typeface="Consolas"/>
                <a:cs typeface="Consolas"/>
                <a:sym typeface="Consolas"/>
              </a:rPr>
              <a:t> * </a:t>
            </a:r>
            <a:r>
              <a:rPr b="0" i="0" lang="en-US" sz="1050" u="none" cap="none" strike="noStrike">
                <a:solidFill>
                  <a:srgbClr val="980000"/>
                </a:solidFill>
                <a:latin typeface="Consolas"/>
                <a:ea typeface="Consolas"/>
                <a:cs typeface="Consolas"/>
                <a:sym typeface="Consolas"/>
              </a:rPr>
              <a:t>FROM</a:t>
            </a:r>
            <a:r>
              <a:rPr b="0" i="0" lang="en-US" sz="1050" u="none" cap="none" strike="noStrike">
                <a:solidFill>
                  <a:srgbClr val="1B3139"/>
                </a:solidFill>
                <a:latin typeface="Consolas"/>
                <a:ea typeface="Consolas"/>
                <a:cs typeface="Consolas"/>
                <a:sym typeface="Consolas"/>
              </a:rPr>
              <a:t> cloud_files(“/data”, “csv”);</a:t>
            </a:r>
            <a:endParaRPr b="1" i="0" sz="1050" u="none" cap="none" strike="noStrike">
              <a:solidFill>
                <a:srgbClr val="980000"/>
              </a:solidFill>
              <a:latin typeface="Consolas"/>
              <a:ea typeface="Consolas"/>
              <a:cs typeface="Consolas"/>
              <a:sym typeface="Consolas"/>
            </a:endParaRPr>
          </a:p>
        </p:txBody>
      </p:sp>
      <p:cxnSp>
        <p:nvCxnSpPr>
          <p:cNvPr id="7862" name="Google Shape;7862;p987"/>
          <p:cNvCxnSpPr>
            <a:stCxn id="7861" idx="2"/>
            <a:endCxn id="7863" idx="0"/>
          </p:cNvCxnSpPr>
          <p:nvPr/>
        </p:nvCxnSpPr>
        <p:spPr>
          <a:xfrm>
            <a:off x="3750600" y="2462232"/>
            <a:ext cx="0" cy="243600"/>
          </a:xfrm>
          <a:prstGeom prst="straightConnector1">
            <a:avLst/>
          </a:prstGeom>
          <a:noFill/>
          <a:ln cap="flat" cmpd="sng" w="9525">
            <a:solidFill>
              <a:srgbClr val="1B5162"/>
            </a:solidFill>
            <a:prstDash val="solid"/>
            <a:round/>
            <a:headEnd len="sm" w="sm" type="none"/>
            <a:tailEnd len="med" w="med" type="triangle"/>
          </a:ln>
          <a:effectLst>
            <a:outerShdw blurRad="57150" rotWithShape="0" algn="bl" dir="5400000" dist="19050">
              <a:srgbClr val="000000">
                <a:alpha val="49800"/>
              </a:srgbClr>
            </a:outerShdw>
          </a:effectLst>
        </p:spPr>
      </p:cxnSp>
      <p:sp>
        <p:nvSpPr>
          <p:cNvPr id="7863" name="Google Shape;7863;p987"/>
          <p:cNvSpPr/>
          <p:nvPr/>
        </p:nvSpPr>
        <p:spPr>
          <a:xfrm>
            <a:off x="1405200" y="2705688"/>
            <a:ext cx="4690800" cy="12972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1: Bronze Table drop invalid rows */</a:t>
            </a:r>
            <a:endParaRPr b="0" i="0" sz="1066"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TABLE</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account_bronze</a:t>
            </a:r>
            <a:r>
              <a:rPr b="0" i="0" lang="en-US" sz="1066" u="none" cap="none" strike="noStrike">
                <a:solidFill>
                  <a:srgbClr val="1B3139"/>
                </a:solidFill>
                <a:latin typeface="Consolas"/>
                <a:ea typeface="Consolas"/>
                <a:cs typeface="Consolas"/>
                <a:sym typeface="Consolas"/>
              </a:rPr>
              <a:t> AS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"Bronze table with valid account ids"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account_raw</a:t>
            </a:r>
            <a:r>
              <a:rPr b="0" i="0" lang="en-US" sz="1066" u="none" cap="none" strike="noStrike">
                <a:solidFill>
                  <a:srgbClr val="0000FF"/>
                </a:solidFill>
                <a:latin typeface="Consolas"/>
                <a:ea typeface="Consolas"/>
                <a:cs typeface="Consolas"/>
                <a:sym typeface="Consolas"/>
              </a:rPr>
              <a:t> ...</a:t>
            </a:r>
            <a:endParaRPr b="0" i="0" sz="1466" u="none" cap="none" strike="noStrike">
              <a:solidFill>
                <a:srgbClr val="38761D"/>
              </a:solidFill>
              <a:latin typeface="Consolas"/>
              <a:ea typeface="Consolas"/>
              <a:cs typeface="Consolas"/>
              <a:sym typeface="Consolas"/>
            </a:endParaRPr>
          </a:p>
        </p:txBody>
      </p:sp>
      <p:sp>
        <p:nvSpPr>
          <p:cNvPr id="7864" name="Google Shape;7864;p987"/>
          <p:cNvSpPr/>
          <p:nvPr/>
        </p:nvSpPr>
        <p:spPr>
          <a:xfrm>
            <a:off x="1405200" y="4246087"/>
            <a:ext cx="4690800" cy="12369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2:Send rows to Silver, run validation rules */</a:t>
            </a:r>
            <a:r>
              <a:rPr b="0" i="0" lang="en-US" sz="1066" u="none" cap="none" strike="noStrike">
                <a:solidFill>
                  <a:srgbClr val="1B3139"/>
                </a:solidFill>
                <a:latin typeface="Consolas"/>
                <a:ea typeface="Consolas"/>
                <a:cs typeface="Consolas"/>
                <a:sym typeface="Consolas"/>
              </a:rPr>
              <a:t> </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TABLE</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account_silver</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980000"/>
                </a:solidFill>
                <a:latin typeface="Consolas"/>
                <a:ea typeface="Consolas"/>
                <a:cs typeface="Consolas"/>
                <a:sym typeface="Consolas"/>
              </a:rPr>
              <a:t>AS</a:t>
            </a:r>
            <a:endParaRPr b="0" i="0" sz="1066" u="none" cap="none" strike="noStrike">
              <a:solidFill>
                <a:srgbClr val="980000"/>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"Silver Accounts table with validation checks"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account_bronze ...</a:t>
            </a:r>
            <a:endParaRPr b="0" i="0" sz="1466" u="none" cap="none" strike="noStrike">
              <a:solidFill>
                <a:srgbClr val="38761D"/>
              </a:solidFill>
              <a:latin typeface="Consolas"/>
              <a:ea typeface="Consolas"/>
              <a:cs typeface="Consolas"/>
              <a:sym typeface="Consolas"/>
            </a:endParaRPr>
          </a:p>
        </p:txBody>
      </p:sp>
      <p:cxnSp>
        <p:nvCxnSpPr>
          <p:cNvPr id="7865" name="Google Shape;7865;p987"/>
          <p:cNvCxnSpPr/>
          <p:nvPr/>
        </p:nvCxnSpPr>
        <p:spPr>
          <a:xfrm>
            <a:off x="3703959" y="4002857"/>
            <a:ext cx="0" cy="243000"/>
          </a:xfrm>
          <a:prstGeom prst="straightConnector1">
            <a:avLst/>
          </a:prstGeom>
          <a:noFill/>
          <a:ln cap="flat" cmpd="sng" w="9525">
            <a:solidFill>
              <a:srgbClr val="1B5162"/>
            </a:solidFill>
            <a:prstDash val="solid"/>
            <a:round/>
            <a:headEnd len="sm" w="sm" type="none"/>
            <a:tailEnd len="med" w="med" type="triangle"/>
          </a:ln>
          <a:effectLst>
            <a:outerShdw blurRad="57150" rotWithShape="0" algn="bl" dir="5400000" dist="19050">
              <a:srgbClr val="000000">
                <a:alpha val="49800"/>
              </a:srgbClr>
            </a:outerShdw>
          </a:effectLst>
        </p:spPr>
      </p:cxnSp>
      <p:cxnSp>
        <p:nvCxnSpPr>
          <p:cNvPr id="7866" name="Google Shape;7866;p987"/>
          <p:cNvCxnSpPr/>
          <p:nvPr/>
        </p:nvCxnSpPr>
        <p:spPr>
          <a:xfrm>
            <a:off x="1038495" y="1762560"/>
            <a:ext cx="0" cy="866700"/>
          </a:xfrm>
          <a:prstGeom prst="straightConnector1">
            <a:avLst/>
          </a:prstGeom>
          <a:noFill/>
          <a:ln cap="flat" cmpd="sng" w="9525">
            <a:solidFill>
              <a:schemeClr val="dk2"/>
            </a:solidFill>
            <a:prstDash val="solid"/>
            <a:round/>
            <a:headEnd len="sm" w="sm" type="none"/>
            <a:tailEnd len="med" w="med" type="triangle"/>
          </a:ln>
        </p:spPr>
      </p:cxnSp>
      <p:cxnSp>
        <p:nvCxnSpPr>
          <p:cNvPr id="7867" name="Google Shape;7867;p987"/>
          <p:cNvCxnSpPr/>
          <p:nvPr/>
        </p:nvCxnSpPr>
        <p:spPr>
          <a:xfrm>
            <a:off x="1038495" y="3023431"/>
            <a:ext cx="0" cy="914100"/>
          </a:xfrm>
          <a:prstGeom prst="straightConnector1">
            <a:avLst/>
          </a:prstGeom>
          <a:noFill/>
          <a:ln cap="flat" cmpd="sng" w="9525">
            <a:solidFill>
              <a:schemeClr val="dk2"/>
            </a:solidFill>
            <a:prstDash val="solid"/>
            <a:round/>
            <a:headEnd len="sm" w="sm" type="none"/>
            <a:tailEnd len="med" w="med" type="triangle"/>
          </a:ln>
        </p:spPr>
      </p:cxnSp>
      <p:cxnSp>
        <p:nvCxnSpPr>
          <p:cNvPr id="7868" name="Google Shape;7868;p987"/>
          <p:cNvCxnSpPr/>
          <p:nvPr/>
        </p:nvCxnSpPr>
        <p:spPr>
          <a:xfrm>
            <a:off x="1038495" y="4403021"/>
            <a:ext cx="0" cy="914100"/>
          </a:xfrm>
          <a:prstGeom prst="straightConnector1">
            <a:avLst/>
          </a:prstGeom>
          <a:noFill/>
          <a:ln cap="flat" cmpd="sng" w="9525">
            <a:solidFill>
              <a:schemeClr val="dk2"/>
            </a:solidFill>
            <a:prstDash val="solid"/>
            <a:round/>
            <a:headEnd len="sm" w="sm" type="none"/>
            <a:tailEnd len="med" w="med" type="triangle"/>
          </a:ln>
        </p:spPr>
      </p:cxnSp>
      <p:sp>
        <p:nvSpPr>
          <p:cNvPr id="7869" name="Google Shape;7869;p987"/>
          <p:cNvSpPr txBox="1"/>
          <p:nvPr/>
        </p:nvSpPr>
        <p:spPr>
          <a:xfrm>
            <a:off x="590704" y="2638631"/>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Bronze</a:t>
            </a:r>
            <a:endParaRPr b="0" i="0" sz="1333" u="none" cap="none" strike="noStrike">
              <a:solidFill>
                <a:srgbClr val="000000"/>
              </a:solidFill>
              <a:latin typeface="DM Sans"/>
              <a:ea typeface="DM Sans"/>
              <a:cs typeface="DM Sans"/>
              <a:sym typeface="DM Sans"/>
            </a:endParaRPr>
          </a:p>
        </p:txBody>
      </p:sp>
      <p:sp>
        <p:nvSpPr>
          <p:cNvPr id="7870" name="Google Shape;7870;p987"/>
          <p:cNvSpPr txBox="1"/>
          <p:nvPr/>
        </p:nvSpPr>
        <p:spPr>
          <a:xfrm>
            <a:off x="633540" y="4018209"/>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Silver</a:t>
            </a:r>
            <a:endParaRPr b="0" i="0" sz="1333" u="none" cap="none" strike="noStrike">
              <a:solidFill>
                <a:srgbClr val="000000"/>
              </a:solidFill>
              <a:latin typeface="DM Sans"/>
              <a:ea typeface="DM Sans"/>
              <a:cs typeface="DM Sans"/>
              <a:sym typeface="DM Sans"/>
            </a:endParaRPr>
          </a:p>
        </p:txBody>
      </p:sp>
      <p:sp>
        <p:nvSpPr>
          <p:cNvPr id="7871" name="Google Shape;7871;p987"/>
          <p:cNvSpPr txBox="1"/>
          <p:nvPr/>
        </p:nvSpPr>
        <p:spPr>
          <a:xfrm>
            <a:off x="633540" y="5397799"/>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Gold</a:t>
            </a:r>
            <a:endParaRPr b="0" i="0" sz="1333" u="none" cap="none" strike="noStrike">
              <a:solidFill>
                <a:srgbClr val="000000"/>
              </a:solidFill>
              <a:latin typeface="DM Sans"/>
              <a:ea typeface="DM Sans"/>
              <a:cs typeface="DM Sans"/>
              <a:sym typeface="DM Sans"/>
            </a:endParaRPr>
          </a:p>
        </p:txBody>
      </p:sp>
      <p:sp>
        <p:nvSpPr>
          <p:cNvPr id="7872" name="Google Shape;7872;p987"/>
          <p:cNvSpPr txBox="1"/>
          <p:nvPr/>
        </p:nvSpPr>
        <p:spPr>
          <a:xfrm>
            <a:off x="557319" y="1429272"/>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Source</a:t>
            </a:r>
            <a:endParaRPr b="0" i="0" sz="1333" u="none" cap="none" strike="noStrike">
              <a:solidFill>
                <a:srgbClr val="000000"/>
              </a:solidFill>
              <a:latin typeface="DM Sans"/>
              <a:ea typeface="DM Sans"/>
              <a:cs typeface="DM Sans"/>
              <a:sym typeface="DM Sans"/>
            </a:endParaRPr>
          </a:p>
        </p:txBody>
      </p:sp>
      <p:sp>
        <p:nvSpPr>
          <p:cNvPr id="7873" name="Google Shape;7873;p987"/>
          <p:cNvSpPr txBox="1"/>
          <p:nvPr>
            <p:ph type="title"/>
          </p:nvPr>
        </p:nvSpPr>
        <p:spPr>
          <a:xfrm>
            <a:off x="673211" y="536351"/>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200"/>
              <a:buNone/>
            </a:pPr>
            <a:r>
              <a:rPr lang="en-US" sz="3600">
                <a:latin typeface="DM Sans"/>
                <a:ea typeface="DM Sans"/>
                <a:cs typeface="DM Sans"/>
                <a:sym typeface="DM Sans"/>
              </a:rPr>
              <a:t>Declarative SQL &amp; Python APIs</a:t>
            </a:r>
            <a:endParaRPr sz="360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8" name="Shape 7878"/>
        <p:cNvGrpSpPr/>
        <p:nvPr/>
      </p:nvGrpSpPr>
      <p:grpSpPr>
        <a:xfrm>
          <a:off x="0" y="0"/>
          <a:ext cx="0" cy="0"/>
          <a:chOff x="0" y="0"/>
          <a:chExt cx="0" cy="0"/>
        </a:xfrm>
      </p:grpSpPr>
      <p:grpSp>
        <p:nvGrpSpPr>
          <p:cNvPr id="7879" name="Google Shape;7879;p988"/>
          <p:cNvGrpSpPr/>
          <p:nvPr/>
        </p:nvGrpSpPr>
        <p:grpSpPr>
          <a:xfrm>
            <a:off x="636694" y="2078850"/>
            <a:ext cx="5329754" cy="3323660"/>
            <a:chOff x="5132125" y="1316550"/>
            <a:chExt cx="5328156" cy="3324657"/>
          </a:xfrm>
        </p:grpSpPr>
        <p:sp>
          <p:nvSpPr>
            <p:cNvPr id="7880" name="Google Shape;7880;p988"/>
            <p:cNvSpPr txBox="1"/>
            <p:nvPr/>
          </p:nvSpPr>
          <p:spPr>
            <a:xfrm>
              <a:off x="6816474" y="4107507"/>
              <a:ext cx="1945200" cy="5337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None/>
              </a:pPr>
              <a:r>
                <a:rPr b="1" i="0" lang="en-US" sz="1866" u="none" cap="none" strike="noStrike">
                  <a:solidFill>
                    <a:srgbClr val="000000"/>
                  </a:solidFill>
                  <a:latin typeface="Barlow"/>
                  <a:ea typeface="Barlow"/>
                  <a:cs typeface="Barlow"/>
                  <a:sym typeface="Barlow"/>
                </a:rPr>
                <a:t>Bronze</a:t>
              </a:r>
              <a:endParaRPr b="1" i="0" sz="1866" u="none" cap="none" strike="noStrike">
                <a:solidFill>
                  <a:srgbClr val="000000"/>
                </a:solidFill>
                <a:latin typeface="Barlow"/>
                <a:ea typeface="Barlow"/>
                <a:cs typeface="Barlow"/>
                <a:sym typeface="Barlow"/>
              </a:endParaRPr>
            </a:p>
          </p:txBody>
        </p:sp>
        <p:sp>
          <p:nvSpPr>
            <p:cNvPr id="7881" name="Google Shape;7881;p988"/>
            <p:cNvSpPr txBox="1"/>
            <p:nvPr/>
          </p:nvSpPr>
          <p:spPr>
            <a:xfrm>
              <a:off x="9135781" y="4107507"/>
              <a:ext cx="1324500" cy="5337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None/>
              </a:pPr>
              <a:r>
                <a:rPr b="1" i="0" lang="en-US" sz="1866" u="none" cap="none" strike="noStrike">
                  <a:solidFill>
                    <a:srgbClr val="000000"/>
                  </a:solidFill>
                  <a:latin typeface="Barlow"/>
                  <a:ea typeface="Barlow"/>
                  <a:cs typeface="Barlow"/>
                  <a:sym typeface="Barlow"/>
                </a:rPr>
                <a:t>Silver</a:t>
              </a:r>
              <a:endParaRPr b="1" i="0" sz="1866" u="none" cap="none" strike="noStrike">
                <a:solidFill>
                  <a:srgbClr val="000000"/>
                </a:solidFill>
                <a:latin typeface="Barlow"/>
                <a:ea typeface="Barlow"/>
                <a:cs typeface="Barlow"/>
                <a:sym typeface="Barlow"/>
              </a:endParaRPr>
            </a:p>
          </p:txBody>
        </p:sp>
        <p:sp>
          <p:nvSpPr>
            <p:cNvPr id="7882" name="Google Shape;7882;p988"/>
            <p:cNvSpPr/>
            <p:nvPr/>
          </p:nvSpPr>
          <p:spPr>
            <a:xfrm>
              <a:off x="6547904" y="3591461"/>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chemeClr val="lt1"/>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7883" name="Google Shape;7883;p988"/>
            <p:cNvPicPr preferRelativeResize="0"/>
            <p:nvPr/>
          </p:nvPicPr>
          <p:blipFill rotWithShape="1">
            <a:blip r:embed="rId3">
              <a:alphaModFix/>
            </a:blip>
            <a:srcRect b="0" l="0" r="0" t="0"/>
            <a:stretch/>
          </p:blipFill>
          <p:spPr>
            <a:xfrm>
              <a:off x="7332993" y="2360422"/>
              <a:ext cx="904582" cy="997751"/>
            </a:xfrm>
            <a:prstGeom prst="rect">
              <a:avLst/>
            </a:prstGeom>
            <a:noFill/>
            <a:ln>
              <a:noFill/>
            </a:ln>
          </p:spPr>
        </p:pic>
        <p:sp>
          <p:nvSpPr>
            <p:cNvPr id="7884" name="Google Shape;7884;p988"/>
            <p:cNvSpPr/>
            <p:nvPr/>
          </p:nvSpPr>
          <p:spPr>
            <a:xfrm>
              <a:off x="6547904" y="2694092"/>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chemeClr val="lt1"/>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7885" name="Google Shape;7885;p988"/>
            <p:cNvPicPr preferRelativeResize="0"/>
            <p:nvPr/>
          </p:nvPicPr>
          <p:blipFill rotWithShape="1">
            <a:blip r:embed="rId3">
              <a:alphaModFix/>
            </a:blip>
            <a:srcRect b="0" l="0" r="0" t="0"/>
            <a:stretch/>
          </p:blipFill>
          <p:spPr>
            <a:xfrm>
              <a:off x="7332993" y="1463052"/>
              <a:ext cx="904582" cy="997751"/>
            </a:xfrm>
            <a:prstGeom prst="rect">
              <a:avLst/>
            </a:prstGeom>
            <a:noFill/>
            <a:ln>
              <a:noFill/>
            </a:ln>
          </p:spPr>
        </p:pic>
        <p:sp>
          <p:nvSpPr>
            <p:cNvPr id="7886" name="Google Shape;7886;p988"/>
            <p:cNvSpPr/>
            <p:nvPr/>
          </p:nvSpPr>
          <p:spPr>
            <a:xfrm>
              <a:off x="6547904" y="1796723"/>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rgbClr val="FFFFFF"/>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7887" name="Google Shape;7887;p988"/>
            <p:cNvPicPr preferRelativeResize="0"/>
            <p:nvPr/>
          </p:nvPicPr>
          <p:blipFill rotWithShape="1">
            <a:blip r:embed="rId3">
              <a:alphaModFix/>
            </a:blip>
            <a:srcRect b="0" l="0" r="0" t="0"/>
            <a:stretch/>
          </p:blipFill>
          <p:spPr>
            <a:xfrm>
              <a:off x="9266802" y="2360559"/>
              <a:ext cx="904582" cy="997751"/>
            </a:xfrm>
            <a:prstGeom prst="rect">
              <a:avLst/>
            </a:prstGeom>
            <a:noFill/>
            <a:ln>
              <a:noFill/>
            </a:ln>
          </p:spPr>
        </p:pic>
        <p:pic>
          <p:nvPicPr>
            <p:cNvPr id="7888" name="Google Shape;7888;p988"/>
            <p:cNvPicPr preferRelativeResize="0"/>
            <p:nvPr/>
          </p:nvPicPr>
          <p:blipFill rotWithShape="1">
            <a:blip r:embed="rId3">
              <a:alphaModFix/>
            </a:blip>
            <a:srcRect b="0" l="0" r="0" t="0"/>
            <a:stretch/>
          </p:blipFill>
          <p:spPr>
            <a:xfrm>
              <a:off x="7332993" y="3257791"/>
              <a:ext cx="904582" cy="997751"/>
            </a:xfrm>
            <a:prstGeom prst="rect">
              <a:avLst/>
            </a:prstGeom>
            <a:noFill/>
            <a:ln>
              <a:noFill/>
            </a:ln>
          </p:spPr>
        </p:pic>
        <p:cxnSp>
          <p:nvCxnSpPr>
            <p:cNvPr id="7889" name="Google Shape;7889;p988"/>
            <p:cNvCxnSpPr/>
            <p:nvPr/>
          </p:nvCxnSpPr>
          <p:spPr>
            <a:xfrm>
              <a:off x="8346053" y="1902102"/>
              <a:ext cx="956700" cy="968700"/>
            </a:xfrm>
            <a:prstGeom prst="straightConnector1">
              <a:avLst/>
            </a:prstGeom>
            <a:noFill/>
            <a:ln cap="flat" cmpd="sng" w="9525">
              <a:solidFill>
                <a:schemeClr val="dk2"/>
              </a:solidFill>
              <a:prstDash val="solid"/>
              <a:round/>
              <a:headEnd len="sm" w="sm" type="none"/>
              <a:tailEnd len="sm" w="sm" type="none"/>
            </a:ln>
          </p:spPr>
        </p:cxnSp>
        <p:cxnSp>
          <p:nvCxnSpPr>
            <p:cNvPr id="7890" name="Google Shape;7890;p988"/>
            <p:cNvCxnSpPr/>
            <p:nvPr/>
          </p:nvCxnSpPr>
          <p:spPr>
            <a:xfrm flipH="1" rot="10800000">
              <a:off x="8369498" y="2870731"/>
              <a:ext cx="933300" cy="961500"/>
            </a:xfrm>
            <a:prstGeom prst="straightConnector1">
              <a:avLst/>
            </a:prstGeom>
            <a:noFill/>
            <a:ln cap="flat" cmpd="sng" w="9525">
              <a:solidFill>
                <a:schemeClr val="dk2"/>
              </a:solidFill>
              <a:prstDash val="solid"/>
              <a:round/>
              <a:headEnd len="sm" w="sm" type="none"/>
              <a:tailEnd len="sm" w="sm" type="none"/>
            </a:ln>
          </p:spPr>
        </p:cxnSp>
        <p:cxnSp>
          <p:nvCxnSpPr>
            <p:cNvPr id="7891" name="Google Shape;7891;p988"/>
            <p:cNvCxnSpPr/>
            <p:nvPr/>
          </p:nvCxnSpPr>
          <p:spPr>
            <a:xfrm>
              <a:off x="8143935" y="2855417"/>
              <a:ext cx="1143900" cy="7800"/>
            </a:xfrm>
            <a:prstGeom prst="straightConnector1">
              <a:avLst/>
            </a:prstGeom>
            <a:noFill/>
            <a:ln cap="flat" cmpd="sng" w="9525">
              <a:solidFill>
                <a:schemeClr val="dk2"/>
              </a:solidFill>
              <a:prstDash val="solid"/>
              <a:round/>
              <a:headEnd len="sm" w="sm" type="none"/>
              <a:tailEnd len="sm" w="sm" type="none"/>
            </a:ln>
          </p:spPr>
        </p:cxnSp>
        <p:sp>
          <p:nvSpPr>
            <p:cNvPr id="7892" name="Google Shape;7892;p988"/>
            <p:cNvSpPr/>
            <p:nvPr/>
          </p:nvSpPr>
          <p:spPr>
            <a:xfrm>
              <a:off x="5132125" y="1697325"/>
              <a:ext cx="932400" cy="28836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l">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Streaming Sources </a:t>
              </a:r>
              <a:endParaRPr b="0" i="0" sz="933"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Cloud Object Stores </a:t>
              </a:r>
              <a:endParaRPr b="0" i="0" sz="933"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Structured Data</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Unstructured Data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Semi-</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structured data</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Data Migration Services</a:t>
              </a:r>
              <a:endParaRPr b="0" i="0" sz="933" u="none" cap="none" strike="noStrike">
                <a:solidFill>
                  <a:schemeClr val="dk1"/>
                </a:solidFill>
                <a:latin typeface="DM Sans"/>
                <a:ea typeface="DM Sans"/>
                <a:cs typeface="DM Sans"/>
                <a:sym typeface="DM Sans"/>
              </a:endParaRPr>
            </a:p>
          </p:txBody>
        </p:sp>
        <p:sp>
          <p:nvSpPr>
            <p:cNvPr id="7893" name="Google Shape;7893;p988"/>
            <p:cNvSpPr/>
            <p:nvPr/>
          </p:nvSpPr>
          <p:spPr>
            <a:xfrm>
              <a:off x="5132125" y="1316550"/>
              <a:ext cx="932400" cy="380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Data Sources </a:t>
              </a:r>
              <a:endParaRPr b="0" i="0" sz="1200" u="none" cap="none" strike="noStrike">
                <a:solidFill>
                  <a:srgbClr val="000000"/>
                </a:solidFill>
                <a:latin typeface="Arial"/>
                <a:ea typeface="Arial"/>
                <a:cs typeface="Arial"/>
                <a:sym typeface="Arial"/>
              </a:endParaRPr>
            </a:p>
          </p:txBody>
        </p:sp>
        <p:cxnSp>
          <p:nvCxnSpPr>
            <p:cNvPr id="7894" name="Google Shape;7894;p988"/>
            <p:cNvCxnSpPr/>
            <p:nvPr/>
          </p:nvCxnSpPr>
          <p:spPr>
            <a:xfrm flipH="1" rot="10800000">
              <a:off x="6146037" y="1961984"/>
              <a:ext cx="293400" cy="1500"/>
            </a:xfrm>
            <a:prstGeom prst="straightConnector1">
              <a:avLst/>
            </a:prstGeom>
            <a:noFill/>
            <a:ln cap="flat" cmpd="sng" w="9525">
              <a:solidFill>
                <a:schemeClr val="dk2"/>
              </a:solidFill>
              <a:prstDash val="solid"/>
              <a:round/>
              <a:headEnd len="sm" w="sm" type="none"/>
              <a:tailEnd len="med" w="med" type="stealth"/>
            </a:ln>
          </p:spPr>
        </p:cxnSp>
        <p:cxnSp>
          <p:nvCxnSpPr>
            <p:cNvPr id="7895" name="Google Shape;7895;p988"/>
            <p:cNvCxnSpPr/>
            <p:nvPr/>
          </p:nvCxnSpPr>
          <p:spPr>
            <a:xfrm flipH="1" rot="10800000">
              <a:off x="6146037" y="2859354"/>
              <a:ext cx="293400" cy="1500"/>
            </a:xfrm>
            <a:prstGeom prst="straightConnector1">
              <a:avLst/>
            </a:prstGeom>
            <a:noFill/>
            <a:ln cap="flat" cmpd="sng" w="9525">
              <a:solidFill>
                <a:schemeClr val="dk2"/>
              </a:solidFill>
              <a:prstDash val="solid"/>
              <a:round/>
              <a:headEnd len="sm" w="sm" type="none"/>
              <a:tailEnd len="med" w="med" type="stealth"/>
            </a:ln>
          </p:spPr>
        </p:cxnSp>
        <p:cxnSp>
          <p:nvCxnSpPr>
            <p:cNvPr id="7896" name="Google Shape;7896;p988"/>
            <p:cNvCxnSpPr/>
            <p:nvPr/>
          </p:nvCxnSpPr>
          <p:spPr>
            <a:xfrm flipH="1" rot="10800000">
              <a:off x="6146037" y="3756723"/>
              <a:ext cx="293400" cy="1500"/>
            </a:xfrm>
            <a:prstGeom prst="straightConnector1">
              <a:avLst/>
            </a:prstGeom>
            <a:noFill/>
            <a:ln cap="flat" cmpd="sng" w="9525">
              <a:solidFill>
                <a:schemeClr val="dk2"/>
              </a:solidFill>
              <a:prstDash val="solid"/>
              <a:round/>
              <a:headEnd len="sm" w="sm" type="none"/>
              <a:tailEnd len="med" w="med" type="stealth"/>
            </a:ln>
          </p:spPr>
        </p:cxnSp>
      </p:grpSp>
      <p:sp>
        <p:nvSpPr>
          <p:cNvPr id="7897" name="Google Shape;7897;p988"/>
          <p:cNvSpPr txBox="1"/>
          <p:nvPr>
            <p:ph idx="4294967295" type="body"/>
          </p:nvPr>
        </p:nvSpPr>
        <p:spPr>
          <a:xfrm>
            <a:off x="6201990" y="1758035"/>
            <a:ext cx="5685300" cy="4285800"/>
          </a:xfrm>
          <a:prstGeom prst="rect">
            <a:avLst/>
          </a:prstGeom>
          <a:noFill/>
          <a:ln>
            <a:noFill/>
          </a:ln>
        </p:spPr>
        <p:txBody>
          <a:bodyPr anchorCtr="0" anchor="t" bIns="60900" lIns="121850" spcFirstLastPara="1" rIns="121850" wrap="square" tIns="60900">
            <a:noAutofit/>
          </a:bodyPr>
          <a:lstStyle/>
          <a:p>
            <a:pPr indent="-363975" lvl="0" marL="457085" marR="0" rtl="0" algn="l">
              <a:lnSpc>
                <a:spcPct val="115000"/>
              </a:lnSpc>
              <a:spcBef>
                <a:spcPts val="0"/>
              </a:spcBef>
              <a:spcAft>
                <a:spcPts val="0"/>
              </a:spcAft>
              <a:buSzPts val="1100"/>
              <a:buChar char="●"/>
            </a:pPr>
            <a:r>
              <a:rPr lang="en-US" sz="1866"/>
              <a:t>Stream change records (inserts, updates, deletes) from any data source supported by DBR, cloud storage, or DBFS</a:t>
            </a:r>
            <a:br>
              <a:rPr lang="en-US" sz="1866"/>
            </a:br>
            <a:endParaRPr sz="1866"/>
          </a:p>
          <a:p>
            <a:pPr indent="-363975" lvl="0" marL="457085" marR="0" rtl="0" algn="l">
              <a:lnSpc>
                <a:spcPct val="115000"/>
              </a:lnSpc>
              <a:spcBef>
                <a:spcPts val="0"/>
              </a:spcBef>
              <a:spcAft>
                <a:spcPts val="0"/>
              </a:spcAft>
              <a:buSzPts val="1100"/>
              <a:buChar char="●"/>
            </a:pPr>
            <a:r>
              <a:rPr lang="en-US" sz="1866"/>
              <a:t>Simple, declarative “APPLY CHANGES INTO”  API for SQL or Python</a:t>
            </a:r>
            <a:br>
              <a:rPr lang="en-US" sz="1866"/>
            </a:br>
            <a:endParaRPr sz="1866"/>
          </a:p>
          <a:p>
            <a:pPr indent="-363975" lvl="0" marL="457085" marR="0" rtl="0" algn="l">
              <a:lnSpc>
                <a:spcPct val="115000"/>
              </a:lnSpc>
              <a:spcBef>
                <a:spcPts val="0"/>
              </a:spcBef>
              <a:spcAft>
                <a:spcPts val="0"/>
              </a:spcAft>
              <a:buSzPts val="1100"/>
              <a:buChar char="●"/>
            </a:pPr>
            <a:r>
              <a:rPr lang="en-US" sz="1866"/>
              <a:t>Handles out-of-order events</a:t>
            </a:r>
            <a:br>
              <a:rPr lang="en-US" sz="1866"/>
            </a:br>
            <a:endParaRPr sz="1866"/>
          </a:p>
          <a:p>
            <a:pPr indent="-363975" lvl="0" marL="457085" marR="0" rtl="0" algn="l">
              <a:lnSpc>
                <a:spcPct val="115000"/>
              </a:lnSpc>
              <a:spcBef>
                <a:spcPts val="0"/>
              </a:spcBef>
              <a:spcAft>
                <a:spcPts val="0"/>
              </a:spcAft>
              <a:buSzPts val="1100"/>
              <a:buChar char="●"/>
            </a:pPr>
            <a:r>
              <a:rPr lang="en-US" sz="1866"/>
              <a:t>Schema evolution</a:t>
            </a:r>
            <a:br>
              <a:rPr lang="en-US" sz="1866"/>
            </a:br>
            <a:endParaRPr sz="1866"/>
          </a:p>
          <a:p>
            <a:pPr indent="-363975" lvl="0" marL="457085" marR="0" rtl="0" algn="l">
              <a:lnSpc>
                <a:spcPct val="115000"/>
              </a:lnSpc>
              <a:spcBef>
                <a:spcPts val="0"/>
              </a:spcBef>
              <a:spcAft>
                <a:spcPts val="0"/>
              </a:spcAft>
              <a:buSzPts val="1100"/>
              <a:buChar char="●"/>
            </a:pPr>
            <a:r>
              <a:rPr lang="en-US" sz="1866"/>
              <a:t>SCD2 support</a:t>
            </a:r>
            <a:endParaRPr sz="1866"/>
          </a:p>
        </p:txBody>
      </p:sp>
      <p:sp>
        <p:nvSpPr>
          <p:cNvPr id="7898" name="Google Shape;7898;p988"/>
          <p:cNvSpPr txBox="1"/>
          <p:nvPr>
            <p:ph idx="4294967295" type="title"/>
          </p:nvPr>
        </p:nvSpPr>
        <p:spPr>
          <a:xfrm>
            <a:off x="596980" y="536354"/>
            <a:ext cx="111918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US" sz="3600">
                <a:latin typeface="DM Sans"/>
                <a:ea typeface="DM Sans"/>
                <a:cs typeface="DM Sans"/>
                <a:sym typeface="DM Sans"/>
              </a:rPr>
              <a:t>Change data </a:t>
            </a:r>
            <a:r>
              <a:rPr lang="en-US" sz="3600"/>
              <a:t>c</a:t>
            </a:r>
            <a:r>
              <a:rPr lang="en-US" sz="3600">
                <a:latin typeface="DM Sans"/>
                <a:ea typeface="DM Sans"/>
                <a:cs typeface="DM Sans"/>
                <a:sym typeface="DM Sans"/>
              </a:rPr>
              <a:t>apture (CDC)</a:t>
            </a:r>
            <a:endParaRPr sz="360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2" name="Shape 7902"/>
        <p:cNvGrpSpPr/>
        <p:nvPr/>
      </p:nvGrpSpPr>
      <p:grpSpPr>
        <a:xfrm>
          <a:off x="0" y="0"/>
          <a:ext cx="0" cy="0"/>
          <a:chOff x="0" y="0"/>
          <a:chExt cx="0" cy="0"/>
        </a:xfrm>
      </p:grpSpPr>
      <p:sp>
        <p:nvSpPr>
          <p:cNvPr id="7903" name="Google Shape;7903;p989"/>
          <p:cNvSpPr/>
          <p:nvPr/>
        </p:nvSpPr>
        <p:spPr>
          <a:xfrm>
            <a:off x="2988" y="4880393"/>
            <a:ext cx="12189149" cy="228108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sz="1466">
              <a:solidFill>
                <a:schemeClr val="lt1"/>
              </a:solidFill>
              <a:latin typeface="DM Sans"/>
              <a:ea typeface="DM Sans"/>
              <a:cs typeface="DM Sans"/>
              <a:sym typeface="DM Sans"/>
            </a:endParaRPr>
          </a:p>
        </p:txBody>
      </p:sp>
      <p:sp>
        <p:nvSpPr>
          <p:cNvPr id="7904" name="Google Shape;7904;p989"/>
          <p:cNvSpPr/>
          <p:nvPr/>
        </p:nvSpPr>
        <p:spPr>
          <a:xfrm>
            <a:off x="2173184" y="1799924"/>
            <a:ext cx="7781100" cy="3897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spcBef>
                <a:spcPts val="0"/>
              </a:spcBef>
              <a:spcAft>
                <a:spcPts val="0"/>
              </a:spcAft>
              <a:buNone/>
            </a:pPr>
            <a:r>
              <a:t/>
            </a:r>
            <a:endParaRPr i="1" sz="1466">
              <a:solidFill>
                <a:schemeClr val="lt1"/>
              </a:solidFill>
              <a:latin typeface="DM Sans"/>
              <a:ea typeface="DM Sans"/>
              <a:cs typeface="DM Sans"/>
              <a:sym typeface="DM Sans"/>
            </a:endParaRPr>
          </a:p>
        </p:txBody>
      </p:sp>
      <p:sp>
        <p:nvSpPr>
          <p:cNvPr id="7905" name="Google Shape;7905;p989"/>
          <p:cNvSpPr/>
          <p:nvPr/>
        </p:nvSpPr>
        <p:spPr>
          <a:xfrm>
            <a:off x="4230026" y="1952809"/>
            <a:ext cx="1791900" cy="914100"/>
          </a:xfrm>
          <a:prstGeom prst="rect">
            <a:avLst/>
          </a:prstGeom>
          <a:solidFill>
            <a:schemeClr val="accent2"/>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ETL &amp;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Real-time Analytics</a:t>
            </a:r>
            <a:endParaRPr/>
          </a:p>
        </p:txBody>
      </p:sp>
      <p:sp>
        <p:nvSpPr>
          <p:cNvPr id="7906" name="Google Shape;7906;p989"/>
          <p:cNvSpPr/>
          <p:nvPr/>
        </p:nvSpPr>
        <p:spPr>
          <a:xfrm>
            <a:off x="6129525"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Orchestration</a:t>
            </a:r>
            <a:endParaRPr/>
          </a:p>
        </p:txBody>
      </p:sp>
      <p:sp>
        <p:nvSpPr>
          <p:cNvPr id="7907" name="Google Shape;7907;p989"/>
          <p:cNvSpPr/>
          <p:nvPr/>
        </p:nvSpPr>
        <p:spPr>
          <a:xfrm>
            <a:off x="8036643"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Warehousing</a:t>
            </a:r>
            <a:endParaRPr/>
          </a:p>
        </p:txBody>
      </p:sp>
      <p:sp>
        <p:nvSpPr>
          <p:cNvPr id="7908" name="Google Shape;7908;p989"/>
          <p:cNvSpPr/>
          <p:nvPr/>
        </p:nvSpPr>
        <p:spPr>
          <a:xfrm>
            <a:off x="2315286"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Science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&amp; AI</a:t>
            </a:r>
            <a:endParaRPr/>
          </a:p>
        </p:txBody>
      </p:sp>
      <p:sp>
        <p:nvSpPr>
          <p:cNvPr id="7909" name="Google Shape;7909;p989"/>
          <p:cNvSpPr txBox="1"/>
          <p:nvPr/>
        </p:nvSpPr>
        <p:spPr>
          <a:xfrm>
            <a:off x="2316536" y="2451543"/>
            <a:ext cx="17877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Mosaic AI</a:t>
            </a:r>
            <a:endParaRPr>
              <a:solidFill>
                <a:schemeClr val="dk1"/>
              </a:solidFill>
              <a:latin typeface="DM Sans Medium"/>
              <a:ea typeface="DM Sans Medium"/>
              <a:cs typeface="DM Sans Medium"/>
              <a:sym typeface="DM Sans Medium"/>
            </a:endParaRPr>
          </a:p>
        </p:txBody>
      </p:sp>
      <p:sp>
        <p:nvSpPr>
          <p:cNvPr id="7910" name="Google Shape;7910;p989"/>
          <p:cNvSpPr txBox="1"/>
          <p:nvPr/>
        </p:nvSpPr>
        <p:spPr>
          <a:xfrm>
            <a:off x="4230026" y="2451543"/>
            <a:ext cx="1784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Live Tables</a:t>
            </a:r>
            <a:endParaRPr>
              <a:solidFill>
                <a:schemeClr val="dk1"/>
              </a:solidFill>
              <a:latin typeface="DM Sans Medium"/>
              <a:ea typeface="DM Sans Medium"/>
              <a:cs typeface="DM Sans Medium"/>
              <a:sym typeface="DM Sans Medium"/>
            </a:endParaRPr>
          </a:p>
        </p:txBody>
      </p:sp>
      <p:sp>
        <p:nvSpPr>
          <p:cNvPr id="7911" name="Google Shape;7911;p989"/>
          <p:cNvSpPr txBox="1"/>
          <p:nvPr/>
        </p:nvSpPr>
        <p:spPr>
          <a:xfrm>
            <a:off x="6129521" y="2451543"/>
            <a:ext cx="1781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Workflows</a:t>
            </a:r>
            <a:endParaRPr>
              <a:solidFill>
                <a:schemeClr val="dk1"/>
              </a:solidFill>
              <a:latin typeface="DM Sans Medium"/>
              <a:ea typeface="DM Sans Medium"/>
              <a:cs typeface="DM Sans Medium"/>
              <a:sym typeface="DM Sans Medium"/>
            </a:endParaRPr>
          </a:p>
        </p:txBody>
      </p:sp>
      <p:sp>
        <p:nvSpPr>
          <p:cNvPr id="7912" name="Google Shape;7912;p989"/>
          <p:cNvSpPr txBox="1"/>
          <p:nvPr/>
        </p:nvSpPr>
        <p:spPr>
          <a:xfrm>
            <a:off x="8053197" y="2451543"/>
            <a:ext cx="17679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Databricks SQL</a:t>
            </a:r>
            <a:endParaRPr>
              <a:solidFill>
                <a:schemeClr val="dk1"/>
              </a:solidFill>
              <a:latin typeface="DM Sans Medium"/>
              <a:ea typeface="DM Sans Medium"/>
              <a:cs typeface="DM Sans Medium"/>
              <a:sym typeface="DM Sans Medium"/>
            </a:endParaRPr>
          </a:p>
        </p:txBody>
      </p:sp>
      <p:grpSp>
        <p:nvGrpSpPr>
          <p:cNvPr id="7913" name="Google Shape;7913;p989"/>
          <p:cNvGrpSpPr/>
          <p:nvPr/>
        </p:nvGrpSpPr>
        <p:grpSpPr>
          <a:xfrm>
            <a:off x="2315287" y="3621024"/>
            <a:ext cx="7513200" cy="914100"/>
            <a:chOff x="2315287" y="3246769"/>
            <a:chExt cx="7513200" cy="914100"/>
          </a:xfrm>
        </p:grpSpPr>
        <p:sp>
          <p:nvSpPr>
            <p:cNvPr id="7914" name="Google Shape;7914;p989"/>
            <p:cNvSpPr/>
            <p:nvPr/>
          </p:nvSpPr>
          <p:spPr>
            <a:xfrm>
              <a:off x="2315287" y="3246769"/>
              <a:ext cx="7513200" cy="914100"/>
            </a:xfrm>
            <a:prstGeom prst="rect">
              <a:avLst/>
            </a:prstGeom>
            <a:solidFill>
              <a:srgbClr val="D8DCF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security, governance, and cataloging</a:t>
              </a:r>
              <a:endParaRPr/>
            </a:p>
          </p:txBody>
        </p:sp>
        <p:sp>
          <p:nvSpPr>
            <p:cNvPr id="7915" name="Google Shape;7915;p989"/>
            <p:cNvSpPr txBox="1"/>
            <p:nvPr/>
          </p:nvSpPr>
          <p:spPr>
            <a:xfrm>
              <a:off x="5097561" y="3643079"/>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Unity Catalog</a:t>
              </a:r>
              <a:endParaRPr>
                <a:solidFill>
                  <a:schemeClr val="dk1"/>
                </a:solidFill>
                <a:latin typeface="DM Sans Medium"/>
                <a:ea typeface="DM Sans Medium"/>
                <a:cs typeface="DM Sans Medium"/>
                <a:sym typeface="DM Sans Medium"/>
              </a:endParaRPr>
            </a:p>
          </p:txBody>
        </p:sp>
      </p:grpSp>
      <p:sp>
        <p:nvSpPr>
          <p:cNvPr id="7916" name="Google Shape;7916;p989"/>
          <p:cNvSpPr txBox="1"/>
          <p:nvPr>
            <p:ph type="title"/>
          </p:nvPr>
        </p:nvSpPr>
        <p:spPr>
          <a:xfrm>
            <a:off x="731518" y="539496"/>
            <a:ext cx="10775700" cy="58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3600"/>
              <a:buFont typeface="DM Sans Medium"/>
              <a:buNone/>
            </a:pPr>
            <a:r>
              <a:rPr lang="en-US" sz="3600"/>
              <a:t>Databricks Data Intelligence Platform</a:t>
            </a:r>
            <a:endParaRPr sz="3600"/>
          </a:p>
        </p:txBody>
      </p:sp>
      <p:grpSp>
        <p:nvGrpSpPr>
          <p:cNvPr id="7917" name="Google Shape;7917;p989"/>
          <p:cNvGrpSpPr/>
          <p:nvPr/>
        </p:nvGrpSpPr>
        <p:grpSpPr>
          <a:xfrm>
            <a:off x="2315287" y="4636008"/>
            <a:ext cx="7513200" cy="914100"/>
            <a:chOff x="2315287" y="4263204"/>
            <a:chExt cx="7513200" cy="914100"/>
          </a:xfrm>
        </p:grpSpPr>
        <p:sp>
          <p:nvSpPr>
            <p:cNvPr id="7918" name="Google Shape;7918;p989"/>
            <p:cNvSpPr/>
            <p:nvPr/>
          </p:nvSpPr>
          <p:spPr>
            <a:xfrm>
              <a:off x="2315287" y="4263204"/>
              <a:ext cx="7513200" cy="914100"/>
            </a:xfrm>
            <a:prstGeom prst="rect">
              <a:avLst/>
            </a:prstGeom>
            <a:solidFill>
              <a:srgbClr val="D8DCF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data storage for reliability and sharing</a:t>
              </a:r>
              <a:endParaRPr/>
            </a:p>
          </p:txBody>
        </p:sp>
        <p:sp>
          <p:nvSpPr>
            <p:cNvPr id="7919" name="Google Shape;7919;p989"/>
            <p:cNvSpPr txBox="1"/>
            <p:nvPr/>
          </p:nvSpPr>
          <p:spPr>
            <a:xfrm>
              <a:off x="5155131" y="4701095"/>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Lake</a:t>
              </a:r>
              <a:endParaRPr>
                <a:solidFill>
                  <a:schemeClr val="dk1"/>
                </a:solidFill>
                <a:latin typeface="DM Sans Medium"/>
                <a:ea typeface="DM Sans Medium"/>
                <a:cs typeface="DM Sans Medium"/>
                <a:sym typeface="DM Sans Medium"/>
              </a:endParaRPr>
            </a:p>
          </p:txBody>
        </p:sp>
      </p:grpSp>
      <p:sp>
        <p:nvSpPr>
          <p:cNvPr id="7920" name="Google Shape;7920;p989"/>
          <p:cNvSpPr txBox="1"/>
          <p:nvPr/>
        </p:nvSpPr>
        <p:spPr>
          <a:xfrm>
            <a:off x="2319705" y="2978073"/>
            <a:ext cx="7513200" cy="507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F9F7F3"/>
                </a:solidFill>
                <a:latin typeface="DM Sans"/>
                <a:ea typeface="DM Sans"/>
                <a:cs typeface="DM Sans"/>
                <a:sym typeface="DM Sans"/>
              </a:rPr>
              <a:t>Use generative AI to understand the semantics of your data</a:t>
            </a:r>
            <a:endParaRPr/>
          </a:p>
          <a:p>
            <a:pPr indent="0" lvl="0" marL="0" marR="0" rtl="0" algn="ctr">
              <a:spcBef>
                <a:spcPts val="600"/>
              </a:spcBef>
              <a:spcAft>
                <a:spcPts val="0"/>
              </a:spcAft>
              <a:buNone/>
            </a:pPr>
            <a:r>
              <a:rPr b="1" lang="en-US" sz="1600">
                <a:solidFill>
                  <a:srgbClr val="F9F7F3"/>
                </a:solidFill>
                <a:latin typeface="DM Sans"/>
                <a:ea typeface="DM Sans"/>
                <a:cs typeface="DM Sans"/>
                <a:sym typeface="DM Sans"/>
              </a:rPr>
              <a:t>Data Intelligence Engine</a:t>
            </a:r>
            <a:r>
              <a:rPr lang="en-US" sz="1200">
                <a:solidFill>
                  <a:srgbClr val="F9F7F3"/>
                </a:solidFill>
                <a:latin typeface="DM Sans"/>
                <a:ea typeface="DM Sans"/>
                <a:cs typeface="DM Sans"/>
                <a:sym typeface="DM Sans"/>
              </a:rPr>
              <a:t> </a:t>
            </a:r>
            <a:endParaRPr sz="1600">
              <a:solidFill>
                <a:srgbClr val="F9F7F3"/>
              </a:solidFill>
              <a:latin typeface="DM Sans"/>
              <a:ea typeface="DM Sans"/>
              <a:cs typeface="DM Sans"/>
              <a:sym typeface="DM Sans"/>
            </a:endParaRPr>
          </a:p>
        </p:txBody>
      </p:sp>
      <p:sp>
        <p:nvSpPr>
          <p:cNvPr id="7921" name="Google Shape;7921;p989"/>
          <p:cNvSpPr txBox="1"/>
          <p:nvPr/>
        </p:nvSpPr>
        <p:spPr>
          <a:xfrm>
            <a:off x="4122463" y="5706118"/>
            <a:ext cx="3914100" cy="4002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1" lang="en-US" sz="2000">
                <a:solidFill>
                  <a:srgbClr val="1B3139"/>
                </a:solidFill>
                <a:latin typeface="DM Sans"/>
                <a:ea typeface="DM Sans"/>
                <a:cs typeface="DM Sans"/>
                <a:sym typeface="DM Sans"/>
              </a:rPr>
              <a:t>Open Data Lake</a:t>
            </a:r>
            <a:endParaRPr sz="2000">
              <a:solidFill>
                <a:schemeClr val="lt1"/>
              </a:solidFill>
              <a:latin typeface="DM Sans"/>
              <a:ea typeface="DM Sans"/>
              <a:cs typeface="DM Sans"/>
              <a:sym typeface="DM Sans"/>
            </a:endParaRPr>
          </a:p>
        </p:txBody>
      </p:sp>
      <p:sp>
        <p:nvSpPr>
          <p:cNvPr id="7922" name="Google Shape;7922;p989"/>
          <p:cNvSpPr txBox="1"/>
          <p:nvPr/>
        </p:nvSpPr>
        <p:spPr>
          <a:xfrm>
            <a:off x="4288092" y="6073421"/>
            <a:ext cx="3583200" cy="5436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lang="en-US" sz="1466">
                <a:solidFill>
                  <a:srgbClr val="1B3139"/>
                </a:solidFill>
                <a:latin typeface="DM Sans"/>
                <a:ea typeface="DM Sans"/>
                <a:cs typeface="DM Sans"/>
                <a:sym typeface="DM Sans"/>
              </a:rPr>
              <a:t>All Raw Data</a:t>
            </a:r>
            <a:endParaRPr sz="1466">
              <a:solidFill>
                <a:schemeClr val="lt1"/>
              </a:solidFill>
              <a:latin typeface="DM Sans"/>
              <a:ea typeface="DM Sans"/>
              <a:cs typeface="DM Sans"/>
              <a:sym typeface="DM Sans"/>
            </a:endParaRPr>
          </a:p>
          <a:p>
            <a:pPr indent="0" lvl="0" marL="0" marR="0" rtl="0" algn="ctr">
              <a:spcBef>
                <a:spcPts val="0"/>
              </a:spcBef>
              <a:spcAft>
                <a:spcPts val="0"/>
              </a:spcAft>
              <a:buNone/>
            </a:pPr>
            <a:r>
              <a:rPr lang="en-US" sz="1466">
                <a:solidFill>
                  <a:srgbClr val="1B3139"/>
                </a:solidFill>
                <a:latin typeface="DM Sans"/>
                <a:ea typeface="DM Sans"/>
                <a:cs typeface="DM Sans"/>
                <a:sym typeface="DM Sans"/>
              </a:rPr>
              <a:t>(Logs, Texts, Audio, Video, Images)</a:t>
            </a:r>
            <a:endParaRPr sz="1466">
              <a:solidFill>
                <a:schemeClr val="lt1"/>
              </a:solidFill>
              <a:latin typeface="DM Sans"/>
              <a:ea typeface="DM Sans"/>
              <a:cs typeface="DM Sans"/>
              <a:sym typeface="DM Sans"/>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20"/>
                                        </p:tgtEl>
                                        <p:attrNameLst>
                                          <p:attrName>style.visibility</p:attrName>
                                        </p:attrNameLst>
                                      </p:cBhvr>
                                      <p:to>
                                        <p:strVal val="visible"/>
                                      </p:to>
                                    </p:set>
                                    <p:animEffect filter="fade" transition="in">
                                      <p:cBhvr>
                                        <p:cTn dur="500"/>
                                        <p:tgtEl>
                                          <p:spTgt spid="7920"/>
                                        </p:tgtEl>
                                      </p:cBhvr>
                                    </p:animEffect>
                                  </p:childTnLst>
                                </p:cTn>
                              </p:par>
                              <p:par>
                                <p:cTn fill="hold" nodeType="withEffect" presetClass="entr" presetID="10" presetSubtype="0">
                                  <p:stCondLst>
                                    <p:cond delay="0"/>
                                  </p:stCondLst>
                                  <p:childTnLst>
                                    <p:set>
                                      <p:cBhvr>
                                        <p:cTn dur="1" fill="hold">
                                          <p:stCondLst>
                                            <p:cond delay="0"/>
                                          </p:stCondLst>
                                        </p:cTn>
                                        <p:tgtEl>
                                          <p:spTgt spid="7904"/>
                                        </p:tgtEl>
                                        <p:attrNameLst>
                                          <p:attrName>style.visibility</p:attrName>
                                        </p:attrNameLst>
                                      </p:cBhvr>
                                      <p:to>
                                        <p:strVal val="visible"/>
                                      </p:to>
                                    </p:set>
                                    <p:animEffect filter="fade" transition="in">
                                      <p:cBhvr>
                                        <p:cTn dur="500"/>
                                        <p:tgtEl>
                                          <p:spTgt spid="7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6" name="Shape 7926"/>
        <p:cNvGrpSpPr/>
        <p:nvPr/>
      </p:nvGrpSpPr>
      <p:grpSpPr>
        <a:xfrm>
          <a:off x="0" y="0"/>
          <a:ext cx="0" cy="0"/>
          <a:chOff x="0" y="0"/>
          <a:chExt cx="0" cy="0"/>
        </a:xfrm>
      </p:grpSpPr>
      <p:sp>
        <p:nvSpPr>
          <p:cNvPr id="7927" name="Google Shape;7927;p990"/>
          <p:cNvSpPr txBox="1"/>
          <p:nvPr/>
        </p:nvSpPr>
        <p:spPr>
          <a:xfrm>
            <a:off x="749437" y="1988825"/>
            <a:ext cx="5792100" cy="10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2000">
                <a:latin typeface="DM Sans"/>
                <a:ea typeface="DM Sans"/>
                <a:cs typeface="DM Sans"/>
                <a:sym typeface="DM Sans"/>
              </a:rPr>
              <a:t>Quickly and reliably replicate data across on-prem, cloud databases, and data platforms into the Lakehouse </a:t>
            </a:r>
            <a:endParaRPr b="1" i="0" sz="2000" u="none" cap="none" strike="noStrike">
              <a:solidFill>
                <a:schemeClr val="dk1"/>
              </a:solidFill>
            </a:endParaRPr>
          </a:p>
        </p:txBody>
      </p:sp>
      <p:sp>
        <p:nvSpPr>
          <p:cNvPr id="7928" name="Google Shape;7928;p990"/>
          <p:cNvSpPr txBox="1"/>
          <p:nvPr/>
        </p:nvSpPr>
        <p:spPr>
          <a:xfrm>
            <a:off x="765000" y="3470150"/>
            <a:ext cx="5995200" cy="1379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1600">
                <a:solidFill>
                  <a:srgbClr val="1C5162"/>
                </a:solidFill>
                <a:latin typeface="DM Sans Medium"/>
                <a:ea typeface="DM Sans Medium"/>
                <a:cs typeface="DM Sans Medium"/>
                <a:sym typeface="DM Sans Medium"/>
              </a:rPr>
              <a:t>Fully integrated into the Lakehouse</a:t>
            </a:r>
            <a:endParaRPr i="0" sz="1600" u="none" cap="none" strike="noStrike">
              <a:solidFill>
                <a:srgbClr val="1C5162"/>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t/>
            </a:r>
            <a:endParaRPr sz="1600">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US" sz="1600">
                <a:solidFill>
                  <a:srgbClr val="1C5162"/>
                </a:solidFill>
                <a:latin typeface="DM Sans Medium"/>
                <a:ea typeface="DM Sans Medium"/>
                <a:cs typeface="DM Sans Medium"/>
                <a:sym typeface="DM Sans Medium"/>
              </a:rPr>
              <a:t>Low-maintenance API or No-code UI </a:t>
            </a:r>
            <a:endParaRPr sz="1600">
              <a:solidFill>
                <a:srgbClr val="1C5162"/>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t/>
            </a:r>
            <a:endParaRPr sz="1600">
              <a:solidFill>
                <a:srgbClr val="1C5162"/>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US" sz="1600">
                <a:solidFill>
                  <a:srgbClr val="1C5162"/>
                </a:solidFill>
                <a:latin typeface="DM Sans Medium"/>
                <a:ea typeface="DM Sans Medium"/>
                <a:cs typeface="DM Sans Medium"/>
                <a:sym typeface="DM Sans Medium"/>
              </a:rPr>
              <a:t>Utilizing Arcion’s advanced CDC technology</a:t>
            </a:r>
            <a:endParaRPr sz="1600">
              <a:solidFill>
                <a:srgbClr val="1C5162"/>
              </a:solidFill>
              <a:latin typeface="DM Sans Medium"/>
              <a:ea typeface="DM Sans Medium"/>
              <a:cs typeface="DM Sans Medium"/>
              <a:sym typeface="DM Sans Medium"/>
            </a:endParaRPr>
          </a:p>
        </p:txBody>
      </p:sp>
      <p:sp>
        <p:nvSpPr>
          <p:cNvPr id="7929" name="Google Shape;7929;p990"/>
          <p:cNvSpPr txBox="1"/>
          <p:nvPr>
            <p:ph idx="1" type="subTitle"/>
          </p:nvPr>
        </p:nvSpPr>
        <p:spPr>
          <a:xfrm>
            <a:off x="765008" y="1174701"/>
            <a:ext cx="10662000" cy="3540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2300">
                <a:solidFill>
                  <a:srgbClr val="143D4A"/>
                </a:solidFill>
                <a:latin typeface="DM Sans"/>
                <a:ea typeface="DM Sans"/>
                <a:cs typeface="DM Sans"/>
                <a:sym typeface="DM Sans"/>
              </a:rPr>
              <a:t>Built-in connectors for common database and SaaS sources</a:t>
            </a:r>
            <a:endParaRPr b="1" sz="2300">
              <a:solidFill>
                <a:srgbClr val="143D4A"/>
              </a:solidFill>
              <a:latin typeface="DM Sans"/>
              <a:ea typeface="DM Sans"/>
              <a:cs typeface="DM Sans"/>
              <a:sym typeface="DM Sans"/>
            </a:endParaRPr>
          </a:p>
        </p:txBody>
      </p:sp>
      <p:sp>
        <p:nvSpPr>
          <p:cNvPr id="7930" name="Google Shape;7930;p990"/>
          <p:cNvSpPr txBox="1"/>
          <p:nvPr>
            <p:ph type="title"/>
          </p:nvPr>
        </p:nvSpPr>
        <p:spPr>
          <a:xfrm>
            <a:off x="749440" y="535597"/>
            <a:ext cx="10662000" cy="554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US"/>
              <a:t>Simple Data Ingestion</a:t>
            </a:r>
            <a:endParaRPr/>
          </a:p>
        </p:txBody>
      </p:sp>
      <p:cxnSp>
        <p:nvCxnSpPr>
          <p:cNvPr id="7931" name="Google Shape;7931;p990"/>
          <p:cNvCxnSpPr/>
          <p:nvPr/>
        </p:nvCxnSpPr>
        <p:spPr>
          <a:xfrm>
            <a:off x="766500" y="3844000"/>
            <a:ext cx="1657500" cy="0"/>
          </a:xfrm>
          <a:prstGeom prst="straightConnector1">
            <a:avLst/>
          </a:prstGeom>
          <a:noFill/>
          <a:ln cap="flat" cmpd="sng" w="9525">
            <a:solidFill>
              <a:schemeClr val="accent5"/>
            </a:solidFill>
            <a:prstDash val="solid"/>
            <a:round/>
            <a:headEnd len="med" w="med" type="none"/>
            <a:tailEnd len="med" w="med" type="none"/>
          </a:ln>
        </p:spPr>
      </p:cxnSp>
      <p:sp>
        <p:nvSpPr>
          <p:cNvPr id="7932" name="Google Shape;7932;p990"/>
          <p:cNvSpPr txBox="1"/>
          <p:nvPr>
            <p:ph idx="12" type="sldNum"/>
          </p:nvPr>
        </p:nvSpPr>
        <p:spPr>
          <a:xfrm>
            <a:off x="8327418" y="4854975"/>
            <a:ext cx="243000" cy="140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cxnSp>
        <p:nvCxnSpPr>
          <p:cNvPr id="7933" name="Google Shape;7933;p990"/>
          <p:cNvCxnSpPr/>
          <p:nvPr/>
        </p:nvCxnSpPr>
        <p:spPr>
          <a:xfrm>
            <a:off x="766500" y="4438400"/>
            <a:ext cx="1657500" cy="0"/>
          </a:xfrm>
          <a:prstGeom prst="straightConnector1">
            <a:avLst/>
          </a:prstGeom>
          <a:noFill/>
          <a:ln cap="flat" cmpd="sng" w="9525">
            <a:solidFill>
              <a:schemeClr val="accent5"/>
            </a:solidFill>
            <a:prstDash val="solid"/>
            <a:round/>
            <a:headEnd len="med" w="med" type="none"/>
            <a:tailEnd len="med" w="med" type="none"/>
          </a:ln>
        </p:spPr>
      </p:cxnSp>
      <p:pic>
        <p:nvPicPr>
          <p:cNvPr descr="A picture containing laser&#10;&#10;Description automatically generated" id="7934" name="Google Shape;7934;p990"/>
          <p:cNvPicPr preferRelativeResize="0"/>
          <p:nvPr/>
        </p:nvPicPr>
        <p:blipFill rotWithShape="1">
          <a:blip r:embed="rId3">
            <a:alphaModFix/>
          </a:blip>
          <a:srcRect b="0" l="0" r="0" t="13636"/>
          <a:stretch/>
        </p:blipFill>
        <p:spPr>
          <a:xfrm>
            <a:off x="8410615" y="2650191"/>
            <a:ext cx="828256" cy="2831705"/>
          </a:xfrm>
          <a:prstGeom prst="rect">
            <a:avLst/>
          </a:prstGeom>
          <a:noFill/>
          <a:ln>
            <a:noFill/>
          </a:ln>
          <a:effectLst>
            <a:outerShdw blurRad="57150" rotWithShape="0" algn="bl" dir="5400000" dist="19050">
              <a:srgbClr val="000000">
                <a:alpha val="50000"/>
              </a:srgbClr>
            </a:outerShdw>
          </a:effectLst>
        </p:spPr>
      </p:pic>
      <p:grpSp>
        <p:nvGrpSpPr>
          <p:cNvPr id="7935" name="Google Shape;7935;p990"/>
          <p:cNvGrpSpPr/>
          <p:nvPr/>
        </p:nvGrpSpPr>
        <p:grpSpPr>
          <a:xfrm>
            <a:off x="7026618" y="1937326"/>
            <a:ext cx="1508909" cy="3758352"/>
            <a:chOff x="990401" y="1469661"/>
            <a:chExt cx="1245900" cy="4742400"/>
          </a:xfrm>
        </p:grpSpPr>
        <p:sp>
          <p:nvSpPr>
            <p:cNvPr id="7936" name="Google Shape;7936;p990"/>
            <p:cNvSpPr/>
            <p:nvPr/>
          </p:nvSpPr>
          <p:spPr>
            <a:xfrm>
              <a:off x="990401" y="1469661"/>
              <a:ext cx="1245900" cy="4742400"/>
            </a:xfrm>
            <a:prstGeom prst="rect">
              <a:avLst/>
            </a:prstGeom>
            <a:solidFill>
              <a:srgbClr val="F9F7F4"/>
            </a:solidFill>
            <a:ln>
              <a:noFill/>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90"/>
            <p:cNvSpPr/>
            <p:nvPr/>
          </p:nvSpPr>
          <p:spPr>
            <a:xfrm>
              <a:off x="1188696" y="1674225"/>
              <a:ext cx="857700" cy="57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US" sz="1600" u="none" cap="none" strike="noStrike">
                  <a:solidFill>
                    <a:srgbClr val="1B3139"/>
                  </a:solidFill>
                  <a:latin typeface="DM Sans"/>
                  <a:ea typeface="DM Sans"/>
                  <a:cs typeface="DM Sans"/>
                  <a:sym typeface="DM Sans"/>
                </a:rPr>
                <a:t>Data Sources</a:t>
              </a:r>
              <a:endParaRPr b="1" i="0" sz="1600" u="none" cap="none" strike="noStrike">
                <a:solidFill>
                  <a:srgbClr val="1B3139"/>
                </a:solidFill>
                <a:latin typeface="DM Sans"/>
                <a:ea typeface="DM Sans"/>
                <a:cs typeface="DM Sans"/>
                <a:sym typeface="DM Sans"/>
              </a:endParaRPr>
            </a:p>
          </p:txBody>
        </p:sp>
        <p:grpSp>
          <p:nvGrpSpPr>
            <p:cNvPr id="7938" name="Google Shape;7938;p990"/>
            <p:cNvGrpSpPr/>
            <p:nvPr/>
          </p:nvGrpSpPr>
          <p:grpSpPr>
            <a:xfrm>
              <a:off x="1243189" y="4915211"/>
              <a:ext cx="757892" cy="868075"/>
              <a:chOff x="339486" y="4900709"/>
              <a:chExt cx="942300" cy="1079561"/>
            </a:xfrm>
          </p:grpSpPr>
          <p:sp>
            <p:nvSpPr>
              <p:cNvPr id="7939" name="Google Shape;7939;p990"/>
              <p:cNvSpPr txBox="1"/>
              <p:nvPr/>
            </p:nvSpPr>
            <p:spPr>
              <a:xfrm>
                <a:off x="339486" y="5727370"/>
                <a:ext cx="942300" cy="252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B3139"/>
                  </a:buClr>
                  <a:buSzPts val="4300"/>
                  <a:buFont typeface="DM Sans Medium"/>
                  <a:buNone/>
                </a:pPr>
                <a:r>
                  <a:rPr b="1" i="0" lang="en-US" sz="1100" u="none" cap="none" strike="noStrike">
                    <a:solidFill>
                      <a:srgbClr val="1B3139"/>
                    </a:solidFill>
                    <a:latin typeface="DM Sans"/>
                    <a:ea typeface="DM Sans"/>
                    <a:cs typeface="DM Sans"/>
                    <a:sym typeface="DM Sans"/>
                  </a:rPr>
                  <a:t>SaaS Applications</a:t>
                </a:r>
                <a:endParaRPr b="1" i="0" sz="1100" u="none" cap="none" strike="noStrike">
                  <a:solidFill>
                    <a:srgbClr val="1B3139"/>
                  </a:solidFill>
                  <a:latin typeface="DM Sans"/>
                  <a:ea typeface="DM Sans"/>
                  <a:cs typeface="DM Sans"/>
                  <a:sym typeface="DM Sans"/>
                </a:endParaRPr>
              </a:p>
            </p:txBody>
          </p:sp>
          <p:pic>
            <p:nvPicPr>
              <p:cNvPr id="7940" name="Google Shape;7940;p990"/>
              <p:cNvPicPr preferRelativeResize="0"/>
              <p:nvPr/>
            </p:nvPicPr>
            <p:blipFill rotWithShape="1">
              <a:blip r:embed="rId4">
                <a:alphaModFix/>
              </a:blip>
              <a:srcRect b="0" l="0" r="0" t="0"/>
              <a:stretch/>
            </p:blipFill>
            <p:spPr>
              <a:xfrm>
                <a:off x="590177" y="4900709"/>
                <a:ext cx="440918" cy="673932"/>
              </a:xfrm>
              <a:prstGeom prst="rect">
                <a:avLst/>
              </a:prstGeom>
              <a:noFill/>
              <a:ln>
                <a:noFill/>
              </a:ln>
            </p:spPr>
          </p:pic>
        </p:grpSp>
        <p:grpSp>
          <p:nvGrpSpPr>
            <p:cNvPr id="7941" name="Google Shape;7941;p990"/>
            <p:cNvGrpSpPr/>
            <p:nvPr/>
          </p:nvGrpSpPr>
          <p:grpSpPr>
            <a:xfrm>
              <a:off x="1243189" y="3788757"/>
              <a:ext cx="757892" cy="820704"/>
              <a:chOff x="336646" y="3534351"/>
              <a:chExt cx="942300" cy="1020649"/>
            </a:xfrm>
          </p:grpSpPr>
          <p:sp>
            <p:nvSpPr>
              <p:cNvPr id="7942" name="Google Shape;7942;p990"/>
              <p:cNvSpPr txBox="1"/>
              <p:nvPr/>
            </p:nvSpPr>
            <p:spPr>
              <a:xfrm>
                <a:off x="336646" y="4312599"/>
                <a:ext cx="942300" cy="2424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B3139"/>
                  </a:buClr>
                  <a:buSzPts val="4300"/>
                  <a:buFont typeface="DM Sans Medium"/>
                  <a:buNone/>
                </a:pPr>
                <a:r>
                  <a:rPr b="1" i="0" lang="en-US" sz="1100" u="none" cap="none" strike="noStrike">
                    <a:solidFill>
                      <a:srgbClr val="1B3139"/>
                    </a:solidFill>
                    <a:latin typeface="DM Sans"/>
                    <a:ea typeface="DM Sans"/>
                    <a:cs typeface="DM Sans"/>
                    <a:sym typeface="DM Sans"/>
                  </a:rPr>
                  <a:t>On-premises Systems </a:t>
                </a:r>
                <a:endParaRPr b="1" i="0" sz="1100" u="none" cap="none" strike="noStrike">
                  <a:solidFill>
                    <a:srgbClr val="1B3139"/>
                  </a:solidFill>
                  <a:latin typeface="DM Sans"/>
                  <a:ea typeface="DM Sans"/>
                  <a:cs typeface="DM Sans"/>
                  <a:sym typeface="DM Sans"/>
                </a:endParaRPr>
              </a:p>
            </p:txBody>
          </p:sp>
          <p:pic>
            <p:nvPicPr>
              <p:cNvPr id="7943" name="Google Shape;7943;p990"/>
              <p:cNvPicPr preferRelativeResize="0"/>
              <p:nvPr/>
            </p:nvPicPr>
            <p:blipFill rotWithShape="1">
              <a:blip r:embed="rId5">
                <a:alphaModFix/>
              </a:blip>
              <a:srcRect b="0" l="39" r="39" t="0"/>
              <a:stretch/>
            </p:blipFill>
            <p:spPr>
              <a:xfrm>
                <a:off x="624422" y="3534351"/>
                <a:ext cx="366746" cy="712772"/>
              </a:xfrm>
              <a:prstGeom prst="rect">
                <a:avLst/>
              </a:prstGeom>
              <a:noFill/>
              <a:ln>
                <a:noFill/>
              </a:ln>
            </p:spPr>
          </p:pic>
        </p:grpSp>
        <p:grpSp>
          <p:nvGrpSpPr>
            <p:cNvPr id="7944" name="Google Shape;7944;p990"/>
            <p:cNvGrpSpPr/>
            <p:nvPr/>
          </p:nvGrpSpPr>
          <p:grpSpPr>
            <a:xfrm>
              <a:off x="1243189" y="2494786"/>
              <a:ext cx="757892" cy="831874"/>
              <a:chOff x="329054" y="2072705"/>
              <a:chExt cx="942300" cy="1034541"/>
            </a:xfrm>
          </p:grpSpPr>
          <p:sp>
            <p:nvSpPr>
              <p:cNvPr id="7945" name="Google Shape;7945;p990"/>
              <p:cNvSpPr txBox="1"/>
              <p:nvPr/>
            </p:nvSpPr>
            <p:spPr>
              <a:xfrm>
                <a:off x="329054" y="2864846"/>
                <a:ext cx="942300" cy="2424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B3139"/>
                  </a:buClr>
                  <a:buSzPts val="4300"/>
                  <a:buFont typeface="DM Sans Medium"/>
                  <a:buNone/>
                </a:pPr>
                <a:r>
                  <a:rPr b="1" i="0" lang="en-US" sz="1100" u="none" cap="none" strike="noStrike">
                    <a:solidFill>
                      <a:srgbClr val="1B3139"/>
                    </a:solidFill>
                    <a:latin typeface="DM Sans"/>
                    <a:ea typeface="DM Sans"/>
                    <a:cs typeface="DM Sans"/>
                    <a:sym typeface="DM Sans"/>
                  </a:rPr>
                  <a:t>Data Warehouses</a:t>
                </a:r>
                <a:endParaRPr b="1" i="0" sz="1100" u="none" cap="none" strike="noStrike">
                  <a:solidFill>
                    <a:srgbClr val="1B3139"/>
                  </a:solidFill>
                </a:endParaRPr>
              </a:p>
            </p:txBody>
          </p:sp>
          <p:pic>
            <p:nvPicPr>
              <p:cNvPr id="7946" name="Google Shape;7946;p990"/>
              <p:cNvPicPr preferRelativeResize="0"/>
              <p:nvPr/>
            </p:nvPicPr>
            <p:blipFill rotWithShape="1">
              <a:blip r:embed="rId6">
                <a:alphaModFix/>
              </a:blip>
              <a:srcRect b="0" l="0" r="0" t="0"/>
              <a:stretch/>
            </p:blipFill>
            <p:spPr>
              <a:xfrm>
                <a:off x="567031" y="2072705"/>
                <a:ext cx="466345" cy="712798"/>
              </a:xfrm>
              <a:prstGeom prst="rect">
                <a:avLst/>
              </a:prstGeom>
              <a:noFill/>
              <a:ln>
                <a:noFill/>
              </a:ln>
            </p:spPr>
          </p:pic>
        </p:grpSp>
      </p:grpSp>
      <p:sp>
        <p:nvSpPr>
          <p:cNvPr id="7947" name="Google Shape;7947;p990"/>
          <p:cNvSpPr/>
          <p:nvPr/>
        </p:nvSpPr>
        <p:spPr>
          <a:xfrm>
            <a:off x="9202077" y="1988825"/>
            <a:ext cx="2604000" cy="3707700"/>
          </a:xfrm>
          <a:prstGeom prst="rect">
            <a:avLst/>
          </a:prstGeom>
          <a:solidFill>
            <a:srgbClr val="1B313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9F7F4"/>
              </a:solidFill>
              <a:latin typeface="Arial"/>
              <a:ea typeface="Arial"/>
              <a:cs typeface="Arial"/>
              <a:sym typeface="Arial"/>
            </a:endParaRPr>
          </a:p>
        </p:txBody>
      </p:sp>
      <p:sp>
        <p:nvSpPr>
          <p:cNvPr id="7948" name="Google Shape;7948;p990"/>
          <p:cNvSpPr txBox="1"/>
          <p:nvPr/>
        </p:nvSpPr>
        <p:spPr>
          <a:xfrm>
            <a:off x="9772357" y="4002791"/>
            <a:ext cx="1382100" cy="2307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900" u="none" cap="none" strike="noStrike">
                <a:solidFill>
                  <a:srgbClr val="F9F7F4"/>
                </a:solidFill>
                <a:latin typeface="DM Sans"/>
                <a:ea typeface="DM Sans"/>
                <a:cs typeface="DM Sans"/>
                <a:sym typeface="DM Sans"/>
              </a:rPr>
              <a:t>Lakehouse Platform</a:t>
            </a:r>
            <a:endParaRPr b="1" i="0" sz="900" u="none" cap="none" strike="noStrike">
              <a:solidFill>
                <a:srgbClr val="F9F7F4"/>
              </a:solidFill>
              <a:latin typeface="DM Sans"/>
              <a:ea typeface="DM Sans"/>
              <a:cs typeface="DM Sans"/>
              <a:sym typeface="DM Sans"/>
            </a:endParaRPr>
          </a:p>
        </p:txBody>
      </p:sp>
      <p:pic>
        <p:nvPicPr>
          <p:cNvPr id="7949" name="Google Shape;7949;p990"/>
          <p:cNvPicPr preferRelativeResize="0"/>
          <p:nvPr/>
        </p:nvPicPr>
        <p:blipFill>
          <a:blip r:embed="rId7">
            <a:alphaModFix/>
          </a:blip>
          <a:stretch>
            <a:fillRect/>
          </a:stretch>
        </p:blipFill>
        <p:spPr>
          <a:xfrm>
            <a:off x="9636877" y="3630921"/>
            <a:ext cx="1732025" cy="275521"/>
          </a:xfrm>
          <a:prstGeom prst="rect">
            <a:avLst/>
          </a:prstGeom>
          <a:noFill/>
          <a:ln>
            <a:noFill/>
          </a:ln>
        </p:spPr>
      </p:pic>
      <p:sp>
        <p:nvSpPr>
          <p:cNvPr id="7950" name="Google Shape;7950;p990"/>
          <p:cNvSpPr/>
          <p:nvPr/>
        </p:nvSpPr>
        <p:spPr>
          <a:xfrm>
            <a:off x="749445" y="5233233"/>
            <a:ext cx="4438200" cy="768000"/>
          </a:xfrm>
          <a:prstGeom prst="roundRect">
            <a:avLst>
              <a:gd fmla="val 50000" name="adj"/>
            </a:avLst>
          </a:prstGeom>
          <a:solidFill>
            <a:srgbClr val="00A972"/>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2400">
                <a:solidFill>
                  <a:srgbClr val="FFFFFF"/>
                </a:solidFill>
                <a:latin typeface="DM Sans Medium"/>
                <a:ea typeface="DM Sans Medium"/>
                <a:cs typeface="DM Sans Medium"/>
                <a:sym typeface="DM Sans Medium"/>
              </a:rPr>
              <a:t>Coming Soon</a:t>
            </a:r>
            <a:endParaRPr sz="2400">
              <a:solidFill>
                <a:srgbClr val="FFFFFF"/>
              </a:solidFill>
              <a:latin typeface="DM Sans Medium"/>
              <a:ea typeface="DM Sans Medium"/>
              <a:cs typeface="DM Sans Medium"/>
              <a:sym typeface="DM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0" name="Shape 7040"/>
        <p:cNvGrpSpPr/>
        <p:nvPr/>
      </p:nvGrpSpPr>
      <p:grpSpPr>
        <a:xfrm>
          <a:off x="0" y="0"/>
          <a:ext cx="0" cy="0"/>
          <a:chOff x="0" y="0"/>
          <a:chExt cx="0" cy="0"/>
        </a:xfrm>
      </p:grpSpPr>
      <p:sp>
        <p:nvSpPr>
          <p:cNvPr id="7041" name="Google Shape;7041;p946"/>
          <p:cNvSpPr txBox="1"/>
          <p:nvPr/>
        </p:nvSpPr>
        <p:spPr>
          <a:xfrm>
            <a:off x="893020" y="2807266"/>
            <a:ext cx="104028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DM Sans"/>
              <a:buNone/>
            </a:pPr>
            <a:r>
              <a:rPr b="0" i="0" lang="en-US" sz="3200" u="none" cap="none" strike="noStrike">
                <a:solidFill>
                  <a:srgbClr val="F9F7F3"/>
                </a:solidFill>
                <a:latin typeface="DM Sans"/>
                <a:ea typeface="DM Sans"/>
                <a:cs typeface="DM Sans"/>
                <a:sym typeface="DM Sans"/>
              </a:rPr>
              <a:t>Most organizations struggle </a:t>
            </a:r>
            <a:br>
              <a:rPr b="0" i="0" lang="en-US" sz="3200" u="none" cap="none" strike="noStrike">
                <a:solidFill>
                  <a:srgbClr val="F9F7F3"/>
                </a:solidFill>
                <a:latin typeface="DM Sans"/>
                <a:ea typeface="DM Sans"/>
                <a:cs typeface="DM Sans"/>
                <a:sym typeface="DM Sans"/>
              </a:rPr>
            </a:br>
            <a:r>
              <a:rPr b="0" i="0" lang="en-US" sz="3200" u="none" cap="none" strike="noStrike">
                <a:solidFill>
                  <a:srgbClr val="F9F7F3"/>
                </a:solidFill>
                <a:latin typeface="DM Sans"/>
                <a:ea typeface="DM Sans"/>
                <a:cs typeface="DM Sans"/>
                <a:sym typeface="DM Sans"/>
              </a:rPr>
              <a:t>to realize this vision</a:t>
            </a:r>
            <a:endParaRPr b="0" i="0" sz="1800" u="none" cap="none" strike="noStrike">
              <a:solidFill>
                <a:srgbClr val="FE6046"/>
              </a:solidFill>
              <a:latin typeface="DM Sans"/>
              <a:ea typeface="DM Sans"/>
              <a:cs typeface="DM Sans"/>
              <a:sym typeface="DM Sans"/>
            </a:endParaRPr>
          </a:p>
        </p:txBody>
      </p:sp>
      <p:grpSp>
        <p:nvGrpSpPr>
          <p:cNvPr id="7042" name="Google Shape;7042;p946"/>
          <p:cNvGrpSpPr/>
          <p:nvPr/>
        </p:nvGrpSpPr>
        <p:grpSpPr>
          <a:xfrm>
            <a:off x="1086135" y="474541"/>
            <a:ext cx="2654070" cy="2651883"/>
            <a:chOff x="4130895" y="2042391"/>
            <a:chExt cx="5467800" cy="5467800"/>
          </a:xfrm>
        </p:grpSpPr>
        <p:sp>
          <p:nvSpPr>
            <p:cNvPr id="7043" name="Google Shape;7043;p946"/>
            <p:cNvSpPr/>
            <p:nvPr/>
          </p:nvSpPr>
          <p:spPr>
            <a:xfrm>
              <a:off x="4130895" y="2042391"/>
              <a:ext cx="5467800" cy="546780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ctr" bIns="27075" lIns="54150" spcFirstLastPara="1" rIns="54150" wrap="square" tIns="27075">
              <a:noAutofit/>
            </a:bodyPr>
            <a:lstStyle/>
            <a:p>
              <a:pPr indent="0" lvl="0" marL="0" marR="0" rtl="0" algn="ctr">
                <a:lnSpc>
                  <a:spcPct val="100000"/>
                </a:lnSpc>
                <a:spcBef>
                  <a:spcPts val="0"/>
                </a:spcBef>
                <a:spcAft>
                  <a:spcPts val="0"/>
                </a:spcAft>
                <a:buClr>
                  <a:srgbClr val="000000"/>
                </a:buClr>
                <a:buSzPts val="800"/>
                <a:buFont typeface="DM Sans"/>
                <a:buNone/>
              </a:pPr>
              <a:r>
                <a:t/>
              </a:r>
              <a:endParaRPr b="0" i="0" sz="700" u="none" cap="none" strike="noStrike">
                <a:solidFill>
                  <a:srgbClr val="F9F7F4"/>
                </a:solidFill>
                <a:latin typeface="Arial"/>
                <a:ea typeface="Arial"/>
                <a:cs typeface="Arial"/>
                <a:sym typeface="Arial"/>
              </a:endParaRPr>
            </a:p>
          </p:txBody>
        </p:sp>
        <p:sp>
          <p:nvSpPr>
            <p:cNvPr id="7044" name="Google Shape;7044;p946"/>
            <p:cNvSpPr txBox="1"/>
            <p:nvPr/>
          </p:nvSpPr>
          <p:spPr>
            <a:xfrm>
              <a:off x="4495148" y="2736156"/>
              <a:ext cx="4690200" cy="63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5F46"/>
                </a:buClr>
                <a:buSzPts val="4800"/>
                <a:buFont typeface="DM Sans Medium"/>
                <a:buNone/>
              </a:pPr>
              <a:r>
                <a:rPr b="0" i="0" lang="en-US" sz="1400" u="none" cap="none" strike="noStrike">
                  <a:solidFill>
                    <a:srgbClr val="1B3139"/>
                  </a:solidFill>
                  <a:latin typeface="DM Sans Medium"/>
                  <a:ea typeface="DM Sans Medium"/>
                  <a:cs typeface="DM Sans Medium"/>
                  <a:sym typeface="DM Sans Medium"/>
                </a:rPr>
                <a:t>Data Lake</a:t>
              </a:r>
              <a:endParaRPr b="0" i="0" sz="1200" u="none" cap="none" strike="noStrike">
                <a:solidFill>
                  <a:srgbClr val="000000"/>
                </a:solidFill>
                <a:latin typeface="Arial"/>
                <a:ea typeface="Arial"/>
                <a:cs typeface="Arial"/>
                <a:sym typeface="Arial"/>
              </a:endParaRPr>
            </a:p>
          </p:txBody>
        </p:sp>
        <p:sp>
          <p:nvSpPr>
            <p:cNvPr id="7045" name="Google Shape;7045;p946"/>
            <p:cNvSpPr/>
            <p:nvPr/>
          </p:nvSpPr>
          <p:spPr>
            <a:xfrm>
              <a:off x="5900495" y="4191000"/>
              <a:ext cx="1928732" cy="1913974"/>
            </a:xfrm>
            <a:custGeom>
              <a:rect b="b" l="l" r="r" t="t"/>
              <a:pathLst>
                <a:path extrusionOk="0" h="380" w="383">
                  <a:moveTo>
                    <a:pt x="3" y="6"/>
                  </a:moveTo>
                  <a:cubicBezTo>
                    <a:pt x="11" y="2"/>
                    <a:pt x="20" y="0"/>
                    <a:pt x="29" y="0"/>
                  </a:cubicBezTo>
                  <a:cubicBezTo>
                    <a:pt x="38" y="0"/>
                    <a:pt x="47" y="2"/>
                    <a:pt x="55" y="6"/>
                  </a:cubicBezTo>
                  <a:cubicBezTo>
                    <a:pt x="63" y="9"/>
                    <a:pt x="70" y="15"/>
                    <a:pt x="76" y="21"/>
                  </a:cubicBezTo>
                  <a:cubicBezTo>
                    <a:pt x="80" y="25"/>
                    <a:pt x="84" y="28"/>
                    <a:pt x="89" y="31"/>
                  </a:cubicBezTo>
                  <a:cubicBezTo>
                    <a:pt x="94" y="33"/>
                    <a:pt x="99" y="34"/>
                    <a:pt x="105" y="34"/>
                  </a:cubicBezTo>
                  <a:cubicBezTo>
                    <a:pt x="110" y="34"/>
                    <a:pt x="115" y="33"/>
                    <a:pt x="120" y="31"/>
                  </a:cubicBezTo>
                  <a:cubicBezTo>
                    <a:pt x="125" y="28"/>
                    <a:pt x="129" y="25"/>
                    <a:pt x="133" y="21"/>
                  </a:cubicBezTo>
                  <a:cubicBezTo>
                    <a:pt x="139" y="15"/>
                    <a:pt x="146" y="9"/>
                    <a:pt x="154" y="6"/>
                  </a:cubicBezTo>
                  <a:cubicBezTo>
                    <a:pt x="163" y="2"/>
                    <a:pt x="172" y="0"/>
                    <a:pt x="181" y="0"/>
                  </a:cubicBezTo>
                  <a:cubicBezTo>
                    <a:pt x="190" y="0"/>
                    <a:pt x="198" y="2"/>
                    <a:pt x="207" y="6"/>
                  </a:cubicBezTo>
                  <a:cubicBezTo>
                    <a:pt x="215" y="9"/>
                    <a:pt x="222" y="15"/>
                    <a:pt x="228" y="21"/>
                  </a:cubicBezTo>
                  <a:cubicBezTo>
                    <a:pt x="232" y="25"/>
                    <a:pt x="236" y="28"/>
                    <a:pt x="241" y="31"/>
                  </a:cubicBezTo>
                  <a:cubicBezTo>
                    <a:pt x="246" y="33"/>
                    <a:pt x="251" y="34"/>
                    <a:pt x="257" y="34"/>
                  </a:cubicBezTo>
                  <a:cubicBezTo>
                    <a:pt x="262" y="34"/>
                    <a:pt x="267" y="33"/>
                    <a:pt x="272" y="31"/>
                  </a:cubicBezTo>
                  <a:cubicBezTo>
                    <a:pt x="277" y="28"/>
                    <a:pt x="281" y="25"/>
                    <a:pt x="285" y="21"/>
                  </a:cubicBezTo>
                  <a:cubicBezTo>
                    <a:pt x="291" y="15"/>
                    <a:pt x="298" y="9"/>
                    <a:pt x="306" y="6"/>
                  </a:cubicBezTo>
                  <a:cubicBezTo>
                    <a:pt x="315" y="2"/>
                    <a:pt x="324" y="0"/>
                    <a:pt x="333" y="0"/>
                  </a:cubicBezTo>
                  <a:cubicBezTo>
                    <a:pt x="342" y="0"/>
                    <a:pt x="350" y="2"/>
                    <a:pt x="359" y="6"/>
                  </a:cubicBezTo>
                  <a:cubicBezTo>
                    <a:pt x="367" y="9"/>
                    <a:pt x="374" y="15"/>
                    <a:pt x="380" y="21"/>
                  </a:cubicBezTo>
                  <a:cubicBezTo>
                    <a:pt x="383" y="25"/>
                    <a:pt x="383" y="25"/>
                    <a:pt x="383" y="25"/>
                  </a:cubicBezTo>
                  <a:cubicBezTo>
                    <a:pt x="383" y="82"/>
                    <a:pt x="383" y="82"/>
                    <a:pt x="383" y="82"/>
                  </a:cubicBezTo>
                  <a:cubicBezTo>
                    <a:pt x="361" y="90"/>
                    <a:pt x="361" y="90"/>
                    <a:pt x="361" y="90"/>
                  </a:cubicBezTo>
                  <a:cubicBezTo>
                    <a:pt x="357" y="86"/>
                    <a:pt x="353" y="83"/>
                    <a:pt x="348" y="81"/>
                  </a:cubicBezTo>
                  <a:cubicBezTo>
                    <a:pt x="343" y="79"/>
                    <a:pt x="338" y="77"/>
                    <a:pt x="333" y="77"/>
                  </a:cubicBezTo>
                  <a:cubicBezTo>
                    <a:pt x="327" y="77"/>
                    <a:pt x="322" y="79"/>
                    <a:pt x="317" y="81"/>
                  </a:cubicBezTo>
                  <a:cubicBezTo>
                    <a:pt x="312" y="83"/>
                    <a:pt x="308" y="86"/>
                    <a:pt x="304" y="90"/>
                  </a:cubicBezTo>
                  <a:cubicBezTo>
                    <a:pt x="298" y="97"/>
                    <a:pt x="291" y="102"/>
                    <a:pt x="283" y="106"/>
                  </a:cubicBezTo>
                  <a:cubicBezTo>
                    <a:pt x="275" y="109"/>
                    <a:pt x="266" y="111"/>
                    <a:pt x="257" y="111"/>
                  </a:cubicBezTo>
                  <a:cubicBezTo>
                    <a:pt x="248" y="111"/>
                    <a:pt x="239" y="109"/>
                    <a:pt x="231" y="106"/>
                  </a:cubicBezTo>
                  <a:cubicBezTo>
                    <a:pt x="222" y="102"/>
                    <a:pt x="215" y="97"/>
                    <a:pt x="209" y="90"/>
                  </a:cubicBezTo>
                  <a:cubicBezTo>
                    <a:pt x="206" y="86"/>
                    <a:pt x="201" y="83"/>
                    <a:pt x="196" y="81"/>
                  </a:cubicBezTo>
                  <a:cubicBezTo>
                    <a:pt x="191" y="79"/>
                    <a:pt x="186" y="77"/>
                    <a:pt x="181" y="77"/>
                  </a:cubicBezTo>
                  <a:cubicBezTo>
                    <a:pt x="175" y="77"/>
                    <a:pt x="170" y="79"/>
                    <a:pt x="165" y="81"/>
                  </a:cubicBezTo>
                  <a:cubicBezTo>
                    <a:pt x="160" y="83"/>
                    <a:pt x="156" y="86"/>
                    <a:pt x="152" y="90"/>
                  </a:cubicBezTo>
                  <a:cubicBezTo>
                    <a:pt x="147" y="97"/>
                    <a:pt x="139" y="102"/>
                    <a:pt x="131" y="106"/>
                  </a:cubicBezTo>
                  <a:cubicBezTo>
                    <a:pt x="123" y="109"/>
                    <a:pt x="114" y="111"/>
                    <a:pt x="105" y="111"/>
                  </a:cubicBezTo>
                  <a:cubicBezTo>
                    <a:pt x="96" y="111"/>
                    <a:pt x="87" y="109"/>
                    <a:pt x="79" y="106"/>
                  </a:cubicBezTo>
                  <a:cubicBezTo>
                    <a:pt x="71" y="102"/>
                    <a:pt x="63" y="97"/>
                    <a:pt x="57" y="90"/>
                  </a:cubicBezTo>
                  <a:cubicBezTo>
                    <a:pt x="50" y="82"/>
                    <a:pt x="41" y="78"/>
                    <a:pt x="31" y="77"/>
                  </a:cubicBezTo>
                  <a:cubicBezTo>
                    <a:pt x="21" y="77"/>
                    <a:pt x="11" y="80"/>
                    <a:pt x="3" y="87"/>
                  </a:cubicBezTo>
                  <a:cubicBezTo>
                    <a:pt x="3" y="142"/>
                    <a:pt x="3" y="142"/>
                    <a:pt x="3" y="142"/>
                  </a:cubicBezTo>
                  <a:cubicBezTo>
                    <a:pt x="11" y="138"/>
                    <a:pt x="20" y="136"/>
                    <a:pt x="29" y="136"/>
                  </a:cubicBezTo>
                  <a:cubicBezTo>
                    <a:pt x="38" y="136"/>
                    <a:pt x="47" y="138"/>
                    <a:pt x="55" y="142"/>
                  </a:cubicBezTo>
                  <a:cubicBezTo>
                    <a:pt x="63" y="145"/>
                    <a:pt x="70" y="151"/>
                    <a:pt x="76" y="158"/>
                  </a:cubicBezTo>
                  <a:cubicBezTo>
                    <a:pt x="80" y="162"/>
                    <a:pt x="84" y="165"/>
                    <a:pt x="89" y="167"/>
                  </a:cubicBezTo>
                  <a:cubicBezTo>
                    <a:pt x="94" y="169"/>
                    <a:pt x="99" y="170"/>
                    <a:pt x="105" y="170"/>
                  </a:cubicBezTo>
                  <a:cubicBezTo>
                    <a:pt x="110" y="170"/>
                    <a:pt x="115" y="169"/>
                    <a:pt x="120" y="167"/>
                  </a:cubicBezTo>
                  <a:cubicBezTo>
                    <a:pt x="125" y="165"/>
                    <a:pt x="129" y="162"/>
                    <a:pt x="133" y="158"/>
                  </a:cubicBezTo>
                  <a:cubicBezTo>
                    <a:pt x="139" y="151"/>
                    <a:pt x="146" y="146"/>
                    <a:pt x="154" y="142"/>
                  </a:cubicBezTo>
                  <a:cubicBezTo>
                    <a:pt x="163" y="138"/>
                    <a:pt x="172" y="136"/>
                    <a:pt x="181" y="136"/>
                  </a:cubicBezTo>
                  <a:cubicBezTo>
                    <a:pt x="190" y="136"/>
                    <a:pt x="199" y="138"/>
                    <a:pt x="207" y="142"/>
                  </a:cubicBezTo>
                  <a:cubicBezTo>
                    <a:pt x="215" y="146"/>
                    <a:pt x="222" y="151"/>
                    <a:pt x="228" y="158"/>
                  </a:cubicBezTo>
                  <a:cubicBezTo>
                    <a:pt x="232" y="162"/>
                    <a:pt x="236" y="165"/>
                    <a:pt x="241" y="167"/>
                  </a:cubicBezTo>
                  <a:cubicBezTo>
                    <a:pt x="246" y="169"/>
                    <a:pt x="251" y="170"/>
                    <a:pt x="257" y="170"/>
                  </a:cubicBezTo>
                  <a:cubicBezTo>
                    <a:pt x="262" y="170"/>
                    <a:pt x="267" y="169"/>
                    <a:pt x="272" y="167"/>
                  </a:cubicBezTo>
                  <a:cubicBezTo>
                    <a:pt x="277" y="165"/>
                    <a:pt x="281" y="162"/>
                    <a:pt x="285" y="158"/>
                  </a:cubicBezTo>
                  <a:cubicBezTo>
                    <a:pt x="291" y="151"/>
                    <a:pt x="298" y="146"/>
                    <a:pt x="306" y="142"/>
                  </a:cubicBezTo>
                  <a:cubicBezTo>
                    <a:pt x="315" y="138"/>
                    <a:pt x="323" y="136"/>
                    <a:pt x="333" y="136"/>
                  </a:cubicBezTo>
                  <a:cubicBezTo>
                    <a:pt x="342" y="136"/>
                    <a:pt x="350" y="138"/>
                    <a:pt x="359" y="142"/>
                  </a:cubicBezTo>
                  <a:cubicBezTo>
                    <a:pt x="367" y="146"/>
                    <a:pt x="374" y="151"/>
                    <a:pt x="380" y="158"/>
                  </a:cubicBezTo>
                  <a:cubicBezTo>
                    <a:pt x="383" y="161"/>
                    <a:pt x="383" y="161"/>
                    <a:pt x="383" y="161"/>
                  </a:cubicBezTo>
                  <a:cubicBezTo>
                    <a:pt x="383" y="218"/>
                    <a:pt x="383" y="218"/>
                    <a:pt x="383" y="218"/>
                  </a:cubicBezTo>
                  <a:cubicBezTo>
                    <a:pt x="361" y="226"/>
                    <a:pt x="361" y="226"/>
                    <a:pt x="361" y="226"/>
                  </a:cubicBezTo>
                  <a:cubicBezTo>
                    <a:pt x="357" y="222"/>
                    <a:pt x="353" y="219"/>
                    <a:pt x="348" y="217"/>
                  </a:cubicBezTo>
                  <a:cubicBezTo>
                    <a:pt x="343" y="215"/>
                    <a:pt x="338" y="214"/>
                    <a:pt x="333" y="214"/>
                  </a:cubicBezTo>
                  <a:cubicBezTo>
                    <a:pt x="327" y="214"/>
                    <a:pt x="322" y="215"/>
                    <a:pt x="317" y="217"/>
                  </a:cubicBezTo>
                  <a:cubicBezTo>
                    <a:pt x="312" y="219"/>
                    <a:pt x="308" y="222"/>
                    <a:pt x="304" y="226"/>
                  </a:cubicBezTo>
                  <a:cubicBezTo>
                    <a:pt x="298" y="233"/>
                    <a:pt x="291" y="238"/>
                    <a:pt x="283" y="242"/>
                  </a:cubicBezTo>
                  <a:cubicBezTo>
                    <a:pt x="275" y="246"/>
                    <a:pt x="266" y="248"/>
                    <a:pt x="257" y="248"/>
                  </a:cubicBezTo>
                  <a:cubicBezTo>
                    <a:pt x="248" y="248"/>
                    <a:pt x="239" y="246"/>
                    <a:pt x="231" y="242"/>
                  </a:cubicBezTo>
                  <a:cubicBezTo>
                    <a:pt x="222" y="238"/>
                    <a:pt x="215" y="233"/>
                    <a:pt x="209" y="226"/>
                  </a:cubicBezTo>
                  <a:cubicBezTo>
                    <a:pt x="206" y="222"/>
                    <a:pt x="201" y="219"/>
                    <a:pt x="196" y="217"/>
                  </a:cubicBezTo>
                  <a:cubicBezTo>
                    <a:pt x="191" y="215"/>
                    <a:pt x="186" y="214"/>
                    <a:pt x="181" y="214"/>
                  </a:cubicBezTo>
                  <a:cubicBezTo>
                    <a:pt x="175" y="214"/>
                    <a:pt x="170" y="215"/>
                    <a:pt x="165" y="217"/>
                  </a:cubicBezTo>
                  <a:cubicBezTo>
                    <a:pt x="160" y="219"/>
                    <a:pt x="156" y="222"/>
                    <a:pt x="152" y="226"/>
                  </a:cubicBezTo>
                  <a:cubicBezTo>
                    <a:pt x="147" y="233"/>
                    <a:pt x="139" y="238"/>
                    <a:pt x="131" y="242"/>
                  </a:cubicBezTo>
                  <a:cubicBezTo>
                    <a:pt x="123" y="246"/>
                    <a:pt x="114" y="248"/>
                    <a:pt x="105" y="248"/>
                  </a:cubicBezTo>
                  <a:cubicBezTo>
                    <a:pt x="96" y="248"/>
                    <a:pt x="87" y="246"/>
                    <a:pt x="79" y="242"/>
                  </a:cubicBezTo>
                  <a:cubicBezTo>
                    <a:pt x="71" y="238"/>
                    <a:pt x="63" y="233"/>
                    <a:pt x="57" y="226"/>
                  </a:cubicBezTo>
                  <a:cubicBezTo>
                    <a:pt x="54" y="222"/>
                    <a:pt x="49" y="219"/>
                    <a:pt x="44" y="217"/>
                  </a:cubicBezTo>
                  <a:cubicBezTo>
                    <a:pt x="39" y="214"/>
                    <a:pt x="34" y="213"/>
                    <a:pt x="29" y="213"/>
                  </a:cubicBezTo>
                  <a:cubicBezTo>
                    <a:pt x="19" y="213"/>
                    <a:pt x="10" y="217"/>
                    <a:pt x="3" y="223"/>
                  </a:cubicBezTo>
                  <a:cubicBezTo>
                    <a:pt x="3" y="278"/>
                    <a:pt x="3" y="278"/>
                    <a:pt x="3" y="278"/>
                  </a:cubicBezTo>
                  <a:cubicBezTo>
                    <a:pt x="11" y="274"/>
                    <a:pt x="20" y="273"/>
                    <a:pt x="29" y="273"/>
                  </a:cubicBezTo>
                  <a:cubicBezTo>
                    <a:pt x="38" y="273"/>
                    <a:pt x="47" y="274"/>
                    <a:pt x="55" y="278"/>
                  </a:cubicBezTo>
                  <a:cubicBezTo>
                    <a:pt x="63" y="282"/>
                    <a:pt x="70" y="287"/>
                    <a:pt x="76" y="294"/>
                  </a:cubicBezTo>
                  <a:cubicBezTo>
                    <a:pt x="80" y="298"/>
                    <a:pt x="84" y="301"/>
                    <a:pt x="89" y="303"/>
                  </a:cubicBezTo>
                  <a:cubicBezTo>
                    <a:pt x="94" y="305"/>
                    <a:pt x="99" y="307"/>
                    <a:pt x="105" y="307"/>
                  </a:cubicBezTo>
                  <a:cubicBezTo>
                    <a:pt x="110" y="307"/>
                    <a:pt x="115" y="305"/>
                    <a:pt x="120" y="303"/>
                  </a:cubicBezTo>
                  <a:cubicBezTo>
                    <a:pt x="125" y="301"/>
                    <a:pt x="129" y="298"/>
                    <a:pt x="133" y="294"/>
                  </a:cubicBezTo>
                  <a:cubicBezTo>
                    <a:pt x="139" y="287"/>
                    <a:pt x="146" y="282"/>
                    <a:pt x="154" y="278"/>
                  </a:cubicBezTo>
                  <a:cubicBezTo>
                    <a:pt x="163" y="275"/>
                    <a:pt x="172" y="273"/>
                    <a:pt x="181" y="273"/>
                  </a:cubicBezTo>
                  <a:cubicBezTo>
                    <a:pt x="190" y="273"/>
                    <a:pt x="198" y="275"/>
                    <a:pt x="207" y="278"/>
                  </a:cubicBezTo>
                  <a:cubicBezTo>
                    <a:pt x="215" y="282"/>
                    <a:pt x="222" y="287"/>
                    <a:pt x="228" y="294"/>
                  </a:cubicBezTo>
                  <a:cubicBezTo>
                    <a:pt x="232" y="298"/>
                    <a:pt x="236" y="301"/>
                    <a:pt x="241" y="303"/>
                  </a:cubicBezTo>
                  <a:cubicBezTo>
                    <a:pt x="246" y="306"/>
                    <a:pt x="251" y="307"/>
                    <a:pt x="257" y="307"/>
                  </a:cubicBezTo>
                  <a:cubicBezTo>
                    <a:pt x="262" y="307"/>
                    <a:pt x="267" y="306"/>
                    <a:pt x="272" y="303"/>
                  </a:cubicBezTo>
                  <a:cubicBezTo>
                    <a:pt x="277" y="301"/>
                    <a:pt x="281" y="298"/>
                    <a:pt x="285" y="294"/>
                  </a:cubicBezTo>
                  <a:cubicBezTo>
                    <a:pt x="291" y="287"/>
                    <a:pt x="298" y="282"/>
                    <a:pt x="306" y="278"/>
                  </a:cubicBezTo>
                  <a:cubicBezTo>
                    <a:pt x="315" y="275"/>
                    <a:pt x="323" y="273"/>
                    <a:pt x="333" y="273"/>
                  </a:cubicBezTo>
                  <a:cubicBezTo>
                    <a:pt x="342" y="273"/>
                    <a:pt x="350" y="275"/>
                    <a:pt x="359" y="278"/>
                  </a:cubicBezTo>
                  <a:cubicBezTo>
                    <a:pt x="367" y="282"/>
                    <a:pt x="374" y="287"/>
                    <a:pt x="380" y="294"/>
                  </a:cubicBezTo>
                  <a:cubicBezTo>
                    <a:pt x="383" y="298"/>
                    <a:pt x="383" y="298"/>
                    <a:pt x="383" y="298"/>
                  </a:cubicBezTo>
                  <a:cubicBezTo>
                    <a:pt x="383" y="350"/>
                    <a:pt x="383" y="350"/>
                    <a:pt x="383" y="350"/>
                  </a:cubicBezTo>
                  <a:cubicBezTo>
                    <a:pt x="361" y="358"/>
                    <a:pt x="361" y="358"/>
                    <a:pt x="361" y="358"/>
                  </a:cubicBezTo>
                  <a:cubicBezTo>
                    <a:pt x="357" y="355"/>
                    <a:pt x="353" y="351"/>
                    <a:pt x="348" y="349"/>
                  </a:cubicBezTo>
                  <a:cubicBezTo>
                    <a:pt x="343" y="347"/>
                    <a:pt x="338" y="346"/>
                    <a:pt x="333" y="346"/>
                  </a:cubicBezTo>
                  <a:cubicBezTo>
                    <a:pt x="327" y="346"/>
                    <a:pt x="322" y="347"/>
                    <a:pt x="317" y="349"/>
                  </a:cubicBezTo>
                  <a:cubicBezTo>
                    <a:pt x="312" y="351"/>
                    <a:pt x="308" y="355"/>
                    <a:pt x="304" y="358"/>
                  </a:cubicBezTo>
                  <a:cubicBezTo>
                    <a:pt x="298" y="365"/>
                    <a:pt x="291" y="371"/>
                    <a:pt x="283" y="374"/>
                  </a:cubicBezTo>
                  <a:cubicBezTo>
                    <a:pt x="275" y="378"/>
                    <a:pt x="266" y="380"/>
                    <a:pt x="257" y="380"/>
                  </a:cubicBezTo>
                  <a:cubicBezTo>
                    <a:pt x="256" y="380"/>
                    <a:pt x="256" y="380"/>
                    <a:pt x="256" y="380"/>
                  </a:cubicBezTo>
                  <a:cubicBezTo>
                    <a:pt x="247" y="380"/>
                    <a:pt x="238" y="378"/>
                    <a:pt x="230" y="374"/>
                  </a:cubicBezTo>
                  <a:cubicBezTo>
                    <a:pt x="222" y="371"/>
                    <a:pt x="215" y="365"/>
                    <a:pt x="209" y="359"/>
                  </a:cubicBezTo>
                  <a:cubicBezTo>
                    <a:pt x="205" y="355"/>
                    <a:pt x="201" y="352"/>
                    <a:pt x="196" y="349"/>
                  </a:cubicBezTo>
                  <a:cubicBezTo>
                    <a:pt x="191" y="347"/>
                    <a:pt x="186" y="346"/>
                    <a:pt x="180" y="346"/>
                  </a:cubicBezTo>
                  <a:cubicBezTo>
                    <a:pt x="175" y="346"/>
                    <a:pt x="170" y="347"/>
                    <a:pt x="165" y="349"/>
                  </a:cubicBezTo>
                  <a:cubicBezTo>
                    <a:pt x="160" y="352"/>
                    <a:pt x="156" y="355"/>
                    <a:pt x="152" y="359"/>
                  </a:cubicBezTo>
                  <a:cubicBezTo>
                    <a:pt x="146" y="365"/>
                    <a:pt x="139" y="371"/>
                    <a:pt x="131" y="374"/>
                  </a:cubicBezTo>
                  <a:cubicBezTo>
                    <a:pt x="122" y="378"/>
                    <a:pt x="113" y="380"/>
                    <a:pt x="104" y="380"/>
                  </a:cubicBezTo>
                  <a:cubicBezTo>
                    <a:pt x="95" y="380"/>
                    <a:pt x="86" y="378"/>
                    <a:pt x="78" y="374"/>
                  </a:cubicBezTo>
                  <a:cubicBezTo>
                    <a:pt x="70" y="371"/>
                    <a:pt x="63" y="365"/>
                    <a:pt x="57" y="359"/>
                  </a:cubicBezTo>
                  <a:cubicBezTo>
                    <a:pt x="53" y="355"/>
                    <a:pt x="49" y="352"/>
                    <a:pt x="44" y="349"/>
                  </a:cubicBezTo>
                  <a:cubicBezTo>
                    <a:pt x="39" y="347"/>
                    <a:pt x="34" y="346"/>
                    <a:pt x="28" y="346"/>
                  </a:cubicBezTo>
                  <a:cubicBezTo>
                    <a:pt x="23" y="346"/>
                    <a:pt x="18" y="347"/>
                    <a:pt x="13" y="349"/>
                  </a:cubicBezTo>
                  <a:cubicBezTo>
                    <a:pt x="8" y="352"/>
                    <a:pt x="4" y="355"/>
                    <a:pt x="0" y="359"/>
                  </a:cubicBezTo>
                </a:path>
              </a:pathLst>
            </a:custGeom>
            <a:noFill/>
            <a:ln cap="flat" cmpd="sng" w="22225">
              <a:solidFill>
                <a:srgbClr val="1B323A"/>
              </a:solidFill>
              <a:prstDash val="solid"/>
              <a:miter lim="800000"/>
              <a:headEnd len="sm" w="sm" type="none"/>
              <a:tailEnd len="sm" w="sm" type="none"/>
            </a:ln>
          </p:spPr>
          <p:txBody>
            <a:bodyPr anchorCtr="0" anchor="t" bIns="15850" lIns="31725" spcFirstLastPara="1" rIns="31725" wrap="square" tIns="15850">
              <a:noAutofit/>
            </a:bodyPr>
            <a:lstStyle/>
            <a:p>
              <a:pPr indent="0" lvl="0" marL="0" marR="0" rtl="0" algn="l">
                <a:lnSpc>
                  <a:spcPct val="100000"/>
                </a:lnSpc>
                <a:spcBef>
                  <a:spcPts val="0"/>
                </a:spcBef>
                <a:spcAft>
                  <a:spcPts val="0"/>
                </a:spcAft>
                <a:buClr>
                  <a:srgbClr val="000000"/>
                </a:buClr>
                <a:buSzPts val="400"/>
                <a:buFont typeface="DM Sans"/>
                <a:buNone/>
              </a:pPr>
              <a:r>
                <a:t/>
              </a:r>
              <a:endParaRPr b="0" i="0" sz="300" u="none" cap="none" strike="noStrike">
                <a:solidFill>
                  <a:srgbClr val="000000"/>
                </a:solidFill>
                <a:latin typeface="Arial"/>
                <a:ea typeface="Arial"/>
                <a:cs typeface="Arial"/>
                <a:sym typeface="Arial"/>
              </a:endParaRPr>
            </a:p>
          </p:txBody>
        </p:sp>
      </p:grpSp>
      <p:grpSp>
        <p:nvGrpSpPr>
          <p:cNvPr id="7046" name="Google Shape;7046;p946"/>
          <p:cNvGrpSpPr/>
          <p:nvPr/>
        </p:nvGrpSpPr>
        <p:grpSpPr>
          <a:xfrm>
            <a:off x="4606306" y="4119522"/>
            <a:ext cx="2196811" cy="2194742"/>
            <a:chOff x="9601468" y="3222243"/>
            <a:chExt cx="6895200" cy="6895200"/>
          </a:xfrm>
        </p:grpSpPr>
        <p:sp>
          <p:nvSpPr>
            <p:cNvPr id="7047" name="Google Shape;7047;p946"/>
            <p:cNvSpPr/>
            <p:nvPr/>
          </p:nvSpPr>
          <p:spPr>
            <a:xfrm>
              <a:off x="9601468" y="3222243"/>
              <a:ext cx="6895200" cy="689520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ctr" bIns="27075" lIns="54150" spcFirstLastPara="1" rIns="54150" wrap="square" tIns="27075">
              <a:noAutofit/>
            </a:bodyPr>
            <a:lstStyle/>
            <a:p>
              <a:pPr indent="0" lvl="0" marL="0" marR="0" rtl="0" algn="ctr">
                <a:lnSpc>
                  <a:spcPct val="100000"/>
                </a:lnSpc>
                <a:spcBef>
                  <a:spcPts val="0"/>
                </a:spcBef>
                <a:spcAft>
                  <a:spcPts val="0"/>
                </a:spcAft>
                <a:buClr>
                  <a:srgbClr val="000000"/>
                </a:buClr>
                <a:buSzPts val="800"/>
                <a:buFont typeface="DM Sans"/>
                <a:buNone/>
              </a:pPr>
              <a:r>
                <a:t/>
              </a:r>
              <a:endParaRPr b="0" i="0" sz="700" u="none" cap="none" strike="noStrike">
                <a:solidFill>
                  <a:srgbClr val="F9F7F4"/>
                </a:solidFill>
                <a:latin typeface="Arial"/>
                <a:ea typeface="Arial"/>
                <a:cs typeface="Arial"/>
                <a:sym typeface="Arial"/>
              </a:endParaRPr>
            </a:p>
          </p:txBody>
        </p:sp>
        <p:pic>
          <p:nvPicPr>
            <p:cNvPr descr="Icon&#10;&#10;Description automatically generated" id="7048" name="Google Shape;7048;p946"/>
            <p:cNvPicPr preferRelativeResize="0"/>
            <p:nvPr/>
          </p:nvPicPr>
          <p:blipFill rotWithShape="1">
            <a:blip r:embed="rId3">
              <a:alphaModFix/>
            </a:blip>
            <a:srcRect b="0" l="0" r="0" t="0"/>
            <a:stretch/>
          </p:blipFill>
          <p:spPr>
            <a:xfrm>
              <a:off x="11675327" y="6425516"/>
              <a:ext cx="2747491" cy="2747492"/>
            </a:xfrm>
            <a:prstGeom prst="rect">
              <a:avLst/>
            </a:prstGeom>
            <a:noFill/>
            <a:ln>
              <a:noFill/>
            </a:ln>
          </p:spPr>
        </p:pic>
        <p:sp>
          <p:nvSpPr>
            <p:cNvPr id="7049" name="Google Shape;7049;p946"/>
            <p:cNvSpPr txBox="1"/>
            <p:nvPr/>
          </p:nvSpPr>
          <p:spPr>
            <a:xfrm>
              <a:off x="10342849" y="4491166"/>
              <a:ext cx="5412300" cy="1643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5F46"/>
                </a:buClr>
                <a:buSzPts val="4800"/>
                <a:buFont typeface="DM Sans Medium"/>
                <a:buNone/>
              </a:pPr>
              <a:r>
                <a:rPr b="0" i="0" lang="en-US" sz="1400" u="none" cap="none" strike="noStrike">
                  <a:solidFill>
                    <a:srgbClr val="1B3139"/>
                  </a:solidFill>
                  <a:latin typeface="DM Sans Medium"/>
                  <a:ea typeface="DM Sans Medium"/>
                  <a:cs typeface="DM Sans Medium"/>
                  <a:sym typeface="DM Sans Medium"/>
                </a:rPr>
                <a:t>Orchestration </a:t>
              </a:r>
              <a:br>
                <a:rPr b="0" i="0" lang="en-US" sz="1400" u="none" cap="none" strike="noStrike">
                  <a:solidFill>
                    <a:srgbClr val="1B3139"/>
                  </a:solidFill>
                  <a:latin typeface="DM Sans Medium"/>
                  <a:ea typeface="DM Sans Medium"/>
                  <a:cs typeface="DM Sans Medium"/>
                  <a:sym typeface="DM Sans Medium"/>
                </a:rPr>
              </a:br>
              <a:r>
                <a:rPr b="0" i="0" lang="en-US" sz="1400" u="none" cap="none" strike="noStrike">
                  <a:solidFill>
                    <a:srgbClr val="1B3139"/>
                  </a:solidFill>
                  <a:latin typeface="DM Sans Medium"/>
                  <a:ea typeface="DM Sans Medium"/>
                  <a:cs typeface="DM Sans Medium"/>
                  <a:sym typeface="DM Sans Medium"/>
                </a:rPr>
                <a:t>&amp; ETL</a:t>
              </a:r>
              <a:endParaRPr b="0" i="0" sz="1200" u="none" cap="none" strike="noStrike">
                <a:solidFill>
                  <a:srgbClr val="000000"/>
                </a:solidFill>
                <a:latin typeface="Arial"/>
                <a:ea typeface="Arial"/>
                <a:cs typeface="Arial"/>
                <a:sym typeface="Arial"/>
              </a:endParaRPr>
            </a:p>
          </p:txBody>
        </p:sp>
      </p:grpSp>
      <p:grpSp>
        <p:nvGrpSpPr>
          <p:cNvPr id="7050" name="Google Shape;7050;p946"/>
          <p:cNvGrpSpPr/>
          <p:nvPr/>
        </p:nvGrpSpPr>
        <p:grpSpPr>
          <a:xfrm>
            <a:off x="8632436" y="3574372"/>
            <a:ext cx="2468884" cy="2468884"/>
            <a:chOff x="21000220" y="839006"/>
            <a:chExt cx="6093000" cy="6093000"/>
          </a:xfrm>
        </p:grpSpPr>
        <p:sp>
          <p:nvSpPr>
            <p:cNvPr id="7051" name="Google Shape;7051;p946"/>
            <p:cNvSpPr/>
            <p:nvPr/>
          </p:nvSpPr>
          <p:spPr>
            <a:xfrm>
              <a:off x="21000220" y="839006"/>
              <a:ext cx="6093000" cy="609300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ctr" bIns="27075" lIns="54150" spcFirstLastPara="1" rIns="54150" wrap="square" tIns="27075">
              <a:noAutofit/>
            </a:bodyPr>
            <a:lstStyle/>
            <a:p>
              <a:pPr indent="0" lvl="0" marL="0" marR="0" rtl="0" algn="ctr">
                <a:lnSpc>
                  <a:spcPct val="100000"/>
                </a:lnSpc>
                <a:spcBef>
                  <a:spcPts val="0"/>
                </a:spcBef>
                <a:spcAft>
                  <a:spcPts val="0"/>
                </a:spcAft>
                <a:buClr>
                  <a:srgbClr val="000000"/>
                </a:buClr>
                <a:buSzPts val="800"/>
                <a:buFont typeface="DM Sans"/>
                <a:buNone/>
              </a:pPr>
              <a:r>
                <a:t/>
              </a:r>
              <a:endParaRPr b="0" i="0" sz="700" u="none" cap="none" strike="noStrike">
                <a:solidFill>
                  <a:srgbClr val="F9F7F4"/>
                </a:solidFill>
                <a:latin typeface="Arial"/>
                <a:ea typeface="Arial"/>
                <a:cs typeface="Arial"/>
                <a:sym typeface="Arial"/>
              </a:endParaRPr>
            </a:p>
          </p:txBody>
        </p:sp>
        <p:pic>
          <p:nvPicPr>
            <p:cNvPr descr="A picture containing text, coil spring, clipart&#10;&#10;Description automatically generated" id="7052" name="Google Shape;7052;p946"/>
            <p:cNvPicPr preferRelativeResize="0"/>
            <p:nvPr/>
          </p:nvPicPr>
          <p:blipFill rotWithShape="1">
            <a:blip r:embed="rId4">
              <a:alphaModFix/>
            </a:blip>
            <a:srcRect b="0" l="0" r="0" t="0"/>
            <a:stretch/>
          </p:blipFill>
          <p:spPr>
            <a:xfrm>
              <a:off x="22656503" y="3258588"/>
              <a:ext cx="2780470" cy="2780471"/>
            </a:xfrm>
            <a:prstGeom prst="rect">
              <a:avLst/>
            </a:prstGeom>
            <a:noFill/>
            <a:ln>
              <a:noFill/>
            </a:ln>
          </p:spPr>
        </p:pic>
        <p:sp>
          <p:nvSpPr>
            <p:cNvPr id="7053" name="Google Shape;7053;p946"/>
            <p:cNvSpPr txBox="1"/>
            <p:nvPr/>
          </p:nvSpPr>
          <p:spPr>
            <a:xfrm>
              <a:off x="22137838" y="1289201"/>
              <a:ext cx="3817800" cy="1291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5F46"/>
                </a:buClr>
                <a:buSzPts val="4800"/>
                <a:buFont typeface="DM Sans Medium"/>
                <a:buNone/>
              </a:pPr>
              <a:r>
                <a:rPr b="0" i="0" lang="en-US" sz="1400" u="none" cap="none" strike="noStrike">
                  <a:solidFill>
                    <a:srgbClr val="1B3139"/>
                  </a:solidFill>
                  <a:latin typeface="DM Sans Medium"/>
                  <a:ea typeface="DM Sans Medium"/>
                  <a:cs typeface="DM Sans Medium"/>
                  <a:sym typeface="DM Sans Medium"/>
                </a:rPr>
                <a:t>Data </a:t>
              </a:r>
              <a:br>
                <a:rPr b="0" i="0" lang="en-US" sz="1400" u="none" cap="none" strike="noStrike">
                  <a:solidFill>
                    <a:srgbClr val="1B3139"/>
                  </a:solidFill>
                  <a:latin typeface="DM Sans Medium"/>
                  <a:ea typeface="DM Sans Medium"/>
                  <a:cs typeface="DM Sans Medium"/>
                  <a:sym typeface="DM Sans Medium"/>
                </a:rPr>
              </a:br>
              <a:r>
                <a:rPr b="0" i="0" lang="en-US" sz="1400" u="none" cap="none" strike="noStrike">
                  <a:solidFill>
                    <a:srgbClr val="1B3139"/>
                  </a:solidFill>
                  <a:latin typeface="DM Sans Medium"/>
                  <a:ea typeface="DM Sans Medium"/>
                  <a:cs typeface="DM Sans Medium"/>
                  <a:sym typeface="DM Sans Medium"/>
                </a:rPr>
                <a:t>Warehouse</a:t>
              </a:r>
              <a:endParaRPr b="0" i="0" sz="1200" u="none" cap="none" strike="noStrike">
                <a:solidFill>
                  <a:srgbClr val="000000"/>
                </a:solidFill>
                <a:latin typeface="Arial"/>
                <a:ea typeface="Arial"/>
                <a:cs typeface="Arial"/>
                <a:sym typeface="Arial"/>
              </a:endParaRPr>
            </a:p>
          </p:txBody>
        </p:sp>
      </p:grpSp>
      <p:grpSp>
        <p:nvGrpSpPr>
          <p:cNvPr id="7054" name="Google Shape;7054;p946"/>
          <p:cNvGrpSpPr/>
          <p:nvPr/>
        </p:nvGrpSpPr>
        <p:grpSpPr>
          <a:xfrm>
            <a:off x="2261112" y="4056873"/>
            <a:ext cx="2008563" cy="2011623"/>
            <a:chOff x="15159799" y="375310"/>
            <a:chExt cx="6121800" cy="6121800"/>
          </a:xfrm>
        </p:grpSpPr>
        <p:sp>
          <p:nvSpPr>
            <p:cNvPr id="7055" name="Google Shape;7055;p946"/>
            <p:cNvSpPr/>
            <p:nvPr/>
          </p:nvSpPr>
          <p:spPr>
            <a:xfrm>
              <a:off x="15159799" y="375310"/>
              <a:ext cx="6121800" cy="612180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ctr" bIns="27075" lIns="54150" spcFirstLastPara="1" rIns="54150" wrap="square" tIns="27075">
              <a:noAutofit/>
            </a:bodyPr>
            <a:lstStyle/>
            <a:p>
              <a:pPr indent="0" lvl="0" marL="0" marR="0" rtl="0" algn="ctr">
                <a:lnSpc>
                  <a:spcPct val="100000"/>
                </a:lnSpc>
                <a:spcBef>
                  <a:spcPts val="0"/>
                </a:spcBef>
                <a:spcAft>
                  <a:spcPts val="0"/>
                </a:spcAft>
                <a:buClr>
                  <a:srgbClr val="000000"/>
                </a:buClr>
                <a:buSzPts val="800"/>
                <a:buFont typeface="DM Sans"/>
                <a:buNone/>
              </a:pPr>
              <a:r>
                <a:t/>
              </a:r>
              <a:endParaRPr b="0" i="0" sz="700" u="none" cap="none" strike="noStrike">
                <a:solidFill>
                  <a:srgbClr val="F9F7F4"/>
                </a:solidFill>
                <a:latin typeface="Arial"/>
                <a:ea typeface="Arial"/>
                <a:cs typeface="Arial"/>
                <a:sym typeface="Arial"/>
              </a:endParaRPr>
            </a:p>
          </p:txBody>
        </p:sp>
        <p:pic>
          <p:nvPicPr>
            <p:cNvPr id="7056" name="Google Shape;7056;p946"/>
            <p:cNvPicPr preferRelativeResize="0"/>
            <p:nvPr/>
          </p:nvPicPr>
          <p:blipFill rotWithShape="1">
            <a:blip r:embed="rId5">
              <a:alphaModFix/>
            </a:blip>
            <a:srcRect b="0" l="0" r="0" t="0"/>
            <a:stretch/>
          </p:blipFill>
          <p:spPr>
            <a:xfrm>
              <a:off x="16762109" y="2445709"/>
              <a:ext cx="2917273" cy="2923071"/>
            </a:xfrm>
            <a:prstGeom prst="rect">
              <a:avLst/>
            </a:prstGeom>
            <a:noFill/>
            <a:ln>
              <a:noFill/>
            </a:ln>
          </p:spPr>
        </p:pic>
        <p:sp>
          <p:nvSpPr>
            <p:cNvPr id="7057" name="Google Shape;7057;p946"/>
            <p:cNvSpPr txBox="1"/>
            <p:nvPr/>
          </p:nvSpPr>
          <p:spPr>
            <a:xfrm>
              <a:off x="16062549" y="1259461"/>
              <a:ext cx="4316400" cy="936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DM Sans Medium"/>
                <a:buNone/>
              </a:pPr>
              <a:r>
                <a:rPr b="0" i="0" lang="en-US" sz="1400" u="none" cap="none" strike="noStrike">
                  <a:solidFill>
                    <a:srgbClr val="1B3139"/>
                  </a:solidFill>
                  <a:latin typeface="DM Sans Medium"/>
                  <a:ea typeface="DM Sans Medium"/>
                  <a:cs typeface="DM Sans Medium"/>
                  <a:sym typeface="DM Sans Medium"/>
                </a:rPr>
                <a:t>Governance</a:t>
              </a:r>
              <a:endParaRPr b="0" i="0" sz="1200" u="none" cap="none" strike="noStrike">
                <a:solidFill>
                  <a:srgbClr val="000000"/>
                </a:solidFill>
                <a:latin typeface="Arial"/>
                <a:ea typeface="Arial"/>
                <a:cs typeface="Arial"/>
                <a:sym typeface="Arial"/>
              </a:endParaRPr>
            </a:p>
          </p:txBody>
        </p:sp>
      </p:grpSp>
      <p:grpSp>
        <p:nvGrpSpPr>
          <p:cNvPr id="7058" name="Google Shape;7058;p946"/>
          <p:cNvGrpSpPr/>
          <p:nvPr/>
        </p:nvGrpSpPr>
        <p:grpSpPr>
          <a:xfrm>
            <a:off x="3847647" y="646780"/>
            <a:ext cx="1829082" cy="1829082"/>
            <a:chOff x="17017176" y="4968091"/>
            <a:chExt cx="6357600" cy="6357600"/>
          </a:xfrm>
        </p:grpSpPr>
        <p:sp>
          <p:nvSpPr>
            <p:cNvPr id="7059" name="Google Shape;7059;p946"/>
            <p:cNvSpPr/>
            <p:nvPr/>
          </p:nvSpPr>
          <p:spPr>
            <a:xfrm>
              <a:off x="17017176" y="4968091"/>
              <a:ext cx="6357600" cy="635760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ctr" bIns="27075" lIns="54150" spcFirstLastPara="1" rIns="54150" wrap="square" tIns="27075">
              <a:noAutofit/>
            </a:bodyPr>
            <a:lstStyle/>
            <a:p>
              <a:pPr indent="0" lvl="0" marL="0" marR="0" rtl="0" algn="ctr">
                <a:lnSpc>
                  <a:spcPct val="100000"/>
                </a:lnSpc>
                <a:spcBef>
                  <a:spcPts val="0"/>
                </a:spcBef>
                <a:spcAft>
                  <a:spcPts val="0"/>
                </a:spcAft>
                <a:buClr>
                  <a:srgbClr val="000000"/>
                </a:buClr>
                <a:buSzPts val="800"/>
                <a:buFont typeface="DM Sans"/>
                <a:buNone/>
              </a:pPr>
              <a:r>
                <a:t/>
              </a:r>
              <a:endParaRPr b="0" i="0" sz="700" u="none" cap="none" strike="noStrike">
                <a:solidFill>
                  <a:srgbClr val="F9F7F4"/>
                </a:solidFill>
                <a:latin typeface="Arial"/>
                <a:ea typeface="Arial"/>
                <a:cs typeface="Arial"/>
                <a:sym typeface="Arial"/>
              </a:endParaRPr>
            </a:p>
          </p:txBody>
        </p:sp>
        <p:pic>
          <p:nvPicPr>
            <p:cNvPr id="7060" name="Google Shape;7060;p946"/>
            <p:cNvPicPr preferRelativeResize="0"/>
            <p:nvPr/>
          </p:nvPicPr>
          <p:blipFill rotWithShape="1">
            <a:blip r:embed="rId6">
              <a:alphaModFix/>
            </a:blip>
            <a:srcRect b="0" l="0" r="0" t="0"/>
            <a:stretch/>
          </p:blipFill>
          <p:spPr>
            <a:xfrm>
              <a:off x="18758013" y="7673517"/>
              <a:ext cx="2875978" cy="2881758"/>
            </a:xfrm>
            <a:prstGeom prst="rect">
              <a:avLst/>
            </a:prstGeom>
            <a:noFill/>
            <a:ln>
              <a:noFill/>
            </a:ln>
          </p:spPr>
        </p:pic>
        <p:sp>
          <p:nvSpPr>
            <p:cNvPr id="7061" name="Google Shape;7061;p946"/>
            <p:cNvSpPr txBox="1"/>
            <p:nvPr/>
          </p:nvSpPr>
          <p:spPr>
            <a:xfrm>
              <a:off x="17921163" y="5986692"/>
              <a:ext cx="4549800" cy="181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5F46"/>
                </a:buClr>
                <a:buSzPts val="4800"/>
                <a:buFont typeface="DM Sans Medium"/>
                <a:buNone/>
              </a:pPr>
              <a:r>
                <a:rPr b="0" i="0" lang="en-US" sz="1400" u="none" cap="none" strike="noStrike">
                  <a:solidFill>
                    <a:srgbClr val="1B3139"/>
                  </a:solidFill>
                  <a:latin typeface="DM Sans Medium"/>
                  <a:ea typeface="DM Sans Medium"/>
                  <a:cs typeface="DM Sans Medium"/>
                  <a:sym typeface="DM Sans Medium"/>
                </a:rPr>
                <a:t>Machine Learning</a:t>
              </a:r>
              <a:endParaRPr b="0" i="0" sz="1200" u="none" cap="none" strike="noStrike">
                <a:solidFill>
                  <a:srgbClr val="000000"/>
                </a:solidFill>
                <a:latin typeface="Arial"/>
                <a:ea typeface="Arial"/>
                <a:cs typeface="Arial"/>
                <a:sym typeface="Arial"/>
              </a:endParaRPr>
            </a:p>
          </p:txBody>
        </p:sp>
      </p:grpSp>
      <p:grpSp>
        <p:nvGrpSpPr>
          <p:cNvPr id="7062" name="Google Shape;7062;p946"/>
          <p:cNvGrpSpPr/>
          <p:nvPr/>
        </p:nvGrpSpPr>
        <p:grpSpPr>
          <a:xfrm>
            <a:off x="5993247" y="439157"/>
            <a:ext cx="2286097" cy="2286097"/>
            <a:chOff x="24416272" y="5744359"/>
            <a:chExt cx="5219400" cy="5219400"/>
          </a:xfrm>
        </p:grpSpPr>
        <p:sp>
          <p:nvSpPr>
            <p:cNvPr id="7063" name="Google Shape;7063;p946"/>
            <p:cNvSpPr/>
            <p:nvPr/>
          </p:nvSpPr>
          <p:spPr>
            <a:xfrm>
              <a:off x="24416272" y="5744359"/>
              <a:ext cx="5219400" cy="521940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ctr" bIns="27075" lIns="54150" spcFirstLastPara="1" rIns="54150" wrap="square" tIns="27075">
              <a:noAutofit/>
            </a:bodyPr>
            <a:lstStyle/>
            <a:p>
              <a:pPr indent="0" lvl="0" marL="0" marR="0" rtl="0" algn="ctr">
                <a:lnSpc>
                  <a:spcPct val="100000"/>
                </a:lnSpc>
                <a:spcBef>
                  <a:spcPts val="0"/>
                </a:spcBef>
                <a:spcAft>
                  <a:spcPts val="0"/>
                </a:spcAft>
                <a:buClr>
                  <a:srgbClr val="000000"/>
                </a:buClr>
                <a:buSzPts val="800"/>
                <a:buFont typeface="DM Sans"/>
                <a:buNone/>
              </a:pPr>
              <a:r>
                <a:t/>
              </a:r>
              <a:endParaRPr b="0" i="0" sz="700" u="none" cap="none" strike="noStrike">
                <a:solidFill>
                  <a:srgbClr val="F9F7F4"/>
                </a:solidFill>
                <a:latin typeface="Arial"/>
                <a:ea typeface="Arial"/>
                <a:cs typeface="Arial"/>
                <a:sym typeface="Arial"/>
              </a:endParaRPr>
            </a:p>
          </p:txBody>
        </p:sp>
        <p:pic>
          <p:nvPicPr>
            <p:cNvPr id="7064" name="Google Shape;7064;p946"/>
            <p:cNvPicPr preferRelativeResize="0"/>
            <p:nvPr/>
          </p:nvPicPr>
          <p:blipFill rotWithShape="1">
            <a:blip r:embed="rId7">
              <a:alphaModFix/>
            </a:blip>
            <a:srcRect b="0" l="0" r="0" t="0"/>
            <a:stretch/>
          </p:blipFill>
          <p:spPr>
            <a:xfrm>
              <a:off x="25722935" y="7811322"/>
              <a:ext cx="2606149" cy="2606149"/>
            </a:xfrm>
            <a:prstGeom prst="rect">
              <a:avLst/>
            </a:prstGeom>
            <a:noFill/>
            <a:ln>
              <a:noFill/>
            </a:ln>
          </p:spPr>
        </p:pic>
        <p:sp>
          <p:nvSpPr>
            <p:cNvPr id="7065" name="Google Shape;7065;p946"/>
            <p:cNvSpPr txBox="1"/>
            <p:nvPr/>
          </p:nvSpPr>
          <p:spPr>
            <a:xfrm>
              <a:off x="25154902" y="6892312"/>
              <a:ext cx="3742200" cy="702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5F46"/>
                </a:buClr>
                <a:buSzPts val="4800"/>
                <a:buFont typeface="DM Sans Medium"/>
                <a:buNone/>
              </a:pPr>
              <a:r>
                <a:rPr b="0" i="0" lang="en-US" sz="1400" u="none" cap="none" strike="noStrike">
                  <a:solidFill>
                    <a:srgbClr val="1B3139"/>
                  </a:solidFill>
                  <a:latin typeface="DM Sans Medium"/>
                  <a:ea typeface="DM Sans Medium"/>
                  <a:cs typeface="DM Sans Medium"/>
                  <a:sym typeface="DM Sans Medium"/>
                </a:rPr>
                <a:t>Streaming</a:t>
              </a:r>
              <a:endParaRPr b="0" i="0" sz="1200" u="none" cap="none" strike="noStrike">
                <a:solidFill>
                  <a:srgbClr val="000000"/>
                </a:solidFill>
                <a:latin typeface="Arial"/>
                <a:ea typeface="Arial"/>
                <a:cs typeface="Arial"/>
                <a:sym typeface="Arial"/>
              </a:endParaRPr>
            </a:p>
          </p:txBody>
        </p:sp>
      </p:grpSp>
      <p:grpSp>
        <p:nvGrpSpPr>
          <p:cNvPr id="7066" name="Google Shape;7066;p946"/>
          <p:cNvGrpSpPr/>
          <p:nvPr/>
        </p:nvGrpSpPr>
        <p:grpSpPr>
          <a:xfrm>
            <a:off x="7069520" y="4139961"/>
            <a:ext cx="1645794" cy="1645794"/>
            <a:chOff x="26464846" y="1794075"/>
            <a:chExt cx="5046900" cy="5046900"/>
          </a:xfrm>
        </p:grpSpPr>
        <p:sp>
          <p:nvSpPr>
            <p:cNvPr id="7067" name="Google Shape;7067;p946"/>
            <p:cNvSpPr/>
            <p:nvPr/>
          </p:nvSpPr>
          <p:spPr>
            <a:xfrm>
              <a:off x="26464846" y="1794075"/>
              <a:ext cx="5046900" cy="504690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ctr" bIns="77975" lIns="156025" spcFirstLastPara="1" rIns="156025" wrap="square" tIns="77975">
              <a:noAutofit/>
            </a:bodyPr>
            <a:lstStyle/>
            <a:p>
              <a:pPr indent="0" lvl="0" marL="0" marR="0" rtl="0" algn="ctr">
                <a:lnSpc>
                  <a:spcPct val="100000"/>
                </a:lnSpc>
                <a:spcBef>
                  <a:spcPts val="0"/>
                </a:spcBef>
                <a:spcAft>
                  <a:spcPts val="0"/>
                </a:spcAft>
                <a:buClr>
                  <a:srgbClr val="000000"/>
                </a:buClr>
                <a:buSzPts val="2389"/>
                <a:buFont typeface="DM Sans"/>
                <a:buNone/>
              </a:pPr>
              <a:r>
                <a:t/>
              </a:r>
              <a:endParaRPr b="0" i="0" sz="2000" u="none" cap="none" strike="noStrike">
                <a:solidFill>
                  <a:srgbClr val="F9F7F4"/>
                </a:solidFill>
                <a:latin typeface="Arial"/>
                <a:ea typeface="Arial"/>
                <a:cs typeface="Arial"/>
                <a:sym typeface="Arial"/>
              </a:endParaRPr>
            </a:p>
          </p:txBody>
        </p:sp>
        <p:pic>
          <p:nvPicPr>
            <p:cNvPr id="7068" name="Google Shape;7068;p946"/>
            <p:cNvPicPr preferRelativeResize="0"/>
            <p:nvPr/>
          </p:nvPicPr>
          <p:blipFill rotWithShape="1">
            <a:blip r:embed="rId8">
              <a:alphaModFix/>
            </a:blip>
            <a:srcRect b="0" l="0" r="0" t="0"/>
            <a:stretch/>
          </p:blipFill>
          <p:spPr>
            <a:xfrm>
              <a:off x="27645376" y="3474718"/>
              <a:ext cx="2685713" cy="2685713"/>
            </a:xfrm>
            <a:prstGeom prst="rect">
              <a:avLst/>
            </a:prstGeom>
            <a:noFill/>
            <a:ln>
              <a:noFill/>
            </a:ln>
          </p:spPr>
        </p:pic>
        <p:sp>
          <p:nvSpPr>
            <p:cNvPr id="7069" name="Google Shape;7069;p946"/>
            <p:cNvSpPr txBox="1"/>
            <p:nvPr/>
          </p:nvSpPr>
          <p:spPr>
            <a:xfrm>
              <a:off x="27235112" y="2595699"/>
              <a:ext cx="3506100" cy="94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5F46"/>
                </a:buClr>
                <a:buSzPts val="4800"/>
                <a:buFont typeface="DM Sans Medium"/>
                <a:buNone/>
              </a:pPr>
              <a:r>
                <a:rPr b="0" i="0" lang="en-US" sz="1400" u="none" cap="none" strike="noStrike">
                  <a:solidFill>
                    <a:srgbClr val="1B3139"/>
                  </a:solidFill>
                  <a:latin typeface="DM Sans Medium"/>
                  <a:ea typeface="DM Sans Medium"/>
                  <a:cs typeface="DM Sans Medium"/>
                  <a:sym typeface="DM Sans Medium"/>
                </a:rPr>
                <a:t>BI</a:t>
              </a:r>
              <a:endParaRPr b="0" i="0" sz="1200" u="none" cap="none" strike="noStrike">
                <a:solidFill>
                  <a:srgbClr val="000000"/>
                </a:solidFill>
                <a:latin typeface="Arial"/>
                <a:ea typeface="Arial"/>
                <a:cs typeface="Arial"/>
                <a:sym typeface="Arial"/>
              </a:endParaRPr>
            </a:p>
          </p:txBody>
        </p:sp>
      </p:grpSp>
      <p:grpSp>
        <p:nvGrpSpPr>
          <p:cNvPr id="7070" name="Google Shape;7070;p946"/>
          <p:cNvGrpSpPr/>
          <p:nvPr/>
        </p:nvGrpSpPr>
        <p:grpSpPr>
          <a:xfrm>
            <a:off x="379916" y="2596719"/>
            <a:ext cx="1920534" cy="1919991"/>
            <a:chOff x="570250" y="3179132"/>
            <a:chExt cx="1811654" cy="1811654"/>
          </a:xfrm>
        </p:grpSpPr>
        <p:grpSp>
          <p:nvGrpSpPr>
            <p:cNvPr id="7071" name="Google Shape;7071;p946"/>
            <p:cNvGrpSpPr/>
            <p:nvPr/>
          </p:nvGrpSpPr>
          <p:grpSpPr>
            <a:xfrm>
              <a:off x="570250" y="3179132"/>
              <a:ext cx="1811654" cy="1811654"/>
              <a:chOff x="24416272" y="5744359"/>
              <a:chExt cx="5219400" cy="5219400"/>
            </a:xfrm>
          </p:grpSpPr>
          <p:sp>
            <p:nvSpPr>
              <p:cNvPr id="7072" name="Google Shape;7072;p946"/>
              <p:cNvSpPr/>
              <p:nvPr/>
            </p:nvSpPr>
            <p:spPr>
              <a:xfrm>
                <a:off x="24416272" y="5744359"/>
                <a:ext cx="5219400" cy="521940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ctr" bIns="27075" lIns="54150" spcFirstLastPara="1" rIns="54150" wrap="square" tIns="27075">
                <a:noAutofit/>
              </a:bodyPr>
              <a:lstStyle/>
              <a:p>
                <a:pPr indent="0" lvl="0" marL="0" marR="0" rtl="0" algn="ctr">
                  <a:lnSpc>
                    <a:spcPct val="100000"/>
                  </a:lnSpc>
                  <a:spcBef>
                    <a:spcPts val="0"/>
                  </a:spcBef>
                  <a:spcAft>
                    <a:spcPts val="0"/>
                  </a:spcAft>
                  <a:buClr>
                    <a:srgbClr val="000000"/>
                  </a:buClr>
                  <a:buSzPts val="800"/>
                  <a:buFont typeface="DM Sans"/>
                  <a:buNone/>
                </a:pPr>
                <a:r>
                  <a:t/>
                </a:r>
                <a:endParaRPr b="0" i="0" sz="700" u="none" cap="none" strike="noStrike">
                  <a:solidFill>
                    <a:srgbClr val="F9F7F4"/>
                  </a:solidFill>
                  <a:latin typeface="Arial"/>
                  <a:ea typeface="Arial"/>
                  <a:cs typeface="Arial"/>
                  <a:sym typeface="Arial"/>
                </a:endParaRPr>
              </a:p>
            </p:txBody>
          </p:sp>
          <p:sp>
            <p:nvSpPr>
              <p:cNvPr id="7073" name="Google Shape;7073;p946"/>
              <p:cNvSpPr txBox="1"/>
              <p:nvPr/>
            </p:nvSpPr>
            <p:spPr>
              <a:xfrm>
                <a:off x="24891867" y="6892312"/>
                <a:ext cx="4401600" cy="836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5F46"/>
                  </a:buClr>
                  <a:buSzPts val="4800"/>
                  <a:buFont typeface="DM Sans Medium"/>
                  <a:buNone/>
                </a:pPr>
                <a:r>
                  <a:rPr b="0" i="0" lang="en-US" sz="1400" u="none" cap="none" strike="noStrike">
                    <a:solidFill>
                      <a:srgbClr val="1B3139"/>
                    </a:solidFill>
                    <a:latin typeface="DM Sans Medium"/>
                    <a:ea typeface="DM Sans Medium"/>
                    <a:cs typeface="DM Sans Medium"/>
                    <a:sym typeface="DM Sans Medium"/>
                  </a:rPr>
                  <a:t>Data Science</a:t>
                </a:r>
                <a:endParaRPr b="0" i="0" sz="1200" u="none" cap="none" strike="noStrike">
                  <a:solidFill>
                    <a:srgbClr val="000000"/>
                  </a:solidFill>
                  <a:latin typeface="Arial"/>
                  <a:ea typeface="Arial"/>
                  <a:cs typeface="Arial"/>
                  <a:sym typeface="Arial"/>
                </a:endParaRPr>
              </a:p>
            </p:txBody>
          </p:sp>
        </p:grpSp>
        <p:pic>
          <p:nvPicPr>
            <p:cNvPr id="7074" name="Google Shape;7074;p946"/>
            <p:cNvPicPr preferRelativeResize="0"/>
            <p:nvPr/>
          </p:nvPicPr>
          <p:blipFill rotWithShape="1">
            <a:blip r:embed="rId9">
              <a:alphaModFix/>
            </a:blip>
            <a:srcRect b="0" l="0" r="0" t="0"/>
            <a:stretch/>
          </p:blipFill>
          <p:spPr>
            <a:xfrm>
              <a:off x="1088757" y="3932390"/>
              <a:ext cx="822948" cy="822960"/>
            </a:xfrm>
            <a:prstGeom prst="rect">
              <a:avLst/>
            </a:prstGeom>
            <a:noFill/>
            <a:ln>
              <a:noFill/>
            </a:ln>
          </p:spPr>
        </p:pic>
      </p:grpSp>
      <p:grpSp>
        <p:nvGrpSpPr>
          <p:cNvPr id="7075" name="Google Shape;7075;p946"/>
          <p:cNvGrpSpPr/>
          <p:nvPr/>
        </p:nvGrpSpPr>
        <p:grpSpPr>
          <a:xfrm>
            <a:off x="8468046" y="179364"/>
            <a:ext cx="2925768" cy="2925768"/>
            <a:chOff x="17017176" y="4968091"/>
            <a:chExt cx="6357600" cy="6357600"/>
          </a:xfrm>
        </p:grpSpPr>
        <p:sp>
          <p:nvSpPr>
            <p:cNvPr id="7076" name="Google Shape;7076;p946"/>
            <p:cNvSpPr/>
            <p:nvPr/>
          </p:nvSpPr>
          <p:spPr>
            <a:xfrm>
              <a:off x="17017176" y="4968091"/>
              <a:ext cx="6357600" cy="6357600"/>
            </a:xfrm>
            <a:prstGeom prst="ellipse">
              <a:avLst/>
            </a:prstGeom>
            <a:solidFill>
              <a:srgbClr val="CFC0A1"/>
            </a:solidFill>
            <a:ln>
              <a:noFill/>
            </a:ln>
            <a:effectLst>
              <a:outerShdw blurRad="63500" sx="102000" rotWithShape="0" algn="ctr" sy="102000">
                <a:srgbClr val="000000">
                  <a:alpha val="40000"/>
                </a:srgbClr>
              </a:outerShdw>
            </a:effectLst>
          </p:spPr>
          <p:txBody>
            <a:bodyPr anchorCtr="0" anchor="ctr" bIns="27075" lIns="54150" spcFirstLastPara="1" rIns="54150" wrap="square" tIns="27075">
              <a:noAutofit/>
            </a:bodyPr>
            <a:lstStyle/>
            <a:p>
              <a:pPr indent="0" lvl="0" marL="0" marR="0" rtl="0" algn="ctr">
                <a:lnSpc>
                  <a:spcPct val="100000"/>
                </a:lnSpc>
                <a:spcBef>
                  <a:spcPts val="0"/>
                </a:spcBef>
                <a:spcAft>
                  <a:spcPts val="0"/>
                </a:spcAft>
                <a:buClr>
                  <a:srgbClr val="000000"/>
                </a:buClr>
                <a:buSzPts val="800"/>
                <a:buFont typeface="DM Sans"/>
                <a:buNone/>
              </a:pPr>
              <a:r>
                <a:t/>
              </a:r>
              <a:endParaRPr b="0" i="0" sz="700" u="none" cap="none" strike="noStrike">
                <a:solidFill>
                  <a:srgbClr val="F9F7F4"/>
                </a:solidFill>
                <a:latin typeface="Arial"/>
                <a:ea typeface="Arial"/>
                <a:cs typeface="Arial"/>
                <a:sym typeface="Arial"/>
              </a:endParaRPr>
            </a:p>
          </p:txBody>
        </p:sp>
        <p:pic>
          <p:nvPicPr>
            <p:cNvPr id="7077" name="Google Shape;7077;p946"/>
            <p:cNvPicPr preferRelativeResize="0"/>
            <p:nvPr/>
          </p:nvPicPr>
          <p:blipFill rotWithShape="1">
            <a:blip r:embed="rId6">
              <a:alphaModFix/>
            </a:blip>
            <a:srcRect b="0" l="0" r="0" t="0"/>
            <a:stretch/>
          </p:blipFill>
          <p:spPr>
            <a:xfrm>
              <a:off x="18758013" y="7673517"/>
              <a:ext cx="2875978" cy="2881758"/>
            </a:xfrm>
            <a:prstGeom prst="rect">
              <a:avLst/>
            </a:prstGeom>
            <a:noFill/>
            <a:ln>
              <a:noFill/>
            </a:ln>
          </p:spPr>
        </p:pic>
        <p:sp>
          <p:nvSpPr>
            <p:cNvPr id="7078" name="Google Shape;7078;p946"/>
            <p:cNvSpPr txBox="1"/>
            <p:nvPr/>
          </p:nvSpPr>
          <p:spPr>
            <a:xfrm>
              <a:off x="17921164" y="5986690"/>
              <a:ext cx="4549800" cy="1136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5F46"/>
                </a:buClr>
                <a:buSzPts val="4800"/>
                <a:buFont typeface="DM Sans Medium"/>
                <a:buNone/>
              </a:pPr>
              <a:r>
                <a:rPr b="0" i="0" lang="en-US" sz="1400" u="none" cap="none" strike="noStrike">
                  <a:solidFill>
                    <a:srgbClr val="1B3139"/>
                  </a:solidFill>
                  <a:latin typeface="DM Sans Medium"/>
                  <a:ea typeface="DM Sans Medium"/>
                  <a:cs typeface="DM Sans Medium"/>
                  <a:sym typeface="DM Sans Medium"/>
                </a:rPr>
                <a:t>Generative</a:t>
              </a:r>
              <a:endParaRPr/>
            </a:p>
            <a:p>
              <a:pPr indent="0" lvl="0" marL="0" marR="0" rtl="0" algn="ctr">
                <a:lnSpc>
                  <a:spcPct val="100000"/>
                </a:lnSpc>
                <a:spcBef>
                  <a:spcPts val="0"/>
                </a:spcBef>
                <a:spcAft>
                  <a:spcPts val="0"/>
                </a:spcAft>
                <a:buClr>
                  <a:srgbClr val="FF5F46"/>
                </a:buClr>
                <a:buSzPts val="4800"/>
                <a:buFont typeface="DM Sans Medium"/>
                <a:buNone/>
              </a:pPr>
              <a:r>
                <a:rPr b="0" i="0" lang="en-US" sz="1400" u="none" cap="none" strike="noStrike">
                  <a:solidFill>
                    <a:srgbClr val="1B3139"/>
                  </a:solidFill>
                  <a:latin typeface="DM Sans Medium"/>
                  <a:ea typeface="DM Sans Medium"/>
                  <a:cs typeface="DM Sans Medium"/>
                  <a:sym typeface="DM Sans Medium"/>
                </a:rPr>
                <a:t>AI</a:t>
              </a:r>
              <a:endParaRPr b="0" i="0" sz="12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70"/>
                                        </p:tgtEl>
                                        <p:attrNameLst>
                                          <p:attrName>style.visibility</p:attrName>
                                        </p:attrNameLst>
                                      </p:cBhvr>
                                      <p:to>
                                        <p:strVal val="visible"/>
                                      </p:to>
                                    </p:set>
                                    <p:animEffect filter="fade" transition="in">
                                      <p:cBhvr>
                                        <p:cTn dur="500"/>
                                        <p:tgtEl>
                                          <p:spTgt spid="7070"/>
                                        </p:tgtEl>
                                      </p:cBhvr>
                                    </p:animEffect>
                                  </p:childTnLst>
                                </p:cTn>
                              </p:par>
                              <p:par>
                                <p:cTn fill="hold" nodeType="withEffect" presetClass="entr" presetID="10" presetSubtype="0">
                                  <p:stCondLst>
                                    <p:cond delay="750"/>
                                  </p:stCondLst>
                                  <p:childTnLst>
                                    <p:set>
                                      <p:cBhvr>
                                        <p:cTn dur="1" fill="hold">
                                          <p:stCondLst>
                                            <p:cond delay="0"/>
                                          </p:stCondLst>
                                        </p:cTn>
                                        <p:tgtEl>
                                          <p:spTgt spid="7042"/>
                                        </p:tgtEl>
                                        <p:attrNameLst>
                                          <p:attrName>style.visibility</p:attrName>
                                        </p:attrNameLst>
                                      </p:cBhvr>
                                      <p:to>
                                        <p:strVal val="visible"/>
                                      </p:to>
                                    </p:set>
                                    <p:animEffect filter="fade" transition="in">
                                      <p:cBhvr>
                                        <p:cTn dur="500"/>
                                        <p:tgtEl>
                                          <p:spTgt spid="7042"/>
                                        </p:tgtEl>
                                      </p:cBhvr>
                                    </p:animEffect>
                                  </p:childTnLst>
                                </p:cTn>
                              </p:par>
                              <p:par>
                                <p:cTn fill="hold" nodeType="withEffect" presetClass="entr" presetID="10" presetSubtype="0">
                                  <p:stCondLst>
                                    <p:cond delay="1000"/>
                                  </p:stCondLst>
                                  <p:childTnLst>
                                    <p:set>
                                      <p:cBhvr>
                                        <p:cTn dur="1" fill="hold">
                                          <p:stCondLst>
                                            <p:cond delay="0"/>
                                          </p:stCondLst>
                                        </p:cTn>
                                        <p:tgtEl>
                                          <p:spTgt spid="7058"/>
                                        </p:tgtEl>
                                        <p:attrNameLst>
                                          <p:attrName>style.visibility</p:attrName>
                                        </p:attrNameLst>
                                      </p:cBhvr>
                                      <p:to>
                                        <p:strVal val="visible"/>
                                      </p:to>
                                    </p:set>
                                    <p:animEffect filter="fade" transition="in">
                                      <p:cBhvr>
                                        <p:cTn dur="500"/>
                                        <p:tgtEl>
                                          <p:spTgt spid="7058"/>
                                        </p:tgtEl>
                                      </p:cBhvr>
                                    </p:animEffect>
                                  </p:childTnLst>
                                </p:cTn>
                              </p:par>
                              <p:par>
                                <p:cTn fill="hold" nodeType="withEffect" presetClass="entr" presetID="10" presetSubtype="0">
                                  <p:stCondLst>
                                    <p:cond delay="1250"/>
                                  </p:stCondLst>
                                  <p:childTnLst>
                                    <p:set>
                                      <p:cBhvr>
                                        <p:cTn dur="1" fill="hold">
                                          <p:stCondLst>
                                            <p:cond delay="0"/>
                                          </p:stCondLst>
                                        </p:cTn>
                                        <p:tgtEl>
                                          <p:spTgt spid="7046"/>
                                        </p:tgtEl>
                                        <p:attrNameLst>
                                          <p:attrName>style.visibility</p:attrName>
                                        </p:attrNameLst>
                                      </p:cBhvr>
                                      <p:to>
                                        <p:strVal val="visible"/>
                                      </p:to>
                                    </p:set>
                                    <p:animEffect filter="fade" transition="in">
                                      <p:cBhvr>
                                        <p:cTn dur="500"/>
                                        <p:tgtEl>
                                          <p:spTgt spid="7046"/>
                                        </p:tgtEl>
                                      </p:cBhvr>
                                    </p:animEffect>
                                  </p:childTnLst>
                                </p:cTn>
                              </p:par>
                              <p:par>
                                <p:cTn fill="hold" nodeType="withEffect" presetClass="entr" presetID="10" presetSubtype="0">
                                  <p:stCondLst>
                                    <p:cond delay="1500"/>
                                  </p:stCondLst>
                                  <p:childTnLst>
                                    <p:set>
                                      <p:cBhvr>
                                        <p:cTn dur="1" fill="hold">
                                          <p:stCondLst>
                                            <p:cond delay="0"/>
                                          </p:stCondLst>
                                        </p:cTn>
                                        <p:tgtEl>
                                          <p:spTgt spid="7062"/>
                                        </p:tgtEl>
                                        <p:attrNameLst>
                                          <p:attrName>style.visibility</p:attrName>
                                        </p:attrNameLst>
                                      </p:cBhvr>
                                      <p:to>
                                        <p:strVal val="visible"/>
                                      </p:to>
                                    </p:set>
                                    <p:animEffect filter="fade" transition="in">
                                      <p:cBhvr>
                                        <p:cTn dur="500"/>
                                        <p:tgtEl>
                                          <p:spTgt spid="7062"/>
                                        </p:tgtEl>
                                      </p:cBhvr>
                                    </p:animEffect>
                                  </p:childTnLst>
                                </p:cTn>
                              </p:par>
                              <p:par>
                                <p:cTn fill="hold" nodeType="withEffect" presetClass="entr" presetID="10" presetSubtype="0">
                                  <p:stCondLst>
                                    <p:cond delay="1750"/>
                                  </p:stCondLst>
                                  <p:childTnLst>
                                    <p:set>
                                      <p:cBhvr>
                                        <p:cTn dur="1" fill="hold">
                                          <p:stCondLst>
                                            <p:cond delay="0"/>
                                          </p:stCondLst>
                                        </p:cTn>
                                        <p:tgtEl>
                                          <p:spTgt spid="7054"/>
                                        </p:tgtEl>
                                        <p:attrNameLst>
                                          <p:attrName>style.visibility</p:attrName>
                                        </p:attrNameLst>
                                      </p:cBhvr>
                                      <p:to>
                                        <p:strVal val="visible"/>
                                      </p:to>
                                    </p:set>
                                    <p:animEffect filter="fade" transition="in">
                                      <p:cBhvr>
                                        <p:cTn dur="500"/>
                                        <p:tgtEl>
                                          <p:spTgt spid="7054"/>
                                        </p:tgtEl>
                                      </p:cBhvr>
                                    </p:animEffect>
                                  </p:childTnLst>
                                </p:cTn>
                              </p:par>
                              <p:par>
                                <p:cTn fill="hold" nodeType="withEffect" presetClass="entr" presetID="10" presetSubtype="0">
                                  <p:stCondLst>
                                    <p:cond delay="2000"/>
                                  </p:stCondLst>
                                  <p:childTnLst>
                                    <p:set>
                                      <p:cBhvr>
                                        <p:cTn dur="1" fill="hold">
                                          <p:stCondLst>
                                            <p:cond delay="0"/>
                                          </p:stCondLst>
                                        </p:cTn>
                                        <p:tgtEl>
                                          <p:spTgt spid="7050"/>
                                        </p:tgtEl>
                                        <p:attrNameLst>
                                          <p:attrName>style.visibility</p:attrName>
                                        </p:attrNameLst>
                                      </p:cBhvr>
                                      <p:to>
                                        <p:strVal val="visible"/>
                                      </p:to>
                                    </p:set>
                                    <p:animEffect filter="fade" transition="in">
                                      <p:cBhvr>
                                        <p:cTn dur="500"/>
                                        <p:tgtEl>
                                          <p:spTgt spid="7050"/>
                                        </p:tgtEl>
                                      </p:cBhvr>
                                    </p:animEffect>
                                  </p:childTnLst>
                                </p:cTn>
                              </p:par>
                              <p:par>
                                <p:cTn fill="hold" nodeType="withEffect" presetClass="entr" presetID="10" presetSubtype="0">
                                  <p:stCondLst>
                                    <p:cond delay="2250"/>
                                  </p:stCondLst>
                                  <p:childTnLst>
                                    <p:set>
                                      <p:cBhvr>
                                        <p:cTn dur="1" fill="hold">
                                          <p:stCondLst>
                                            <p:cond delay="0"/>
                                          </p:stCondLst>
                                        </p:cTn>
                                        <p:tgtEl>
                                          <p:spTgt spid="7066"/>
                                        </p:tgtEl>
                                        <p:attrNameLst>
                                          <p:attrName>style.visibility</p:attrName>
                                        </p:attrNameLst>
                                      </p:cBhvr>
                                      <p:to>
                                        <p:strVal val="visible"/>
                                      </p:to>
                                    </p:set>
                                    <p:animEffect filter="fade" transition="in">
                                      <p:cBhvr>
                                        <p:cTn dur="500"/>
                                        <p:tgtEl>
                                          <p:spTgt spid="70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75"/>
                                        </p:tgtEl>
                                        <p:attrNameLst>
                                          <p:attrName>style.visibility</p:attrName>
                                        </p:attrNameLst>
                                      </p:cBhvr>
                                      <p:to>
                                        <p:strVal val="visible"/>
                                      </p:to>
                                    </p:set>
                                    <p:animEffect filter="fade" transition="in">
                                      <p:cBhvr>
                                        <p:cTn dur="500"/>
                                        <p:tgtEl>
                                          <p:spTgt spid="7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4" name="Shape 7954"/>
        <p:cNvGrpSpPr/>
        <p:nvPr/>
      </p:nvGrpSpPr>
      <p:grpSpPr>
        <a:xfrm>
          <a:off x="0" y="0"/>
          <a:ext cx="0" cy="0"/>
          <a:chOff x="0" y="0"/>
          <a:chExt cx="0" cy="0"/>
        </a:xfrm>
      </p:grpSpPr>
      <p:sp>
        <p:nvSpPr>
          <p:cNvPr id="7955" name="Google Shape;7955;p991"/>
          <p:cNvSpPr txBox="1"/>
          <p:nvPr>
            <p:ph type="title"/>
          </p:nvPr>
        </p:nvSpPr>
        <p:spPr>
          <a:xfrm>
            <a:off x="749425"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Delta Live Tables</a:t>
            </a:r>
            <a:endParaRPr/>
          </a:p>
        </p:txBody>
      </p:sp>
      <p:sp>
        <p:nvSpPr>
          <p:cNvPr id="7956" name="Google Shape;7956;p991"/>
          <p:cNvSpPr txBox="1"/>
          <p:nvPr>
            <p:ph idx="12" type="sldNum"/>
          </p:nvPr>
        </p:nvSpPr>
        <p:spPr>
          <a:xfrm>
            <a:off x="11100332"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pSp>
        <p:nvGrpSpPr>
          <p:cNvPr id="7957" name="Google Shape;7957;p991"/>
          <p:cNvGrpSpPr/>
          <p:nvPr/>
        </p:nvGrpSpPr>
        <p:grpSpPr>
          <a:xfrm>
            <a:off x="673252" y="2922800"/>
            <a:ext cx="4753726" cy="2374350"/>
            <a:chOff x="673050" y="2551800"/>
            <a:chExt cx="4752300" cy="2374350"/>
          </a:xfrm>
        </p:grpSpPr>
        <p:sp>
          <p:nvSpPr>
            <p:cNvPr id="7958" name="Google Shape;7958;p991"/>
            <p:cNvSpPr txBox="1"/>
            <p:nvPr/>
          </p:nvSpPr>
          <p:spPr>
            <a:xfrm>
              <a:off x="673050" y="2551800"/>
              <a:ext cx="4752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3"/>
                  </a:solidFill>
                  <a:latin typeface="Consolas"/>
                  <a:ea typeface="Consolas"/>
                  <a:cs typeface="Consolas"/>
                  <a:sym typeface="Consolas"/>
                </a:rPr>
                <a:t>CREATE STREAMING TABLE</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raw_data</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AS</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SELECT *</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FROM</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cloud_files ("/raw_data", "json")</a:t>
              </a:r>
              <a:endParaRPr b="1" sz="1700">
                <a:solidFill>
                  <a:schemeClr val="dk1"/>
                </a:solidFill>
                <a:latin typeface="Consolas"/>
                <a:ea typeface="Consolas"/>
                <a:cs typeface="Consolas"/>
                <a:sym typeface="Consolas"/>
              </a:endParaRPr>
            </a:p>
          </p:txBody>
        </p:sp>
        <p:sp>
          <p:nvSpPr>
            <p:cNvPr id="7959" name="Google Shape;7959;p991"/>
            <p:cNvSpPr txBox="1"/>
            <p:nvPr/>
          </p:nvSpPr>
          <p:spPr>
            <a:xfrm>
              <a:off x="673050" y="3956550"/>
              <a:ext cx="4752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3"/>
                  </a:solidFill>
                  <a:latin typeface="Consolas"/>
                  <a:ea typeface="Consolas"/>
                  <a:cs typeface="Consolas"/>
                  <a:sym typeface="Consolas"/>
                </a:rPr>
                <a:t>CREATE MATERIALIZED VIEW</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clean_data</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AS</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SELECT …</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FROM LIVE</a:t>
              </a:r>
              <a:r>
                <a:rPr b="1" lang="en-US" sz="1700">
                  <a:solidFill>
                    <a:schemeClr val="dk1"/>
                  </a:solidFill>
                  <a:latin typeface="Consolas"/>
                  <a:ea typeface="Consolas"/>
                  <a:cs typeface="Consolas"/>
                  <a:sym typeface="Consolas"/>
                </a:rPr>
                <a:t>.raw_data</a:t>
              </a:r>
              <a:endParaRPr b="1" sz="1700">
                <a:solidFill>
                  <a:schemeClr val="dk1"/>
                </a:solidFill>
                <a:latin typeface="Consolas"/>
                <a:ea typeface="Consolas"/>
                <a:cs typeface="Consolas"/>
                <a:sym typeface="Consolas"/>
              </a:endParaRPr>
            </a:p>
          </p:txBody>
        </p:sp>
      </p:grpSp>
      <p:sp>
        <p:nvSpPr>
          <p:cNvPr id="7960" name="Google Shape;7960;p991"/>
          <p:cNvSpPr txBox="1"/>
          <p:nvPr>
            <p:ph idx="1" type="subTitle"/>
          </p:nvPr>
        </p:nvSpPr>
        <p:spPr>
          <a:xfrm>
            <a:off x="764992"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accent3"/>
                </a:solidFill>
              </a:rPr>
              <a:t>The best way to do ETL on the lakehouse</a:t>
            </a:r>
            <a:endParaRPr>
              <a:solidFill>
                <a:schemeClr val="accent3"/>
              </a:solidFill>
            </a:endParaRPr>
          </a:p>
        </p:txBody>
      </p:sp>
      <p:sp>
        <p:nvSpPr>
          <p:cNvPr id="7961" name="Google Shape;7961;p991"/>
          <p:cNvSpPr txBox="1"/>
          <p:nvPr>
            <p:ph idx="2" type="body"/>
          </p:nvPr>
        </p:nvSpPr>
        <p:spPr>
          <a:xfrm>
            <a:off x="6737210" y="1988825"/>
            <a:ext cx="4674300" cy="4149900"/>
          </a:xfrm>
          <a:prstGeom prst="rect">
            <a:avLst/>
          </a:prstGeom>
        </p:spPr>
        <p:txBody>
          <a:bodyPr anchorCtr="0" anchor="t" bIns="0" lIns="0" spcFirstLastPara="1" rIns="0" wrap="square" tIns="0">
            <a:noAutofit/>
          </a:bodyPr>
          <a:lstStyle/>
          <a:p>
            <a:pPr indent="0" lvl="0" marL="0" rtl="0" algn="l">
              <a:spcBef>
                <a:spcPts val="1500"/>
              </a:spcBef>
              <a:spcAft>
                <a:spcPts val="0"/>
              </a:spcAft>
              <a:buNone/>
            </a:pPr>
            <a:r>
              <a:rPr b="1" lang="en-US" sz="1500">
                <a:solidFill>
                  <a:schemeClr val="accent3"/>
                </a:solidFill>
              </a:rPr>
              <a:t>Accelerate ETL development</a:t>
            </a:r>
            <a:br>
              <a:rPr lang="en-US" sz="1500"/>
            </a:br>
            <a:r>
              <a:rPr lang="en-US" sz="1500"/>
              <a:t>Declare </a:t>
            </a:r>
            <a:r>
              <a:rPr b="1" lang="en-US" sz="1500"/>
              <a:t>SQL or Python</a:t>
            </a:r>
            <a:r>
              <a:rPr lang="en-US" sz="1500"/>
              <a:t> and DLT automatically </a:t>
            </a:r>
            <a:br>
              <a:rPr lang="en-US" sz="1500"/>
            </a:br>
            <a:r>
              <a:rPr lang="en-US" sz="1500"/>
              <a:t>orchestrates the DAG, handles retries, changing data</a:t>
            </a:r>
            <a:endParaRPr sz="1500"/>
          </a:p>
          <a:p>
            <a:pPr indent="0" lvl="0" marL="0" rtl="0" algn="l">
              <a:spcBef>
                <a:spcPts val="2500"/>
              </a:spcBef>
              <a:spcAft>
                <a:spcPts val="0"/>
              </a:spcAft>
              <a:buNone/>
            </a:pPr>
            <a:r>
              <a:rPr b="1" lang="en-US" sz="1500">
                <a:solidFill>
                  <a:schemeClr val="accent3"/>
                </a:solidFill>
              </a:rPr>
              <a:t>Automatically manage your infrastructure</a:t>
            </a:r>
            <a:br>
              <a:rPr lang="en-US" sz="1500"/>
            </a:br>
            <a:r>
              <a:rPr lang="en-US" sz="1500"/>
              <a:t>Automates complex tedious activities like </a:t>
            </a:r>
            <a:r>
              <a:rPr b="1" lang="en-US" sz="1500"/>
              <a:t>recovery, auto-scaling, and performance optimization</a:t>
            </a:r>
            <a:endParaRPr b="1" sz="1500"/>
          </a:p>
          <a:p>
            <a:pPr indent="0" lvl="0" marL="0" rtl="0" algn="l">
              <a:spcBef>
                <a:spcPts val="2500"/>
              </a:spcBef>
              <a:spcAft>
                <a:spcPts val="0"/>
              </a:spcAft>
              <a:buNone/>
            </a:pPr>
            <a:r>
              <a:rPr b="1" lang="en-US" sz="1500">
                <a:solidFill>
                  <a:schemeClr val="accent3"/>
                </a:solidFill>
              </a:rPr>
              <a:t>Ensure high data quality</a:t>
            </a:r>
            <a:br>
              <a:rPr lang="en-US" sz="1500"/>
            </a:br>
            <a:r>
              <a:rPr lang="en-US" sz="1500"/>
              <a:t>Deliver reliable data with built-in </a:t>
            </a:r>
            <a:r>
              <a:rPr b="1" lang="en-US" sz="1500"/>
              <a:t>quality controls, testing, monitoring, and enforcement</a:t>
            </a:r>
            <a:endParaRPr b="1" sz="1500"/>
          </a:p>
          <a:p>
            <a:pPr indent="0" lvl="0" marL="0" rtl="0" algn="l">
              <a:spcBef>
                <a:spcPts val="2500"/>
              </a:spcBef>
              <a:spcAft>
                <a:spcPts val="2500"/>
              </a:spcAft>
              <a:buNone/>
            </a:pPr>
            <a:r>
              <a:rPr b="1" lang="en-US" sz="1500">
                <a:solidFill>
                  <a:schemeClr val="accent3"/>
                </a:solidFill>
              </a:rPr>
              <a:t>Unify batch and streaming</a:t>
            </a:r>
            <a:br>
              <a:rPr lang="en-US" sz="1500"/>
            </a:br>
            <a:r>
              <a:rPr lang="en-US" sz="1500"/>
              <a:t>Get the simplicity of SQL with freshness </a:t>
            </a:r>
            <a:br>
              <a:rPr lang="en-US" sz="1500"/>
            </a:br>
            <a:r>
              <a:rPr lang="en-US" sz="1500"/>
              <a:t>of streaming with one </a:t>
            </a:r>
            <a:r>
              <a:rPr b="1" lang="en-US" sz="1500"/>
              <a:t>unified</a:t>
            </a:r>
            <a:r>
              <a:rPr lang="en-US" sz="1500"/>
              <a:t> </a:t>
            </a:r>
            <a:r>
              <a:rPr b="1" lang="en-US" sz="1500"/>
              <a:t>API</a:t>
            </a:r>
            <a:endParaRPr b="1" sz="1500"/>
          </a:p>
        </p:txBody>
      </p:sp>
      <p:pic>
        <p:nvPicPr>
          <p:cNvPr id="7962" name="Google Shape;7962;p991"/>
          <p:cNvPicPr preferRelativeResize="0"/>
          <p:nvPr/>
        </p:nvPicPr>
        <p:blipFill>
          <a:blip r:embed="rId3">
            <a:alphaModFix/>
          </a:blip>
          <a:stretch>
            <a:fillRect/>
          </a:stretch>
        </p:blipFill>
        <p:spPr>
          <a:xfrm>
            <a:off x="5649095" y="1988815"/>
            <a:ext cx="753067" cy="753067"/>
          </a:xfrm>
          <a:prstGeom prst="rect">
            <a:avLst/>
          </a:prstGeom>
          <a:noFill/>
          <a:ln>
            <a:noFill/>
          </a:ln>
        </p:spPr>
      </p:pic>
      <p:pic>
        <p:nvPicPr>
          <p:cNvPr id="7963" name="Google Shape;7963;p991"/>
          <p:cNvPicPr preferRelativeResize="0"/>
          <p:nvPr/>
        </p:nvPicPr>
        <p:blipFill>
          <a:blip r:embed="rId4">
            <a:alphaModFix/>
          </a:blip>
          <a:stretch>
            <a:fillRect/>
          </a:stretch>
        </p:blipFill>
        <p:spPr>
          <a:xfrm>
            <a:off x="5649095" y="4209405"/>
            <a:ext cx="753067" cy="753067"/>
          </a:xfrm>
          <a:prstGeom prst="rect">
            <a:avLst/>
          </a:prstGeom>
          <a:noFill/>
          <a:ln>
            <a:noFill/>
          </a:ln>
        </p:spPr>
      </p:pic>
      <p:pic>
        <p:nvPicPr>
          <p:cNvPr id="7964" name="Google Shape;7964;p991"/>
          <p:cNvPicPr preferRelativeResize="0"/>
          <p:nvPr/>
        </p:nvPicPr>
        <p:blipFill>
          <a:blip r:embed="rId5">
            <a:alphaModFix/>
          </a:blip>
          <a:stretch>
            <a:fillRect/>
          </a:stretch>
        </p:blipFill>
        <p:spPr>
          <a:xfrm>
            <a:off x="5649095" y="5319700"/>
            <a:ext cx="753067" cy="753067"/>
          </a:xfrm>
          <a:prstGeom prst="rect">
            <a:avLst/>
          </a:prstGeom>
          <a:noFill/>
          <a:ln>
            <a:noFill/>
          </a:ln>
        </p:spPr>
      </p:pic>
      <p:pic>
        <p:nvPicPr>
          <p:cNvPr id="7965" name="Google Shape;7965;p991"/>
          <p:cNvPicPr preferRelativeResize="0"/>
          <p:nvPr/>
        </p:nvPicPr>
        <p:blipFill>
          <a:blip r:embed="rId6">
            <a:alphaModFix/>
          </a:blip>
          <a:stretch>
            <a:fillRect/>
          </a:stretch>
        </p:blipFill>
        <p:spPr>
          <a:xfrm>
            <a:off x="5649095" y="3099110"/>
            <a:ext cx="753067" cy="7530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9" name="Shape 7969"/>
        <p:cNvGrpSpPr/>
        <p:nvPr/>
      </p:nvGrpSpPr>
      <p:grpSpPr>
        <a:xfrm>
          <a:off x="0" y="0"/>
          <a:ext cx="0" cy="0"/>
          <a:chOff x="0" y="0"/>
          <a:chExt cx="0" cy="0"/>
        </a:xfrm>
      </p:grpSpPr>
      <p:sp>
        <p:nvSpPr>
          <p:cNvPr id="7970" name="Google Shape;7970;p992"/>
          <p:cNvSpPr/>
          <p:nvPr/>
        </p:nvSpPr>
        <p:spPr>
          <a:xfrm>
            <a:off x="1816192" y="1793100"/>
            <a:ext cx="8593200" cy="4072500"/>
          </a:xfrm>
          <a:prstGeom prst="rect">
            <a:avLst/>
          </a:prstGeom>
          <a:noFill/>
          <a:ln cap="flat" cmpd="sng" w="19050">
            <a:solidFill>
              <a:srgbClr val="618794"/>
            </a:solidFill>
            <a:prstDash val="solid"/>
            <a:round/>
            <a:headEnd len="sm" w="sm" type="none"/>
            <a:tailEnd len="sm" w="sm" type="none"/>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SzPts val="1866"/>
              <a:buFont typeface="Arial"/>
              <a:buNone/>
            </a:pPr>
            <a:r>
              <a:t/>
            </a:r>
            <a:endParaRPr b="0" i="0" sz="1866" u="none" cap="none" strike="noStrike">
              <a:solidFill>
                <a:srgbClr val="000000"/>
              </a:solidFill>
              <a:latin typeface="Arial"/>
              <a:ea typeface="Arial"/>
              <a:cs typeface="Arial"/>
              <a:sym typeface="Arial"/>
            </a:endParaRPr>
          </a:p>
        </p:txBody>
      </p:sp>
      <p:pic>
        <p:nvPicPr>
          <p:cNvPr id="7971" name="Google Shape;7971;p992"/>
          <p:cNvPicPr preferRelativeResize="0"/>
          <p:nvPr/>
        </p:nvPicPr>
        <p:blipFill rotWithShape="1">
          <a:blip r:embed="rId3">
            <a:alphaModFix/>
          </a:blip>
          <a:srcRect b="0" l="0" r="0" t="0"/>
          <a:stretch/>
        </p:blipFill>
        <p:spPr>
          <a:xfrm>
            <a:off x="10902829" y="3056637"/>
            <a:ext cx="653589" cy="695504"/>
          </a:xfrm>
          <a:prstGeom prst="rect">
            <a:avLst/>
          </a:prstGeom>
          <a:noFill/>
          <a:ln>
            <a:noFill/>
          </a:ln>
        </p:spPr>
      </p:pic>
      <p:pic>
        <p:nvPicPr>
          <p:cNvPr id="7972" name="Google Shape;7972;p992"/>
          <p:cNvPicPr preferRelativeResize="0"/>
          <p:nvPr/>
        </p:nvPicPr>
        <p:blipFill rotWithShape="1">
          <a:blip r:embed="rId4">
            <a:alphaModFix/>
          </a:blip>
          <a:srcRect b="0" l="0" r="0" t="0"/>
          <a:stretch/>
        </p:blipFill>
        <p:spPr>
          <a:xfrm>
            <a:off x="10870716" y="1793101"/>
            <a:ext cx="715982" cy="704648"/>
          </a:xfrm>
          <a:prstGeom prst="rect">
            <a:avLst/>
          </a:prstGeom>
          <a:noFill/>
          <a:ln>
            <a:noFill/>
          </a:ln>
        </p:spPr>
      </p:pic>
      <p:sp>
        <p:nvSpPr>
          <p:cNvPr id="7973" name="Google Shape;7973;p992"/>
          <p:cNvSpPr/>
          <p:nvPr/>
        </p:nvSpPr>
        <p:spPr>
          <a:xfrm>
            <a:off x="10390483" y="3704889"/>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Analytics</a:t>
            </a:r>
            <a:endParaRPr b="0" i="0" sz="800" u="none" cap="none" strike="noStrike">
              <a:solidFill>
                <a:srgbClr val="3A3838"/>
              </a:solidFill>
              <a:latin typeface="Calibri"/>
              <a:ea typeface="Calibri"/>
              <a:cs typeface="Calibri"/>
              <a:sym typeface="Calibri"/>
            </a:endParaRPr>
          </a:p>
        </p:txBody>
      </p:sp>
      <p:pic>
        <p:nvPicPr>
          <p:cNvPr id="7974" name="Google Shape;7974;p992"/>
          <p:cNvPicPr preferRelativeResize="0"/>
          <p:nvPr/>
        </p:nvPicPr>
        <p:blipFill rotWithShape="1">
          <a:blip r:embed="rId5">
            <a:alphaModFix/>
          </a:blip>
          <a:srcRect b="0" l="0" r="0" t="0"/>
          <a:stretch/>
        </p:blipFill>
        <p:spPr>
          <a:xfrm>
            <a:off x="10980870" y="4237510"/>
            <a:ext cx="586709" cy="572254"/>
          </a:xfrm>
          <a:prstGeom prst="rect">
            <a:avLst/>
          </a:prstGeom>
          <a:noFill/>
          <a:ln>
            <a:noFill/>
          </a:ln>
        </p:spPr>
      </p:pic>
      <p:sp>
        <p:nvSpPr>
          <p:cNvPr id="7975" name="Google Shape;7975;p992"/>
          <p:cNvSpPr/>
          <p:nvPr/>
        </p:nvSpPr>
        <p:spPr>
          <a:xfrm>
            <a:off x="10411279" y="4806148"/>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Machine Learning</a:t>
            </a:r>
            <a:endParaRPr b="0" i="0" sz="800" u="none" cap="none" strike="noStrike">
              <a:solidFill>
                <a:srgbClr val="3A3838"/>
              </a:solidFill>
              <a:latin typeface="Calibri"/>
              <a:ea typeface="Calibri"/>
              <a:cs typeface="Calibri"/>
              <a:sym typeface="Calibri"/>
            </a:endParaRPr>
          </a:p>
        </p:txBody>
      </p:sp>
      <p:cxnSp>
        <p:nvCxnSpPr>
          <p:cNvPr id="7976" name="Google Shape;7976;p992"/>
          <p:cNvCxnSpPr>
            <a:endCxn id="7971" idx="1"/>
          </p:cNvCxnSpPr>
          <p:nvPr/>
        </p:nvCxnSpPr>
        <p:spPr>
          <a:xfrm>
            <a:off x="10577029" y="3404389"/>
            <a:ext cx="325800" cy="0"/>
          </a:xfrm>
          <a:prstGeom prst="straightConnector1">
            <a:avLst/>
          </a:prstGeom>
          <a:noFill/>
          <a:ln cap="flat" cmpd="sng" w="28575">
            <a:solidFill>
              <a:schemeClr val="dk1"/>
            </a:solidFill>
            <a:prstDash val="solid"/>
            <a:round/>
            <a:headEnd len="sm" w="sm" type="none"/>
            <a:tailEnd len="med" w="med" type="stealth"/>
          </a:ln>
        </p:spPr>
      </p:cxnSp>
      <p:cxnSp>
        <p:nvCxnSpPr>
          <p:cNvPr id="7977" name="Google Shape;7977;p992"/>
          <p:cNvCxnSpPr/>
          <p:nvPr/>
        </p:nvCxnSpPr>
        <p:spPr>
          <a:xfrm>
            <a:off x="10576683" y="4554511"/>
            <a:ext cx="274200" cy="2400"/>
          </a:xfrm>
          <a:prstGeom prst="straightConnector1">
            <a:avLst/>
          </a:prstGeom>
          <a:noFill/>
          <a:ln cap="flat" cmpd="sng" w="28575">
            <a:solidFill>
              <a:schemeClr val="dk1"/>
            </a:solidFill>
            <a:prstDash val="solid"/>
            <a:round/>
            <a:headEnd len="sm" w="sm" type="none"/>
            <a:tailEnd len="med" w="med" type="stealth"/>
          </a:ln>
        </p:spPr>
      </p:cxnSp>
      <p:sp>
        <p:nvSpPr>
          <p:cNvPr id="7978" name="Google Shape;7978;p992"/>
          <p:cNvSpPr/>
          <p:nvPr/>
        </p:nvSpPr>
        <p:spPr>
          <a:xfrm>
            <a:off x="10379802" y="2390578"/>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Business Insights</a:t>
            </a:r>
            <a:endParaRPr b="0" i="0" sz="800" u="none" cap="none" strike="noStrike">
              <a:solidFill>
                <a:srgbClr val="3A3838"/>
              </a:solidFill>
              <a:latin typeface="Calibri"/>
              <a:ea typeface="Calibri"/>
              <a:cs typeface="Calibri"/>
              <a:sym typeface="Calibri"/>
            </a:endParaRPr>
          </a:p>
        </p:txBody>
      </p:sp>
      <p:pic>
        <p:nvPicPr>
          <p:cNvPr id="7979" name="Google Shape;7979;p992"/>
          <p:cNvPicPr preferRelativeResize="0"/>
          <p:nvPr/>
        </p:nvPicPr>
        <p:blipFill rotWithShape="1">
          <a:blip r:embed="rId6">
            <a:alphaModFix/>
          </a:blip>
          <a:srcRect b="0" l="0" r="0" t="0"/>
          <a:stretch/>
        </p:blipFill>
        <p:spPr>
          <a:xfrm>
            <a:off x="5314531" y="4964085"/>
            <a:ext cx="653589" cy="396639"/>
          </a:xfrm>
          <a:prstGeom prst="rect">
            <a:avLst/>
          </a:prstGeom>
          <a:noFill/>
          <a:ln>
            <a:noFill/>
          </a:ln>
        </p:spPr>
      </p:pic>
      <p:sp>
        <p:nvSpPr>
          <p:cNvPr id="7980" name="Google Shape;7980;p992"/>
          <p:cNvSpPr/>
          <p:nvPr/>
        </p:nvSpPr>
        <p:spPr>
          <a:xfrm>
            <a:off x="2118530" y="2577528"/>
            <a:ext cx="11733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Automatic Operations</a:t>
            </a:r>
            <a:endParaRPr b="0" i="0" sz="700" u="none" cap="none" strike="noStrike">
              <a:solidFill>
                <a:schemeClr val="accent2"/>
              </a:solidFill>
              <a:latin typeface="Calibri"/>
              <a:ea typeface="Calibri"/>
              <a:cs typeface="Calibri"/>
              <a:sym typeface="Calibri"/>
            </a:endParaRPr>
          </a:p>
        </p:txBody>
      </p:sp>
      <p:sp>
        <p:nvSpPr>
          <p:cNvPr id="7981" name="Google Shape;7981;p992"/>
          <p:cNvSpPr/>
          <p:nvPr/>
        </p:nvSpPr>
        <p:spPr>
          <a:xfrm>
            <a:off x="3802437" y="2593661"/>
            <a:ext cx="11733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Orchestration</a:t>
            </a:r>
            <a:endParaRPr b="0" i="0" sz="700" u="none" cap="none" strike="noStrike">
              <a:solidFill>
                <a:schemeClr val="accent2"/>
              </a:solidFill>
              <a:latin typeface="Calibri"/>
              <a:ea typeface="Calibri"/>
              <a:cs typeface="Calibri"/>
              <a:sym typeface="Calibri"/>
            </a:endParaRPr>
          </a:p>
        </p:txBody>
      </p:sp>
      <p:sp>
        <p:nvSpPr>
          <p:cNvPr id="7982" name="Google Shape;7982;p992"/>
          <p:cNvSpPr/>
          <p:nvPr/>
        </p:nvSpPr>
        <p:spPr>
          <a:xfrm>
            <a:off x="5653208" y="2618987"/>
            <a:ext cx="1173300" cy="418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966" u="none" cap="none" strike="noStrike">
                <a:solidFill>
                  <a:schemeClr val="accent2"/>
                </a:solidFill>
                <a:latin typeface="Barlow"/>
                <a:ea typeface="Barlow"/>
                <a:cs typeface="Barlow"/>
                <a:sym typeface="Barlow"/>
              </a:rPr>
              <a:t>Observa</a:t>
            </a:r>
            <a:r>
              <a:rPr lang="en-US" sz="966">
                <a:solidFill>
                  <a:schemeClr val="accent2"/>
                </a:solidFill>
                <a:latin typeface="Barlow"/>
                <a:ea typeface="Barlow"/>
                <a:cs typeface="Barlow"/>
                <a:sym typeface="Barlow"/>
              </a:rPr>
              <a:t>bility</a:t>
            </a:r>
            <a:endParaRPr b="0" i="0" sz="700" u="none" cap="none" strike="noStrike">
              <a:solidFill>
                <a:schemeClr val="accent2"/>
              </a:solidFill>
              <a:latin typeface="Calibri"/>
              <a:ea typeface="Calibri"/>
              <a:cs typeface="Calibri"/>
              <a:sym typeface="Calibri"/>
            </a:endParaRPr>
          </a:p>
        </p:txBody>
      </p:sp>
      <p:sp>
        <p:nvSpPr>
          <p:cNvPr id="7983" name="Google Shape;7983;p992"/>
          <p:cNvSpPr/>
          <p:nvPr/>
        </p:nvSpPr>
        <p:spPr>
          <a:xfrm>
            <a:off x="7386113" y="2630656"/>
            <a:ext cx="11733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Data Quality</a:t>
            </a:r>
            <a:endParaRPr b="0" i="0" sz="700" u="none" cap="none" strike="noStrike">
              <a:solidFill>
                <a:schemeClr val="accent2"/>
              </a:solidFill>
              <a:latin typeface="Calibri"/>
              <a:ea typeface="Calibri"/>
              <a:cs typeface="Calibri"/>
              <a:sym typeface="Calibri"/>
            </a:endParaRPr>
          </a:p>
        </p:txBody>
      </p:sp>
      <p:sp>
        <p:nvSpPr>
          <p:cNvPr id="7984" name="Google Shape;7984;p992"/>
          <p:cNvSpPr/>
          <p:nvPr/>
        </p:nvSpPr>
        <p:spPr>
          <a:xfrm>
            <a:off x="8962884" y="2637337"/>
            <a:ext cx="941700" cy="318000"/>
          </a:xfrm>
          <a:prstGeom prst="rect">
            <a:avLst/>
          </a:prstGeom>
          <a:noFill/>
          <a:ln>
            <a:noFill/>
          </a:ln>
        </p:spPr>
        <p:txBody>
          <a:bodyPr anchorCtr="0" anchor="t" bIns="45650" lIns="0" spcFirstLastPara="1" rIns="0" wrap="square" tIns="45650">
            <a:noAutofit/>
          </a:bodyPr>
          <a:lstStyle/>
          <a:p>
            <a:pPr indent="0" lvl="0" marL="0" rtl="0" algn="ctr">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CI / CD</a:t>
            </a:r>
            <a:endParaRPr sz="966">
              <a:solidFill>
                <a:schemeClr val="accent2"/>
              </a:solidFill>
              <a:latin typeface="Barlow"/>
              <a:ea typeface="Barlow"/>
              <a:cs typeface="Barlow"/>
              <a:sym typeface="Barlow"/>
            </a:endParaRPr>
          </a:p>
        </p:txBody>
      </p:sp>
      <p:cxnSp>
        <p:nvCxnSpPr>
          <p:cNvPr id="7985" name="Google Shape;7985;p992"/>
          <p:cNvCxnSpPr/>
          <p:nvPr/>
        </p:nvCxnSpPr>
        <p:spPr>
          <a:xfrm>
            <a:off x="10576683" y="2098585"/>
            <a:ext cx="377100" cy="0"/>
          </a:xfrm>
          <a:prstGeom prst="straightConnector1">
            <a:avLst/>
          </a:prstGeom>
          <a:noFill/>
          <a:ln cap="flat" cmpd="sng" w="28575">
            <a:solidFill>
              <a:schemeClr val="dk1"/>
            </a:solidFill>
            <a:prstDash val="solid"/>
            <a:round/>
            <a:headEnd len="sm" w="sm" type="none"/>
            <a:tailEnd len="med" w="med" type="stealth"/>
          </a:ln>
        </p:spPr>
      </p:cxnSp>
      <p:pic>
        <p:nvPicPr>
          <p:cNvPr id="7986" name="Google Shape;7986;p992"/>
          <p:cNvPicPr preferRelativeResize="0"/>
          <p:nvPr/>
        </p:nvPicPr>
        <p:blipFill rotWithShape="1">
          <a:blip r:embed="rId7">
            <a:alphaModFix/>
          </a:blip>
          <a:srcRect b="0" l="0" r="0" t="0"/>
          <a:stretch/>
        </p:blipFill>
        <p:spPr>
          <a:xfrm>
            <a:off x="4177684" y="2086271"/>
            <a:ext cx="600374" cy="599531"/>
          </a:xfrm>
          <a:prstGeom prst="rect">
            <a:avLst/>
          </a:prstGeom>
          <a:noFill/>
          <a:ln>
            <a:noFill/>
          </a:ln>
        </p:spPr>
      </p:pic>
      <p:cxnSp>
        <p:nvCxnSpPr>
          <p:cNvPr id="7987" name="Google Shape;7987;p992"/>
          <p:cNvCxnSpPr/>
          <p:nvPr/>
        </p:nvCxnSpPr>
        <p:spPr>
          <a:xfrm>
            <a:off x="3056936" y="2364243"/>
            <a:ext cx="1206000" cy="9300"/>
          </a:xfrm>
          <a:prstGeom prst="straightConnector1">
            <a:avLst/>
          </a:prstGeom>
          <a:noFill/>
          <a:ln cap="flat" cmpd="sng" w="12700">
            <a:solidFill>
              <a:schemeClr val="accent2"/>
            </a:solidFill>
            <a:prstDash val="lgDash"/>
            <a:round/>
            <a:headEnd len="sm" w="sm" type="none"/>
            <a:tailEnd len="sm" w="sm" type="none"/>
          </a:ln>
        </p:spPr>
      </p:cxnSp>
      <p:cxnSp>
        <p:nvCxnSpPr>
          <p:cNvPr id="7988" name="Google Shape;7988;p992"/>
          <p:cNvCxnSpPr/>
          <p:nvPr/>
        </p:nvCxnSpPr>
        <p:spPr>
          <a:xfrm>
            <a:off x="4694716" y="2393453"/>
            <a:ext cx="1206000" cy="9300"/>
          </a:xfrm>
          <a:prstGeom prst="straightConnector1">
            <a:avLst/>
          </a:prstGeom>
          <a:noFill/>
          <a:ln cap="flat" cmpd="sng" w="12700">
            <a:solidFill>
              <a:schemeClr val="accent2"/>
            </a:solidFill>
            <a:prstDash val="lgDash"/>
            <a:round/>
            <a:headEnd len="sm" w="sm" type="none"/>
            <a:tailEnd len="sm" w="sm" type="none"/>
          </a:ln>
        </p:spPr>
      </p:cxnSp>
      <p:pic>
        <p:nvPicPr>
          <p:cNvPr id="7989" name="Google Shape;7989;p992"/>
          <p:cNvPicPr preferRelativeResize="0"/>
          <p:nvPr/>
        </p:nvPicPr>
        <p:blipFill rotWithShape="1">
          <a:blip r:embed="rId8">
            <a:alphaModFix/>
          </a:blip>
          <a:srcRect b="0" l="0" r="0" t="0"/>
          <a:stretch/>
        </p:blipFill>
        <p:spPr>
          <a:xfrm>
            <a:off x="5942866" y="2077736"/>
            <a:ext cx="600536" cy="581109"/>
          </a:xfrm>
          <a:prstGeom prst="rect">
            <a:avLst/>
          </a:prstGeom>
          <a:noFill/>
          <a:ln>
            <a:noFill/>
          </a:ln>
        </p:spPr>
      </p:pic>
      <p:pic>
        <p:nvPicPr>
          <p:cNvPr id="7990" name="Google Shape;7990;p992"/>
          <p:cNvPicPr preferRelativeResize="0"/>
          <p:nvPr/>
        </p:nvPicPr>
        <p:blipFill rotWithShape="1">
          <a:blip r:embed="rId9">
            <a:alphaModFix/>
          </a:blip>
          <a:srcRect b="0" l="0" r="0" t="0"/>
          <a:stretch/>
        </p:blipFill>
        <p:spPr>
          <a:xfrm>
            <a:off x="7676244" y="2087711"/>
            <a:ext cx="558806" cy="587947"/>
          </a:xfrm>
          <a:prstGeom prst="rect">
            <a:avLst/>
          </a:prstGeom>
          <a:noFill/>
          <a:ln>
            <a:noFill/>
          </a:ln>
        </p:spPr>
      </p:pic>
      <p:cxnSp>
        <p:nvCxnSpPr>
          <p:cNvPr id="7991" name="Google Shape;7991;p992"/>
          <p:cNvCxnSpPr>
            <a:endCxn id="7990" idx="1"/>
          </p:cNvCxnSpPr>
          <p:nvPr/>
        </p:nvCxnSpPr>
        <p:spPr>
          <a:xfrm>
            <a:off x="6490944" y="2373285"/>
            <a:ext cx="1185300" cy="8400"/>
          </a:xfrm>
          <a:prstGeom prst="straightConnector1">
            <a:avLst/>
          </a:prstGeom>
          <a:noFill/>
          <a:ln cap="flat" cmpd="sng" w="12700">
            <a:solidFill>
              <a:schemeClr val="accent2"/>
            </a:solidFill>
            <a:prstDash val="lgDash"/>
            <a:round/>
            <a:headEnd len="sm" w="sm" type="none"/>
            <a:tailEnd len="sm" w="sm" type="none"/>
          </a:ln>
        </p:spPr>
      </p:cxnSp>
      <p:cxnSp>
        <p:nvCxnSpPr>
          <p:cNvPr id="7992" name="Google Shape;7992;p992"/>
          <p:cNvCxnSpPr/>
          <p:nvPr/>
        </p:nvCxnSpPr>
        <p:spPr>
          <a:xfrm>
            <a:off x="8271510" y="2381683"/>
            <a:ext cx="898500" cy="4500"/>
          </a:xfrm>
          <a:prstGeom prst="straightConnector1">
            <a:avLst/>
          </a:prstGeom>
          <a:noFill/>
          <a:ln cap="flat" cmpd="sng" w="12700">
            <a:solidFill>
              <a:schemeClr val="accent2"/>
            </a:solidFill>
            <a:prstDash val="lgDash"/>
            <a:round/>
            <a:headEnd len="sm" w="sm" type="none"/>
            <a:tailEnd len="sm" w="sm" type="none"/>
          </a:ln>
        </p:spPr>
      </p:cxnSp>
      <p:sp>
        <p:nvSpPr>
          <p:cNvPr id="7993" name="Google Shape;7993;p992"/>
          <p:cNvSpPr/>
          <p:nvPr/>
        </p:nvSpPr>
        <p:spPr>
          <a:xfrm>
            <a:off x="405829" y="3306690"/>
            <a:ext cx="724500" cy="1247700"/>
          </a:xfrm>
          <a:prstGeom prst="rect">
            <a:avLst/>
          </a:prstGeom>
          <a:solidFill>
            <a:schemeClr val="lt1"/>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466" u="none" cap="none" strike="noStrike">
              <a:solidFill>
                <a:srgbClr val="1B3038"/>
              </a:solidFill>
              <a:latin typeface="Arial"/>
              <a:ea typeface="Arial"/>
              <a:cs typeface="Arial"/>
              <a:sym typeface="Arial"/>
            </a:endParaRPr>
          </a:p>
        </p:txBody>
      </p:sp>
      <p:pic>
        <p:nvPicPr>
          <p:cNvPr id="7994" name="Google Shape;7994;p992"/>
          <p:cNvPicPr preferRelativeResize="0"/>
          <p:nvPr/>
        </p:nvPicPr>
        <p:blipFill rotWithShape="1">
          <a:blip r:embed="rId10">
            <a:alphaModFix/>
          </a:blip>
          <a:srcRect b="0" l="0" r="0" t="0"/>
          <a:stretch/>
        </p:blipFill>
        <p:spPr>
          <a:xfrm>
            <a:off x="2446555" y="2094864"/>
            <a:ext cx="577169" cy="541014"/>
          </a:xfrm>
          <a:prstGeom prst="rect">
            <a:avLst/>
          </a:prstGeom>
          <a:noFill/>
          <a:ln>
            <a:noFill/>
          </a:ln>
        </p:spPr>
      </p:pic>
      <p:pic>
        <p:nvPicPr>
          <p:cNvPr id="7995" name="Google Shape;7995;p992"/>
          <p:cNvPicPr preferRelativeResize="0"/>
          <p:nvPr/>
        </p:nvPicPr>
        <p:blipFill rotWithShape="1">
          <a:blip r:embed="rId5">
            <a:alphaModFix/>
          </a:blip>
          <a:srcRect b="0" l="0" r="0" t="0"/>
          <a:stretch/>
        </p:blipFill>
        <p:spPr>
          <a:xfrm>
            <a:off x="10988205" y="5288202"/>
            <a:ext cx="586709" cy="572254"/>
          </a:xfrm>
          <a:prstGeom prst="rect">
            <a:avLst/>
          </a:prstGeom>
          <a:noFill/>
          <a:ln>
            <a:noFill/>
          </a:ln>
        </p:spPr>
      </p:pic>
      <p:sp>
        <p:nvSpPr>
          <p:cNvPr id="7996" name="Google Shape;7996;p992"/>
          <p:cNvSpPr/>
          <p:nvPr/>
        </p:nvSpPr>
        <p:spPr>
          <a:xfrm>
            <a:off x="10418614" y="5856840"/>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Operational Apps </a:t>
            </a:r>
            <a:endParaRPr b="0" i="0" sz="800" u="none" cap="none" strike="noStrike">
              <a:solidFill>
                <a:srgbClr val="3A3838"/>
              </a:solidFill>
              <a:latin typeface="Calibri"/>
              <a:ea typeface="Calibri"/>
              <a:cs typeface="Calibri"/>
              <a:sym typeface="Calibri"/>
            </a:endParaRPr>
          </a:p>
        </p:txBody>
      </p:sp>
      <p:cxnSp>
        <p:nvCxnSpPr>
          <p:cNvPr id="7997" name="Google Shape;7997;p992"/>
          <p:cNvCxnSpPr/>
          <p:nvPr/>
        </p:nvCxnSpPr>
        <p:spPr>
          <a:xfrm>
            <a:off x="10584018" y="5605203"/>
            <a:ext cx="274200" cy="2400"/>
          </a:xfrm>
          <a:prstGeom prst="straightConnector1">
            <a:avLst/>
          </a:prstGeom>
          <a:noFill/>
          <a:ln cap="flat" cmpd="sng" w="28575">
            <a:solidFill>
              <a:schemeClr val="dk1"/>
            </a:solidFill>
            <a:prstDash val="solid"/>
            <a:round/>
            <a:headEnd len="sm" w="sm" type="none"/>
            <a:tailEnd len="med" w="med" type="stealth"/>
          </a:ln>
        </p:spPr>
      </p:cxnSp>
      <p:grpSp>
        <p:nvGrpSpPr>
          <p:cNvPr id="7998" name="Google Shape;7998;p992"/>
          <p:cNvGrpSpPr/>
          <p:nvPr/>
        </p:nvGrpSpPr>
        <p:grpSpPr>
          <a:xfrm>
            <a:off x="6102474" y="5015025"/>
            <a:ext cx="1060684" cy="418200"/>
            <a:chOff x="6857225" y="5261225"/>
            <a:chExt cx="898200" cy="418200"/>
          </a:xfrm>
        </p:grpSpPr>
        <p:sp>
          <p:nvSpPr>
            <p:cNvPr id="7999" name="Google Shape;7999;p992"/>
            <p:cNvSpPr/>
            <p:nvPr/>
          </p:nvSpPr>
          <p:spPr>
            <a:xfrm>
              <a:off x="6857225" y="5261225"/>
              <a:ext cx="898200" cy="418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00" name="Google Shape;8000;p992"/>
            <p:cNvPicPr preferRelativeResize="0"/>
            <p:nvPr/>
          </p:nvPicPr>
          <p:blipFill rotWithShape="1">
            <a:blip r:embed="rId11">
              <a:alphaModFix/>
            </a:blip>
            <a:srcRect b="0" l="0" r="0" t="0"/>
            <a:stretch/>
          </p:blipFill>
          <p:spPr>
            <a:xfrm>
              <a:off x="6932625" y="5279975"/>
              <a:ext cx="380701" cy="380701"/>
            </a:xfrm>
            <a:prstGeom prst="rect">
              <a:avLst/>
            </a:prstGeom>
            <a:noFill/>
            <a:ln>
              <a:noFill/>
            </a:ln>
          </p:spPr>
        </p:pic>
      </p:grpSp>
      <p:sp>
        <p:nvSpPr>
          <p:cNvPr id="8001" name="Google Shape;8001;p992"/>
          <p:cNvSpPr/>
          <p:nvPr/>
        </p:nvSpPr>
        <p:spPr>
          <a:xfrm>
            <a:off x="6519312" y="5179725"/>
            <a:ext cx="7164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chemeClr val="accent2"/>
                </a:solidFill>
                <a:latin typeface="Barlow"/>
                <a:ea typeface="Barlow"/>
                <a:cs typeface="Barlow"/>
                <a:sym typeface="Barlow"/>
              </a:rPr>
              <a:t>Photon  </a:t>
            </a:r>
            <a:endParaRPr b="0" i="0" sz="800" u="none" cap="none" strike="noStrike">
              <a:solidFill>
                <a:schemeClr val="accent2"/>
              </a:solidFill>
              <a:latin typeface="Calibri"/>
              <a:ea typeface="Calibri"/>
              <a:cs typeface="Calibri"/>
              <a:sym typeface="Calibri"/>
            </a:endParaRPr>
          </a:p>
        </p:txBody>
      </p:sp>
      <p:pic>
        <p:nvPicPr>
          <p:cNvPr id="8002" name="Google Shape;8002;p992"/>
          <p:cNvPicPr preferRelativeResize="0"/>
          <p:nvPr/>
        </p:nvPicPr>
        <p:blipFill>
          <a:blip r:embed="rId12">
            <a:alphaModFix/>
          </a:blip>
          <a:stretch>
            <a:fillRect/>
          </a:stretch>
        </p:blipFill>
        <p:spPr>
          <a:xfrm>
            <a:off x="9183552" y="2096913"/>
            <a:ext cx="552444" cy="561969"/>
          </a:xfrm>
          <a:prstGeom prst="rect">
            <a:avLst/>
          </a:prstGeom>
          <a:noFill/>
          <a:ln>
            <a:noFill/>
          </a:ln>
        </p:spPr>
      </p:pic>
      <p:sp>
        <p:nvSpPr>
          <p:cNvPr id="8003" name="Google Shape;8003;p992"/>
          <p:cNvSpPr txBox="1"/>
          <p:nvPr>
            <p:ph type="title"/>
          </p:nvPr>
        </p:nvSpPr>
        <p:spPr>
          <a:xfrm>
            <a:off x="594229" y="431035"/>
            <a:ext cx="110331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200"/>
              <a:buNone/>
            </a:pPr>
            <a:r>
              <a:rPr lang="en-US" sz="3200">
                <a:latin typeface="DM Sans"/>
                <a:ea typeface="DM Sans"/>
                <a:cs typeface="DM Sans"/>
                <a:sym typeface="DM Sans"/>
              </a:rPr>
              <a:t>Build Production ETL Pipelines with DLT</a:t>
            </a:r>
            <a:endParaRPr sz="3200">
              <a:latin typeface="DM Sans"/>
              <a:ea typeface="DM Sans"/>
              <a:cs typeface="DM Sans"/>
              <a:sym typeface="DM Sans"/>
            </a:endParaRPr>
          </a:p>
        </p:txBody>
      </p:sp>
      <p:pic>
        <p:nvPicPr>
          <p:cNvPr id="8004" name="Google Shape;8004;p992"/>
          <p:cNvPicPr preferRelativeResize="0"/>
          <p:nvPr/>
        </p:nvPicPr>
        <p:blipFill>
          <a:blip r:embed="rId13">
            <a:alphaModFix/>
          </a:blip>
          <a:stretch>
            <a:fillRect/>
          </a:stretch>
        </p:blipFill>
        <p:spPr>
          <a:xfrm>
            <a:off x="671130" y="2948526"/>
            <a:ext cx="198078" cy="236948"/>
          </a:xfrm>
          <a:prstGeom prst="rect">
            <a:avLst/>
          </a:prstGeom>
          <a:noFill/>
          <a:ln>
            <a:noFill/>
          </a:ln>
        </p:spPr>
      </p:pic>
      <p:pic>
        <p:nvPicPr>
          <p:cNvPr id="8005" name="Google Shape;8005;p992"/>
          <p:cNvPicPr preferRelativeResize="0"/>
          <p:nvPr/>
        </p:nvPicPr>
        <p:blipFill>
          <a:blip r:embed="rId14">
            <a:alphaModFix/>
          </a:blip>
          <a:stretch>
            <a:fillRect/>
          </a:stretch>
        </p:blipFill>
        <p:spPr>
          <a:xfrm>
            <a:off x="758966" y="3120556"/>
            <a:ext cx="475576" cy="316967"/>
          </a:xfrm>
          <a:prstGeom prst="rect">
            <a:avLst/>
          </a:prstGeom>
          <a:noFill/>
          <a:ln>
            <a:noFill/>
          </a:ln>
        </p:spPr>
      </p:pic>
      <p:pic>
        <p:nvPicPr>
          <p:cNvPr id="8006" name="Google Shape;8006;p992"/>
          <p:cNvPicPr preferRelativeResize="0"/>
          <p:nvPr/>
        </p:nvPicPr>
        <p:blipFill rotWithShape="1">
          <a:blip r:embed="rId15">
            <a:alphaModFix/>
          </a:blip>
          <a:srcRect b="0" l="25719" r="26774" t="0"/>
          <a:stretch/>
        </p:blipFill>
        <p:spPr>
          <a:xfrm>
            <a:off x="425531" y="3169580"/>
            <a:ext cx="198132" cy="218909"/>
          </a:xfrm>
          <a:prstGeom prst="rect">
            <a:avLst/>
          </a:prstGeom>
          <a:noFill/>
          <a:ln>
            <a:noFill/>
          </a:ln>
        </p:spPr>
      </p:pic>
      <p:sp>
        <p:nvSpPr>
          <p:cNvPr id="8007" name="Google Shape;8007;p992"/>
          <p:cNvSpPr txBox="1"/>
          <p:nvPr/>
        </p:nvSpPr>
        <p:spPr>
          <a:xfrm>
            <a:off x="33433" y="3451350"/>
            <a:ext cx="1519200" cy="246300"/>
          </a:xfrm>
          <a:prstGeom prst="rect">
            <a:avLst/>
          </a:prstGeom>
          <a:solidFill>
            <a:schemeClr val="lt1"/>
          </a:solidFill>
          <a:ln>
            <a:noFill/>
          </a:ln>
        </p:spPr>
        <p:txBody>
          <a:bodyPr anchorCtr="0" anchor="t" bIns="45700" lIns="45700" spcFirstLastPara="1" rIns="45700" wrap="square" tIns="45700">
            <a:spAutoFit/>
          </a:bodyPr>
          <a:lstStyle/>
          <a:p>
            <a:pPr indent="0" lvl="0" marL="0" rtl="0" algn="ctr">
              <a:spcBef>
                <a:spcPts val="0"/>
              </a:spcBef>
              <a:spcAft>
                <a:spcPts val="0"/>
              </a:spcAft>
              <a:buNone/>
            </a:pPr>
            <a:r>
              <a:rPr lang="en-US" sz="1000">
                <a:latin typeface="DM Sans"/>
                <a:ea typeface="DM Sans"/>
                <a:cs typeface="DM Sans"/>
                <a:sym typeface="DM Sans"/>
              </a:rPr>
              <a:t>Cloud Storage</a:t>
            </a:r>
            <a:endParaRPr sz="1000">
              <a:latin typeface="DM Sans"/>
              <a:ea typeface="DM Sans"/>
              <a:cs typeface="DM Sans"/>
              <a:sym typeface="DM Sans"/>
            </a:endParaRPr>
          </a:p>
        </p:txBody>
      </p:sp>
      <p:pic>
        <p:nvPicPr>
          <p:cNvPr id="8008" name="Google Shape;8008;p992"/>
          <p:cNvPicPr preferRelativeResize="0"/>
          <p:nvPr/>
        </p:nvPicPr>
        <p:blipFill rotWithShape="1">
          <a:blip r:embed="rId16">
            <a:alphaModFix/>
          </a:blip>
          <a:srcRect b="0" l="0" r="0" t="0"/>
          <a:stretch/>
        </p:blipFill>
        <p:spPr>
          <a:xfrm>
            <a:off x="615155" y="4320613"/>
            <a:ext cx="196531" cy="199007"/>
          </a:xfrm>
          <a:prstGeom prst="rect">
            <a:avLst/>
          </a:prstGeom>
          <a:noFill/>
          <a:ln>
            <a:noFill/>
          </a:ln>
        </p:spPr>
      </p:pic>
      <p:pic>
        <p:nvPicPr>
          <p:cNvPr id="8009" name="Google Shape;8009;p992"/>
          <p:cNvPicPr preferRelativeResize="0"/>
          <p:nvPr/>
        </p:nvPicPr>
        <p:blipFill>
          <a:blip r:embed="rId17">
            <a:alphaModFix/>
          </a:blip>
          <a:stretch>
            <a:fillRect/>
          </a:stretch>
        </p:blipFill>
        <p:spPr>
          <a:xfrm>
            <a:off x="223372" y="4319390"/>
            <a:ext cx="196538" cy="201452"/>
          </a:xfrm>
          <a:prstGeom prst="rect">
            <a:avLst/>
          </a:prstGeom>
          <a:noFill/>
          <a:ln>
            <a:noFill/>
          </a:ln>
        </p:spPr>
      </p:pic>
      <p:pic>
        <p:nvPicPr>
          <p:cNvPr id="8010" name="Google Shape;8010;p992"/>
          <p:cNvPicPr preferRelativeResize="0"/>
          <p:nvPr/>
        </p:nvPicPr>
        <p:blipFill rotWithShape="1">
          <a:blip r:embed="rId18">
            <a:alphaModFix/>
          </a:blip>
          <a:srcRect b="0" l="0" r="0" t="0"/>
          <a:stretch/>
        </p:blipFill>
        <p:spPr>
          <a:xfrm>
            <a:off x="1006953" y="4308748"/>
            <a:ext cx="249367" cy="222750"/>
          </a:xfrm>
          <a:prstGeom prst="rect">
            <a:avLst/>
          </a:prstGeom>
          <a:noFill/>
          <a:ln>
            <a:noFill/>
          </a:ln>
        </p:spPr>
      </p:pic>
      <p:sp>
        <p:nvSpPr>
          <p:cNvPr id="8011" name="Google Shape;8011;p992"/>
          <p:cNvSpPr txBox="1"/>
          <p:nvPr/>
        </p:nvSpPr>
        <p:spPr>
          <a:xfrm>
            <a:off x="-225004" y="4594350"/>
            <a:ext cx="1968000" cy="246300"/>
          </a:xfrm>
          <a:prstGeom prst="rect">
            <a:avLst/>
          </a:prstGeom>
          <a:solidFill>
            <a:schemeClr val="lt1"/>
          </a:solidFill>
          <a:ln>
            <a:noFill/>
          </a:ln>
        </p:spPr>
        <p:txBody>
          <a:bodyPr anchorCtr="0" anchor="t" bIns="45700" lIns="45700" spcFirstLastPara="1" rIns="45700" wrap="square" tIns="45700">
            <a:spAutoFit/>
          </a:bodyPr>
          <a:lstStyle/>
          <a:p>
            <a:pPr indent="0" lvl="0" marL="0" rtl="0" algn="ctr">
              <a:spcBef>
                <a:spcPts val="0"/>
              </a:spcBef>
              <a:spcAft>
                <a:spcPts val="0"/>
              </a:spcAft>
              <a:buNone/>
            </a:pPr>
            <a:r>
              <a:rPr lang="en-US" sz="1000">
                <a:latin typeface="DM Sans"/>
                <a:ea typeface="DM Sans"/>
                <a:cs typeface="DM Sans"/>
                <a:sym typeface="DM Sans"/>
              </a:rPr>
              <a:t>Message Queues</a:t>
            </a:r>
            <a:endParaRPr sz="1000">
              <a:latin typeface="DM Sans"/>
              <a:ea typeface="DM Sans"/>
              <a:cs typeface="DM Sans"/>
              <a:sym typeface="DM Sans"/>
            </a:endParaRPr>
          </a:p>
        </p:txBody>
      </p:sp>
      <p:pic>
        <p:nvPicPr>
          <p:cNvPr id="8012" name="Google Shape;8012;p992"/>
          <p:cNvPicPr preferRelativeResize="0"/>
          <p:nvPr/>
        </p:nvPicPr>
        <p:blipFill>
          <a:blip r:embed="rId19">
            <a:alphaModFix/>
          </a:blip>
          <a:stretch>
            <a:fillRect/>
          </a:stretch>
        </p:blipFill>
        <p:spPr>
          <a:xfrm>
            <a:off x="413563" y="4083801"/>
            <a:ext cx="201549" cy="201552"/>
          </a:xfrm>
          <a:prstGeom prst="rect">
            <a:avLst/>
          </a:prstGeom>
          <a:noFill/>
          <a:ln>
            <a:noFill/>
          </a:ln>
        </p:spPr>
      </p:pic>
      <p:pic>
        <p:nvPicPr>
          <p:cNvPr id="8013" name="Google Shape;8013;p992"/>
          <p:cNvPicPr preferRelativeResize="0"/>
          <p:nvPr/>
        </p:nvPicPr>
        <p:blipFill>
          <a:blip r:embed="rId20">
            <a:alphaModFix/>
          </a:blip>
          <a:stretch>
            <a:fillRect/>
          </a:stretch>
        </p:blipFill>
        <p:spPr>
          <a:xfrm>
            <a:off x="818957" y="4083800"/>
            <a:ext cx="201546" cy="201554"/>
          </a:xfrm>
          <a:prstGeom prst="rect">
            <a:avLst/>
          </a:prstGeom>
          <a:noFill/>
          <a:ln>
            <a:noFill/>
          </a:ln>
        </p:spPr>
      </p:pic>
      <p:grpSp>
        <p:nvGrpSpPr>
          <p:cNvPr id="8014" name="Google Shape;8014;p992"/>
          <p:cNvGrpSpPr/>
          <p:nvPr/>
        </p:nvGrpSpPr>
        <p:grpSpPr>
          <a:xfrm>
            <a:off x="3131685" y="3084400"/>
            <a:ext cx="5904828" cy="1755350"/>
            <a:chOff x="3316500" y="2245125"/>
            <a:chExt cx="7775650" cy="2853300"/>
          </a:xfrm>
        </p:grpSpPr>
        <p:sp>
          <p:nvSpPr>
            <p:cNvPr id="8015" name="Google Shape;8015;p992"/>
            <p:cNvSpPr/>
            <p:nvPr/>
          </p:nvSpPr>
          <p:spPr>
            <a:xfrm>
              <a:off x="3316500" y="2245125"/>
              <a:ext cx="2150700" cy="2853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000">
                  <a:latin typeface="DM Sans"/>
                  <a:ea typeface="DM Sans"/>
                  <a:cs typeface="DM Sans"/>
                  <a:sym typeface="DM Sans"/>
                </a:rPr>
                <a:t>Bronze Layer</a:t>
              </a:r>
              <a:endParaRPr sz="1000">
                <a:latin typeface="DM Sans"/>
                <a:ea typeface="DM Sans"/>
                <a:cs typeface="DM Sans"/>
                <a:sym typeface="DM Sans"/>
              </a:endParaRPr>
            </a:p>
          </p:txBody>
        </p:sp>
        <p:sp>
          <p:nvSpPr>
            <p:cNvPr id="8016" name="Google Shape;8016;p992"/>
            <p:cNvSpPr/>
            <p:nvPr/>
          </p:nvSpPr>
          <p:spPr>
            <a:xfrm>
              <a:off x="6207527" y="2245125"/>
              <a:ext cx="2150700" cy="2853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000">
                  <a:latin typeface="DM Sans"/>
                  <a:ea typeface="DM Sans"/>
                  <a:cs typeface="DM Sans"/>
                  <a:sym typeface="DM Sans"/>
                </a:rPr>
                <a:t>Silver Layer</a:t>
              </a:r>
              <a:endParaRPr sz="1000">
                <a:latin typeface="DM Sans"/>
                <a:ea typeface="DM Sans"/>
                <a:cs typeface="DM Sans"/>
                <a:sym typeface="DM Sans"/>
              </a:endParaRPr>
            </a:p>
          </p:txBody>
        </p:sp>
        <p:sp>
          <p:nvSpPr>
            <p:cNvPr id="8017" name="Google Shape;8017;p992"/>
            <p:cNvSpPr/>
            <p:nvPr/>
          </p:nvSpPr>
          <p:spPr>
            <a:xfrm>
              <a:off x="8941450" y="2245125"/>
              <a:ext cx="2150700" cy="2853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000">
                  <a:latin typeface="DM Sans"/>
                  <a:ea typeface="DM Sans"/>
                  <a:cs typeface="DM Sans"/>
                  <a:sym typeface="DM Sans"/>
                </a:rPr>
                <a:t>Gold Layer</a:t>
              </a:r>
              <a:endParaRPr sz="1000">
                <a:latin typeface="DM Sans"/>
                <a:ea typeface="DM Sans"/>
                <a:cs typeface="DM Sans"/>
                <a:sym typeface="DM Sans"/>
              </a:endParaRPr>
            </a:p>
          </p:txBody>
        </p:sp>
        <p:grpSp>
          <p:nvGrpSpPr>
            <p:cNvPr id="8018" name="Google Shape;8018;p992"/>
            <p:cNvGrpSpPr/>
            <p:nvPr/>
          </p:nvGrpSpPr>
          <p:grpSpPr>
            <a:xfrm>
              <a:off x="3604093" y="3831567"/>
              <a:ext cx="1610214" cy="856403"/>
              <a:chOff x="965950" y="5510375"/>
              <a:chExt cx="1097100" cy="583500"/>
            </a:xfrm>
          </p:grpSpPr>
          <p:sp>
            <p:nvSpPr>
              <p:cNvPr id="8019" name="Google Shape;8019;p992"/>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orders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Streaming Table</a:t>
                </a:r>
                <a:r>
                  <a:rPr lang="en-US" sz="800">
                    <a:latin typeface="DM Sans"/>
                    <a:ea typeface="DM Sans"/>
                    <a:cs typeface="DM Sans"/>
                    <a:sym typeface="DM Sans"/>
                  </a:rPr>
                  <a:t>)</a:t>
                </a:r>
                <a:endParaRPr sz="800">
                  <a:latin typeface="DM Sans"/>
                  <a:ea typeface="DM Sans"/>
                  <a:cs typeface="DM Sans"/>
                  <a:sym typeface="DM Sans"/>
                </a:endParaRPr>
              </a:p>
            </p:txBody>
          </p:sp>
          <p:pic>
            <p:nvPicPr>
              <p:cNvPr id="8020" name="Google Shape;8020;p992"/>
              <p:cNvPicPr preferRelativeResize="0"/>
              <p:nvPr/>
            </p:nvPicPr>
            <p:blipFill>
              <a:blip r:embed="rId21">
                <a:alphaModFix/>
              </a:blip>
              <a:stretch>
                <a:fillRect/>
              </a:stretch>
            </p:blipFill>
            <p:spPr>
              <a:xfrm>
                <a:off x="1809094" y="5848948"/>
                <a:ext cx="192075" cy="186301"/>
              </a:xfrm>
              <a:prstGeom prst="rect">
                <a:avLst/>
              </a:prstGeom>
              <a:noFill/>
              <a:ln>
                <a:noFill/>
              </a:ln>
            </p:spPr>
          </p:pic>
        </p:grpSp>
        <p:grpSp>
          <p:nvGrpSpPr>
            <p:cNvPr id="8021" name="Google Shape;8021;p992"/>
            <p:cNvGrpSpPr/>
            <p:nvPr/>
          </p:nvGrpSpPr>
          <p:grpSpPr>
            <a:xfrm>
              <a:off x="3604093" y="2496392"/>
              <a:ext cx="1610214" cy="856403"/>
              <a:chOff x="965950" y="5510375"/>
              <a:chExt cx="1097100" cy="583500"/>
            </a:xfrm>
          </p:grpSpPr>
          <p:sp>
            <p:nvSpPr>
              <p:cNvPr id="8022" name="Google Shape;8022;p992"/>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customers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Streaming Table</a:t>
                </a:r>
                <a:r>
                  <a:rPr lang="en-US" sz="800">
                    <a:latin typeface="DM Sans"/>
                    <a:ea typeface="DM Sans"/>
                    <a:cs typeface="DM Sans"/>
                    <a:sym typeface="DM Sans"/>
                  </a:rPr>
                  <a:t>)</a:t>
                </a:r>
                <a:endParaRPr sz="800">
                  <a:latin typeface="DM Sans"/>
                  <a:ea typeface="DM Sans"/>
                  <a:cs typeface="DM Sans"/>
                  <a:sym typeface="DM Sans"/>
                </a:endParaRPr>
              </a:p>
            </p:txBody>
          </p:sp>
          <p:pic>
            <p:nvPicPr>
              <p:cNvPr id="8023" name="Google Shape;8023;p992"/>
              <p:cNvPicPr preferRelativeResize="0"/>
              <p:nvPr/>
            </p:nvPicPr>
            <p:blipFill>
              <a:blip r:embed="rId21">
                <a:alphaModFix/>
              </a:blip>
              <a:stretch>
                <a:fillRect/>
              </a:stretch>
            </p:blipFill>
            <p:spPr>
              <a:xfrm>
                <a:off x="1809094" y="5848948"/>
                <a:ext cx="192075" cy="186301"/>
              </a:xfrm>
              <a:prstGeom prst="rect">
                <a:avLst/>
              </a:prstGeom>
              <a:noFill/>
              <a:ln>
                <a:noFill/>
              </a:ln>
            </p:spPr>
          </p:pic>
        </p:grpSp>
        <p:grpSp>
          <p:nvGrpSpPr>
            <p:cNvPr id="8024" name="Google Shape;8024;p992"/>
            <p:cNvGrpSpPr/>
            <p:nvPr/>
          </p:nvGrpSpPr>
          <p:grpSpPr>
            <a:xfrm>
              <a:off x="6514518" y="3211717"/>
              <a:ext cx="1610214" cy="856403"/>
              <a:chOff x="965950" y="5510375"/>
              <a:chExt cx="1097100" cy="583500"/>
            </a:xfrm>
          </p:grpSpPr>
          <p:sp>
            <p:nvSpPr>
              <p:cNvPr id="8025" name="Google Shape;8025;p992"/>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customer_orders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Materialized View</a:t>
                </a:r>
                <a:r>
                  <a:rPr lang="en-US" sz="800">
                    <a:latin typeface="DM Sans"/>
                    <a:ea typeface="DM Sans"/>
                    <a:cs typeface="DM Sans"/>
                    <a:sym typeface="DM Sans"/>
                  </a:rPr>
                  <a:t>)</a:t>
                </a:r>
                <a:endParaRPr sz="800">
                  <a:latin typeface="DM Sans"/>
                  <a:ea typeface="DM Sans"/>
                  <a:cs typeface="DM Sans"/>
                  <a:sym typeface="DM Sans"/>
                </a:endParaRPr>
              </a:p>
            </p:txBody>
          </p:sp>
          <p:pic>
            <p:nvPicPr>
              <p:cNvPr id="8026" name="Google Shape;8026;p992"/>
              <p:cNvPicPr preferRelativeResize="0"/>
              <p:nvPr/>
            </p:nvPicPr>
            <p:blipFill>
              <a:blip r:embed="rId21">
                <a:alphaModFix/>
              </a:blip>
              <a:stretch>
                <a:fillRect/>
              </a:stretch>
            </p:blipFill>
            <p:spPr>
              <a:xfrm>
                <a:off x="1809094" y="5848948"/>
                <a:ext cx="192075" cy="186301"/>
              </a:xfrm>
              <a:prstGeom prst="rect">
                <a:avLst/>
              </a:prstGeom>
              <a:noFill/>
              <a:ln>
                <a:noFill/>
              </a:ln>
            </p:spPr>
          </p:pic>
        </p:grpSp>
        <p:grpSp>
          <p:nvGrpSpPr>
            <p:cNvPr id="8027" name="Google Shape;8027;p992"/>
            <p:cNvGrpSpPr/>
            <p:nvPr/>
          </p:nvGrpSpPr>
          <p:grpSpPr>
            <a:xfrm>
              <a:off x="9211218" y="3211717"/>
              <a:ext cx="1610214" cy="856403"/>
              <a:chOff x="965950" y="5510375"/>
              <a:chExt cx="1097100" cy="583500"/>
            </a:xfrm>
          </p:grpSpPr>
          <p:sp>
            <p:nvSpPr>
              <p:cNvPr id="8028" name="Google Shape;8028;p992"/>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daily_orders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Materialized View</a:t>
                </a:r>
                <a:r>
                  <a:rPr lang="en-US" sz="800">
                    <a:latin typeface="DM Sans"/>
                    <a:ea typeface="DM Sans"/>
                    <a:cs typeface="DM Sans"/>
                    <a:sym typeface="DM Sans"/>
                  </a:rPr>
                  <a:t>)</a:t>
                </a:r>
                <a:endParaRPr sz="800">
                  <a:latin typeface="DM Sans"/>
                  <a:ea typeface="DM Sans"/>
                  <a:cs typeface="DM Sans"/>
                  <a:sym typeface="DM Sans"/>
                </a:endParaRPr>
              </a:p>
            </p:txBody>
          </p:sp>
          <p:pic>
            <p:nvPicPr>
              <p:cNvPr id="8029" name="Google Shape;8029;p992"/>
              <p:cNvPicPr preferRelativeResize="0"/>
              <p:nvPr/>
            </p:nvPicPr>
            <p:blipFill>
              <a:blip r:embed="rId21">
                <a:alphaModFix/>
              </a:blip>
              <a:stretch>
                <a:fillRect/>
              </a:stretch>
            </p:blipFill>
            <p:spPr>
              <a:xfrm>
                <a:off x="1809094" y="5848948"/>
                <a:ext cx="192075" cy="186301"/>
              </a:xfrm>
              <a:prstGeom prst="rect">
                <a:avLst/>
              </a:prstGeom>
              <a:noFill/>
              <a:ln>
                <a:noFill/>
              </a:ln>
            </p:spPr>
          </p:pic>
        </p:grpSp>
        <p:cxnSp>
          <p:nvCxnSpPr>
            <p:cNvPr id="8030" name="Google Shape;8030;p992"/>
            <p:cNvCxnSpPr>
              <a:stCxn id="8022" idx="3"/>
              <a:endCxn id="8025" idx="1"/>
            </p:cNvCxnSpPr>
            <p:nvPr/>
          </p:nvCxnSpPr>
          <p:spPr>
            <a:xfrm>
              <a:off x="5214307" y="2924593"/>
              <a:ext cx="1300200" cy="7152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8031" name="Google Shape;8031;p992"/>
            <p:cNvCxnSpPr>
              <a:stCxn id="8019" idx="3"/>
              <a:endCxn id="8025" idx="1"/>
            </p:cNvCxnSpPr>
            <p:nvPr/>
          </p:nvCxnSpPr>
          <p:spPr>
            <a:xfrm flipH="1" rot="10800000">
              <a:off x="5214307" y="3639968"/>
              <a:ext cx="1300200" cy="6198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8032" name="Google Shape;8032;p992"/>
            <p:cNvCxnSpPr>
              <a:endCxn id="8028" idx="1"/>
            </p:cNvCxnSpPr>
            <p:nvPr/>
          </p:nvCxnSpPr>
          <p:spPr>
            <a:xfrm flipH="1" rot="10800000">
              <a:off x="8122518" y="3639918"/>
              <a:ext cx="1088700" cy="6000"/>
            </a:xfrm>
            <a:prstGeom prst="straightConnector1">
              <a:avLst/>
            </a:prstGeom>
            <a:noFill/>
            <a:ln cap="flat" cmpd="sng" w="9525">
              <a:solidFill>
                <a:schemeClr val="dk1"/>
              </a:solidFill>
              <a:prstDash val="solid"/>
              <a:round/>
              <a:headEnd len="med" w="med" type="none"/>
              <a:tailEnd len="med" w="med" type="triangle"/>
            </a:ln>
          </p:spPr>
        </p:cxnSp>
        <p:grpSp>
          <p:nvGrpSpPr>
            <p:cNvPr id="8033" name="Google Shape;8033;p992"/>
            <p:cNvGrpSpPr/>
            <p:nvPr/>
          </p:nvGrpSpPr>
          <p:grpSpPr>
            <a:xfrm>
              <a:off x="5663849" y="3442351"/>
              <a:ext cx="401125" cy="401125"/>
              <a:chOff x="7558699" y="3801474"/>
              <a:chExt cx="461700" cy="461700"/>
            </a:xfrm>
          </p:grpSpPr>
          <p:sp>
            <p:nvSpPr>
              <p:cNvPr id="8034" name="Google Shape;8034;p992"/>
              <p:cNvSpPr/>
              <p:nvPr/>
            </p:nvSpPr>
            <p:spPr>
              <a:xfrm>
                <a:off x="7558699" y="3801474"/>
                <a:ext cx="461700" cy="46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35" name="Google Shape;8035;p992"/>
              <p:cNvPicPr preferRelativeResize="0"/>
              <p:nvPr/>
            </p:nvPicPr>
            <p:blipFill>
              <a:blip r:embed="rId22">
                <a:alphaModFix/>
              </a:blip>
              <a:stretch>
                <a:fillRect/>
              </a:stretch>
            </p:blipFill>
            <p:spPr>
              <a:xfrm>
                <a:off x="7583799" y="3826574"/>
                <a:ext cx="411500" cy="411500"/>
              </a:xfrm>
              <a:prstGeom prst="rect">
                <a:avLst/>
              </a:prstGeom>
              <a:noFill/>
              <a:ln>
                <a:noFill/>
              </a:ln>
            </p:spPr>
          </p:pic>
        </p:grpSp>
        <p:grpSp>
          <p:nvGrpSpPr>
            <p:cNvPr id="8036" name="Google Shape;8036;p992"/>
            <p:cNvGrpSpPr/>
            <p:nvPr/>
          </p:nvGrpSpPr>
          <p:grpSpPr>
            <a:xfrm>
              <a:off x="8467424" y="3442351"/>
              <a:ext cx="401125" cy="401125"/>
              <a:chOff x="7558699" y="3801474"/>
              <a:chExt cx="461700" cy="461700"/>
            </a:xfrm>
          </p:grpSpPr>
          <p:sp>
            <p:nvSpPr>
              <p:cNvPr id="8037" name="Google Shape;8037;p992"/>
              <p:cNvSpPr/>
              <p:nvPr/>
            </p:nvSpPr>
            <p:spPr>
              <a:xfrm>
                <a:off x="7558699" y="3801474"/>
                <a:ext cx="461700" cy="46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38" name="Google Shape;8038;p992"/>
              <p:cNvPicPr preferRelativeResize="0"/>
              <p:nvPr/>
            </p:nvPicPr>
            <p:blipFill>
              <a:blip r:embed="rId22">
                <a:alphaModFix/>
              </a:blip>
              <a:stretch>
                <a:fillRect/>
              </a:stretch>
            </p:blipFill>
            <p:spPr>
              <a:xfrm>
                <a:off x="7583799" y="3826574"/>
                <a:ext cx="411500" cy="411500"/>
              </a:xfrm>
              <a:prstGeom prst="rect">
                <a:avLst/>
              </a:prstGeom>
              <a:noFill/>
              <a:ln>
                <a:noFill/>
              </a:ln>
            </p:spPr>
          </p:pic>
        </p:grpSp>
      </p:grpSp>
      <p:cxnSp>
        <p:nvCxnSpPr>
          <p:cNvPr id="8039" name="Google Shape;8039;p992"/>
          <p:cNvCxnSpPr/>
          <p:nvPr/>
        </p:nvCxnSpPr>
        <p:spPr>
          <a:xfrm>
            <a:off x="1361511" y="4386003"/>
            <a:ext cx="274200" cy="2400"/>
          </a:xfrm>
          <a:prstGeom prst="straightConnector1">
            <a:avLst/>
          </a:prstGeom>
          <a:noFill/>
          <a:ln cap="flat" cmpd="sng" w="28575">
            <a:solidFill>
              <a:schemeClr val="dk1"/>
            </a:solidFill>
            <a:prstDash val="solid"/>
            <a:round/>
            <a:headEnd len="sm" w="sm" type="none"/>
            <a:tailEnd len="med" w="med" type="stealth"/>
          </a:ln>
        </p:spPr>
      </p:cxnSp>
      <p:cxnSp>
        <p:nvCxnSpPr>
          <p:cNvPr id="8040" name="Google Shape;8040;p992"/>
          <p:cNvCxnSpPr/>
          <p:nvPr/>
        </p:nvCxnSpPr>
        <p:spPr>
          <a:xfrm>
            <a:off x="1361511" y="3700203"/>
            <a:ext cx="274200" cy="2400"/>
          </a:xfrm>
          <a:prstGeom prst="straightConnector1">
            <a:avLst/>
          </a:prstGeom>
          <a:noFill/>
          <a:ln cap="flat" cmpd="sng" w="28575">
            <a:solidFill>
              <a:schemeClr val="dk1"/>
            </a:solidFill>
            <a:prstDash val="solid"/>
            <a:round/>
            <a:headEnd len="sm" w="sm" type="none"/>
            <a:tailEnd len="med" w="med" type="stealth"/>
          </a:ln>
        </p:spPr>
      </p:cxnSp>
      <p:sp>
        <p:nvSpPr>
          <p:cNvPr id="8041" name="Google Shape;8041;p992"/>
          <p:cNvSpPr/>
          <p:nvPr/>
        </p:nvSpPr>
        <p:spPr>
          <a:xfrm>
            <a:off x="4498575" y="1540775"/>
            <a:ext cx="3415200" cy="405600"/>
          </a:xfrm>
          <a:prstGeom prst="rect">
            <a:avLst/>
          </a:prstGeom>
          <a:solidFill>
            <a:srgbClr val="F9F7F4"/>
          </a:solidFill>
          <a:ln cap="flat" cmpd="sng" w="25400">
            <a:solidFill>
              <a:srgbClr val="61879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lang="en-US" sz="1466">
                <a:solidFill>
                  <a:srgbClr val="1B3038"/>
                </a:solidFill>
              </a:rPr>
              <a:t>Databricks Lakehouse Platform </a:t>
            </a:r>
            <a:endParaRPr sz="1466">
              <a:solidFill>
                <a:srgbClr val="1B3038"/>
              </a:solidFill>
            </a:endParaRPr>
          </a:p>
        </p:txBody>
      </p:sp>
      <p:sp>
        <p:nvSpPr>
          <p:cNvPr id="8042" name="Google Shape;8042;p992"/>
          <p:cNvSpPr/>
          <p:nvPr/>
        </p:nvSpPr>
        <p:spPr>
          <a:xfrm>
            <a:off x="4444505" y="5685200"/>
            <a:ext cx="3330000" cy="4056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466" u="none" cap="none" strike="noStrike">
              <a:solidFill>
                <a:srgbClr val="FFFFFF"/>
              </a:solidFill>
              <a:latin typeface="Arial"/>
              <a:ea typeface="Arial"/>
              <a:cs typeface="Arial"/>
              <a:sym typeface="Arial"/>
            </a:endParaRPr>
          </a:p>
        </p:txBody>
      </p:sp>
      <p:pic>
        <p:nvPicPr>
          <p:cNvPr descr="A picture containing drawing&#10;&#10;Description automatically generated" id="8043" name="Google Shape;8043;p992"/>
          <p:cNvPicPr preferRelativeResize="0"/>
          <p:nvPr/>
        </p:nvPicPr>
        <p:blipFill rotWithShape="1">
          <a:blip r:embed="rId23">
            <a:alphaModFix/>
          </a:blip>
          <a:srcRect b="0" l="0" r="0" t="0"/>
          <a:stretch/>
        </p:blipFill>
        <p:spPr>
          <a:xfrm>
            <a:off x="4486754" y="5726693"/>
            <a:ext cx="1499019" cy="322632"/>
          </a:xfrm>
          <a:prstGeom prst="rect">
            <a:avLst/>
          </a:prstGeom>
          <a:noFill/>
          <a:ln>
            <a:noFill/>
          </a:ln>
        </p:spPr>
      </p:pic>
      <p:grpSp>
        <p:nvGrpSpPr>
          <p:cNvPr id="8044" name="Google Shape;8044;p992"/>
          <p:cNvGrpSpPr/>
          <p:nvPr/>
        </p:nvGrpSpPr>
        <p:grpSpPr>
          <a:xfrm>
            <a:off x="6156304" y="5723862"/>
            <a:ext cx="1561223" cy="298741"/>
            <a:chOff x="7155595" y="6486263"/>
            <a:chExt cx="1560755" cy="298741"/>
          </a:xfrm>
        </p:grpSpPr>
        <p:pic>
          <p:nvPicPr>
            <p:cNvPr id="8045" name="Google Shape;8045;p992"/>
            <p:cNvPicPr preferRelativeResize="0"/>
            <p:nvPr/>
          </p:nvPicPr>
          <p:blipFill rotWithShape="1">
            <a:blip r:embed="rId24">
              <a:alphaModFix/>
            </a:blip>
            <a:srcRect b="0" l="0" r="0" t="0"/>
            <a:stretch/>
          </p:blipFill>
          <p:spPr>
            <a:xfrm>
              <a:off x="7155595" y="6486263"/>
              <a:ext cx="308325" cy="278089"/>
            </a:xfrm>
            <a:prstGeom prst="rect">
              <a:avLst/>
            </a:prstGeom>
            <a:noFill/>
            <a:ln>
              <a:noFill/>
            </a:ln>
          </p:spPr>
        </p:pic>
        <p:sp>
          <p:nvSpPr>
            <p:cNvPr id="8046" name="Google Shape;8046;p992"/>
            <p:cNvSpPr/>
            <p:nvPr/>
          </p:nvSpPr>
          <p:spPr>
            <a:xfrm>
              <a:off x="7385850" y="6506904"/>
              <a:ext cx="1330500" cy="278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050"/>
                <a:buFont typeface="Arial"/>
                <a:buNone/>
              </a:pPr>
              <a:r>
                <a:rPr b="0" i="0" lang="en-US" sz="1050" u="none" cap="none" strike="noStrike">
                  <a:solidFill>
                    <a:srgbClr val="1B3139"/>
                  </a:solidFill>
                  <a:latin typeface="DM Sans"/>
                  <a:ea typeface="DM Sans"/>
                  <a:cs typeface="DM Sans"/>
                  <a:sym typeface="DM Sans"/>
                </a:rPr>
                <a:t>UNITY CATALOG</a:t>
              </a:r>
              <a:endParaRPr b="0" i="0" sz="1050" u="none" cap="none" strike="noStrike">
                <a:solidFill>
                  <a:srgbClr val="1B3139"/>
                </a:solidFill>
                <a:latin typeface="DM Sans"/>
                <a:ea typeface="DM Sans"/>
                <a:cs typeface="DM Sans"/>
                <a:sym typeface="DM Sans"/>
              </a:endParaRPr>
            </a:p>
          </p:txBody>
        </p:sp>
      </p:grpSp>
      <p:cxnSp>
        <p:nvCxnSpPr>
          <p:cNvPr id="8047" name="Google Shape;8047;p992"/>
          <p:cNvCxnSpPr/>
          <p:nvPr/>
        </p:nvCxnSpPr>
        <p:spPr>
          <a:xfrm>
            <a:off x="2013772" y="4926139"/>
            <a:ext cx="3276300" cy="292200"/>
          </a:xfrm>
          <a:prstGeom prst="bentConnector3">
            <a:avLst>
              <a:gd fmla="val -149" name="adj1"/>
            </a:avLst>
          </a:prstGeom>
          <a:noFill/>
          <a:ln cap="flat" cmpd="sng" w="12700">
            <a:solidFill>
              <a:srgbClr val="00A972"/>
            </a:solidFill>
            <a:prstDash val="lgDash"/>
            <a:round/>
            <a:headEnd len="sm" w="sm" type="none"/>
            <a:tailEnd len="sm" w="sm" type="none"/>
          </a:ln>
        </p:spPr>
      </p:cxnSp>
      <p:cxnSp>
        <p:nvCxnSpPr>
          <p:cNvPr id="8048" name="Google Shape;8048;p992"/>
          <p:cNvCxnSpPr/>
          <p:nvPr/>
        </p:nvCxnSpPr>
        <p:spPr>
          <a:xfrm flipH="1">
            <a:off x="6739237" y="4895127"/>
            <a:ext cx="3373500" cy="337200"/>
          </a:xfrm>
          <a:prstGeom prst="bentConnector3">
            <a:avLst>
              <a:gd fmla="val 203" name="adj1"/>
            </a:avLst>
          </a:prstGeom>
          <a:noFill/>
          <a:ln cap="flat" cmpd="sng" w="12700">
            <a:solidFill>
              <a:srgbClr val="00A972"/>
            </a:solidFill>
            <a:prstDash val="lgDash"/>
            <a:round/>
            <a:headEnd len="sm" w="sm" type="none"/>
            <a:tailEnd len="sm" w="sm" type="none"/>
          </a:ln>
        </p:spPr>
      </p:cxnSp>
      <p:cxnSp>
        <p:nvCxnSpPr>
          <p:cNvPr id="8049" name="Google Shape;8049;p992"/>
          <p:cNvCxnSpPr/>
          <p:nvPr/>
        </p:nvCxnSpPr>
        <p:spPr>
          <a:xfrm rot="-5400000">
            <a:off x="1699277" y="2681843"/>
            <a:ext cx="990900" cy="380700"/>
          </a:xfrm>
          <a:prstGeom prst="bentConnector2">
            <a:avLst/>
          </a:prstGeom>
          <a:noFill/>
          <a:ln cap="flat" cmpd="sng" w="12700">
            <a:solidFill>
              <a:srgbClr val="00A972"/>
            </a:solidFill>
            <a:prstDash val="lgDash"/>
            <a:round/>
            <a:headEnd len="sm" w="sm" type="none"/>
            <a:tailEnd len="sm" w="sm" type="none"/>
          </a:ln>
        </p:spPr>
      </p:cxnSp>
      <p:cxnSp>
        <p:nvCxnSpPr>
          <p:cNvPr id="8050" name="Google Shape;8050;p992"/>
          <p:cNvCxnSpPr/>
          <p:nvPr/>
        </p:nvCxnSpPr>
        <p:spPr>
          <a:xfrm flipH="1" rot="5400000">
            <a:off x="9409102" y="2678282"/>
            <a:ext cx="990900" cy="380700"/>
          </a:xfrm>
          <a:prstGeom prst="bentConnector2">
            <a:avLst/>
          </a:prstGeom>
          <a:noFill/>
          <a:ln cap="flat" cmpd="sng" w="12700">
            <a:solidFill>
              <a:srgbClr val="00A972"/>
            </a:solidFill>
            <a:prstDash val="lgDash"/>
            <a:round/>
            <a:headEnd len="sm" w="sm" type="none"/>
            <a:tailEnd len="sm" w="sm" type="none"/>
          </a:ln>
        </p:spPr>
      </p:cxnSp>
      <p:cxnSp>
        <p:nvCxnSpPr>
          <p:cNvPr id="8051" name="Google Shape;8051;p992"/>
          <p:cNvCxnSpPr/>
          <p:nvPr/>
        </p:nvCxnSpPr>
        <p:spPr>
          <a:xfrm flipH="1" rot="5400000">
            <a:off x="9327602" y="4140750"/>
            <a:ext cx="1542900" cy="5400"/>
          </a:xfrm>
          <a:prstGeom prst="bentConnector3">
            <a:avLst>
              <a:gd fmla="val 50000" name="adj1"/>
            </a:avLst>
          </a:prstGeom>
          <a:noFill/>
          <a:ln cap="flat" cmpd="sng" w="12700">
            <a:solidFill>
              <a:srgbClr val="00A972"/>
            </a:solidFill>
            <a:prstDash val="lgDash"/>
            <a:round/>
            <a:headEnd len="sm" w="sm" type="none"/>
            <a:tailEnd len="sm" w="sm" type="none"/>
          </a:ln>
        </p:spPr>
      </p:cxnSp>
      <p:cxnSp>
        <p:nvCxnSpPr>
          <p:cNvPr id="8052" name="Google Shape;8052;p992"/>
          <p:cNvCxnSpPr/>
          <p:nvPr/>
        </p:nvCxnSpPr>
        <p:spPr>
          <a:xfrm flipH="1" rot="5400000">
            <a:off x="1237493" y="4097207"/>
            <a:ext cx="1542900" cy="5400"/>
          </a:xfrm>
          <a:prstGeom prst="bentConnector3">
            <a:avLst>
              <a:gd fmla="val 50000" name="adj1"/>
            </a:avLst>
          </a:prstGeom>
          <a:noFill/>
          <a:ln cap="flat" cmpd="sng" w="12700">
            <a:solidFill>
              <a:srgbClr val="00A972"/>
            </a:solidFill>
            <a:prstDash val="lg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43"/>
                                        </p:tgtEl>
                                        <p:attrNameLst>
                                          <p:attrName>style.visibility</p:attrName>
                                        </p:attrNameLst>
                                      </p:cBhvr>
                                      <p:to>
                                        <p:strVal val="visible"/>
                                      </p:to>
                                    </p:set>
                                    <p:animEffect filter="fade" transition="in">
                                      <p:cBhvr>
                                        <p:cTn dur="1000"/>
                                        <p:tgtEl>
                                          <p:spTgt spid="8043"/>
                                        </p:tgtEl>
                                      </p:cBhvr>
                                    </p:animEffect>
                                  </p:childTnLst>
                                </p:cTn>
                              </p:par>
                              <p:par>
                                <p:cTn fill="hold" nodeType="withEffect" presetClass="entr" presetID="10" presetSubtype="0">
                                  <p:stCondLst>
                                    <p:cond delay="0"/>
                                  </p:stCondLst>
                                  <p:childTnLst>
                                    <p:set>
                                      <p:cBhvr>
                                        <p:cTn dur="1" fill="hold">
                                          <p:stCondLst>
                                            <p:cond delay="0"/>
                                          </p:stCondLst>
                                        </p:cTn>
                                        <p:tgtEl>
                                          <p:spTgt spid="7976"/>
                                        </p:tgtEl>
                                        <p:attrNameLst>
                                          <p:attrName>style.visibility</p:attrName>
                                        </p:attrNameLst>
                                      </p:cBhvr>
                                      <p:to>
                                        <p:strVal val="visible"/>
                                      </p:to>
                                    </p:set>
                                    <p:animEffect filter="fade" transition="in">
                                      <p:cBhvr>
                                        <p:cTn dur="1000"/>
                                        <p:tgtEl>
                                          <p:spTgt spid="7976"/>
                                        </p:tgtEl>
                                      </p:cBhvr>
                                    </p:animEffect>
                                  </p:childTnLst>
                                </p:cTn>
                              </p:par>
                              <p:par>
                                <p:cTn fill="hold" nodeType="withEffect" presetClass="entr" presetID="10" presetSubtype="0">
                                  <p:stCondLst>
                                    <p:cond delay="0"/>
                                  </p:stCondLst>
                                  <p:childTnLst>
                                    <p:set>
                                      <p:cBhvr>
                                        <p:cTn dur="1" fill="hold">
                                          <p:stCondLst>
                                            <p:cond delay="0"/>
                                          </p:stCondLst>
                                        </p:cTn>
                                        <p:tgtEl>
                                          <p:spTgt spid="7977"/>
                                        </p:tgtEl>
                                        <p:attrNameLst>
                                          <p:attrName>style.visibility</p:attrName>
                                        </p:attrNameLst>
                                      </p:cBhvr>
                                      <p:to>
                                        <p:strVal val="visible"/>
                                      </p:to>
                                    </p:set>
                                    <p:animEffect filter="fade" transition="in">
                                      <p:cBhvr>
                                        <p:cTn dur="1000"/>
                                        <p:tgtEl>
                                          <p:spTgt spid="7977"/>
                                        </p:tgtEl>
                                      </p:cBhvr>
                                    </p:animEffect>
                                  </p:childTnLst>
                                </p:cTn>
                              </p:par>
                              <p:par>
                                <p:cTn fill="hold" nodeType="withEffect" presetClass="entr" presetID="10" presetSubtype="0">
                                  <p:stCondLst>
                                    <p:cond delay="0"/>
                                  </p:stCondLst>
                                  <p:childTnLst>
                                    <p:set>
                                      <p:cBhvr>
                                        <p:cTn dur="1" fill="hold">
                                          <p:stCondLst>
                                            <p:cond delay="0"/>
                                          </p:stCondLst>
                                        </p:cTn>
                                        <p:tgtEl>
                                          <p:spTgt spid="7985"/>
                                        </p:tgtEl>
                                        <p:attrNameLst>
                                          <p:attrName>style.visibility</p:attrName>
                                        </p:attrNameLst>
                                      </p:cBhvr>
                                      <p:to>
                                        <p:strVal val="visible"/>
                                      </p:to>
                                    </p:set>
                                    <p:animEffect filter="fade" transition="in">
                                      <p:cBhvr>
                                        <p:cTn dur="1000"/>
                                        <p:tgtEl>
                                          <p:spTgt spid="7985"/>
                                        </p:tgtEl>
                                      </p:cBhvr>
                                    </p:animEffect>
                                  </p:childTnLst>
                                </p:cTn>
                              </p:par>
                              <p:par>
                                <p:cTn fill="hold" nodeType="withEffect" presetClass="entr" presetID="10" presetSubtype="0">
                                  <p:stCondLst>
                                    <p:cond delay="0"/>
                                  </p:stCondLst>
                                  <p:childTnLst>
                                    <p:set>
                                      <p:cBhvr>
                                        <p:cTn dur="1" fill="hold">
                                          <p:stCondLst>
                                            <p:cond delay="0"/>
                                          </p:stCondLst>
                                        </p:cTn>
                                        <p:tgtEl>
                                          <p:spTgt spid="7997"/>
                                        </p:tgtEl>
                                        <p:attrNameLst>
                                          <p:attrName>style.visibility</p:attrName>
                                        </p:attrNameLst>
                                      </p:cBhvr>
                                      <p:to>
                                        <p:strVal val="visible"/>
                                      </p:to>
                                    </p:set>
                                    <p:animEffect filter="fade" transition="in">
                                      <p:cBhvr>
                                        <p:cTn dur="1000"/>
                                        <p:tgtEl>
                                          <p:spTgt spid="79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7" name="Shape 8057"/>
        <p:cNvGrpSpPr/>
        <p:nvPr/>
      </p:nvGrpSpPr>
      <p:grpSpPr>
        <a:xfrm>
          <a:off x="0" y="0"/>
          <a:ext cx="0" cy="0"/>
          <a:chOff x="0" y="0"/>
          <a:chExt cx="0" cy="0"/>
        </a:xfrm>
      </p:grpSpPr>
      <p:sp>
        <p:nvSpPr>
          <p:cNvPr id="8058" name="Google Shape;8058;p993"/>
          <p:cNvSpPr txBox="1"/>
          <p:nvPr>
            <p:ph type="title"/>
          </p:nvPr>
        </p:nvSpPr>
        <p:spPr>
          <a:xfrm>
            <a:off x="594229" y="507235"/>
            <a:ext cx="110331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200"/>
              <a:buNone/>
            </a:pPr>
            <a:r>
              <a:rPr lang="en-US" sz="3600">
                <a:latin typeface="DM Sans"/>
                <a:ea typeface="DM Sans"/>
                <a:cs typeface="DM Sans"/>
                <a:sym typeface="DM Sans"/>
              </a:rPr>
              <a:t>Continuous or scheduled data ingestion</a:t>
            </a:r>
            <a:endParaRPr sz="3600">
              <a:latin typeface="DM Sans"/>
              <a:ea typeface="DM Sans"/>
              <a:cs typeface="DM Sans"/>
              <a:sym typeface="DM Sans"/>
            </a:endParaRPr>
          </a:p>
        </p:txBody>
      </p:sp>
      <p:pic>
        <p:nvPicPr>
          <p:cNvPr id="8059" name="Google Shape;8059;p993"/>
          <p:cNvPicPr preferRelativeResize="0"/>
          <p:nvPr/>
        </p:nvPicPr>
        <p:blipFill rotWithShape="1">
          <a:blip r:embed="rId3">
            <a:alphaModFix/>
          </a:blip>
          <a:srcRect b="0" l="0" r="0" t="0"/>
          <a:stretch/>
        </p:blipFill>
        <p:spPr>
          <a:xfrm>
            <a:off x="825865" y="3395821"/>
            <a:ext cx="5509469" cy="1648495"/>
          </a:xfrm>
          <a:prstGeom prst="rect">
            <a:avLst/>
          </a:prstGeom>
          <a:noFill/>
          <a:ln>
            <a:noFill/>
          </a:ln>
          <a:effectLst>
            <a:outerShdw blurRad="142875" rotWithShape="0" algn="bl" dir="1620000" dist="19050">
              <a:schemeClr val="dk2">
                <a:alpha val="37650"/>
              </a:schemeClr>
            </a:outerShdw>
          </a:effectLst>
        </p:spPr>
      </p:pic>
      <p:sp>
        <p:nvSpPr>
          <p:cNvPr id="8060" name="Google Shape;8060;p993"/>
          <p:cNvSpPr txBox="1"/>
          <p:nvPr>
            <p:ph idx="4294967295" type="body"/>
          </p:nvPr>
        </p:nvSpPr>
        <p:spPr>
          <a:xfrm>
            <a:off x="6336768" y="1216173"/>
            <a:ext cx="5598300" cy="4285800"/>
          </a:xfrm>
          <a:prstGeom prst="rect">
            <a:avLst/>
          </a:prstGeom>
          <a:noFill/>
          <a:ln>
            <a:noFill/>
          </a:ln>
        </p:spPr>
        <p:txBody>
          <a:bodyPr anchorCtr="0" anchor="t" bIns="60900" lIns="121850" spcFirstLastPara="1" rIns="121850" wrap="square" tIns="60900">
            <a:noAutofit/>
          </a:bodyPr>
          <a:lstStyle/>
          <a:p>
            <a:pPr indent="0" lvl="0" marL="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Incrementally and efficiently process new data files as they arrive in cloud storage using Auto Loader</a:t>
            </a:r>
            <a:br>
              <a:rPr lang="en-US" sz="1866"/>
            </a:br>
            <a:endParaRPr sz="1866"/>
          </a:p>
          <a:p>
            <a:pPr indent="-363975" lvl="0" marL="457085" marR="0" rtl="0" algn="l">
              <a:lnSpc>
                <a:spcPct val="115000"/>
              </a:lnSpc>
              <a:spcBef>
                <a:spcPts val="0"/>
              </a:spcBef>
              <a:spcAft>
                <a:spcPts val="0"/>
              </a:spcAft>
              <a:buSzPts val="1100"/>
              <a:buChar char="●"/>
            </a:pPr>
            <a:r>
              <a:rPr lang="en-US" sz="1866"/>
              <a:t>Automatically infer schema of incoming files or superimpose what you know with Schema Hints</a:t>
            </a:r>
            <a:br>
              <a:rPr lang="en-US" sz="1866"/>
            </a:br>
            <a:endParaRPr sz="1866"/>
          </a:p>
          <a:p>
            <a:pPr indent="-363975" lvl="0" marL="457085" marR="0" rtl="0" algn="l">
              <a:lnSpc>
                <a:spcPct val="115000"/>
              </a:lnSpc>
              <a:spcBef>
                <a:spcPts val="0"/>
              </a:spcBef>
              <a:spcAft>
                <a:spcPts val="0"/>
              </a:spcAft>
              <a:buSzPts val="1100"/>
              <a:buChar char="●"/>
            </a:pPr>
            <a:r>
              <a:rPr lang="en-US" sz="1866"/>
              <a:t>Automatic schema evolution </a:t>
            </a:r>
            <a:endParaRPr sz="1866"/>
          </a:p>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Rescue data column - never lose data again</a:t>
            </a:r>
            <a:endParaRPr sz="1866">
              <a:solidFill>
                <a:srgbClr val="000000"/>
              </a:solidFill>
            </a:endParaRPr>
          </a:p>
        </p:txBody>
      </p:sp>
      <p:sp>
        <p:nvSpPr>
          <p:cNvPr id="8061" name="Google Shape;8061;p993"/>
          <p:cNvSpPr/>
          <p:nvPr/>
        </p:nvSpPr>
        <p:spPr>
          <a:xfrm>
            <a:off x="2425779"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b="0" i="0" lang="en-US" sz="1466" u="none" cap="none" strike="noStrike">
                <a:solidFill>
                  <a:schemeClr val="lt1"/>
                </a:solidFill>
                <a:latin typeface="DM Sans"/>
                <a:ea typeface="DM Sans"/>
                <a:cs typeface="DM Sans"/>
                <a:sym typeface="DM Sans"/>
              </a:rPr>
              <a:t>JSON</a:t>
            </a:r>
            <a:endParaRPr b="0" i="0" sz="1466" u="none" cap="none" strike="noStrike">
              <a:solidFill>
                <a:schemeClr val="lt1"/>
              </a:solidFill>
              <a:latin typeface="DM Sans"/>
              <a:ea typeface="DM Sans"/>
              <a:cs typeface="DM Sans"/>
              <a:sym typeface="DM Sans"/>
            </a:endParaRPr>
          </a:p>
        </p:txBody>
      </p:sp>
      <p:sp>
        <p:nvSpPr>
          <p:cNvPr id="8062" name="Google Shape;8062;p993"/>
          <p:cNvSpPr/>
          <p:nvPr/>
        </p:nvSpPr>
        <p:spPr>
          <a:xfrm>
            <a:off x="4346003"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b="0" i="0" lang="en-US" sz="1466" u="none" cap="none" strike="noStrike">
                <a:solidFill>
                  <a:schemeClr val="lt1"/>
                </a:solidFill>
                <a:latin typeface="DM Sans"/>
                <a:ea typeface="DM Sans"/>
                <a:cs typeface="DM Sans"/>
                <a:sym typeface="DM Sans"/>
              </a:rPr>
              <a:t>CSV</a:t>
            </a:r>
            <a:endParaRPr b="0" i="0" sz="1466" u="none" cap="none" strike="noStrike">
              <a:solidFill>
                <a:schemeClr val="lt1"/>
              </a:solidFill>
              <a:latin typeface="DM Sans"/>
              <a:ea typeface="DM Sans"/>
              <a:cs typeface="DM Sans"/>
              <a:sym typeface="DM Sans"/>
            </a:endParaRPr>
          </a:p>
        </p:txBody>
      </p:sp>
      <p:sp>
        <p:nvSpPr>
          <p:cNvPr id="8063" name="Google Shape;8063;p993"/>
          <p:cNvSpPr txBox="1"/>
          <p:nvPr/>
        </p:nvSpPr>
        <p:spPr>
          <a:xfrm>
            <a:off x="2134299" y="5699152"/>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sp>
        <p:nvSpPr>
          <p:cNvPr id="8064" name="Google Shape;8064;p993"/>
          <p:cNvSpPr txBox="1"/>
          <p:nvPr/>
        </p:nvSpPr>
        <p:spPr>
          <a:xfrm>
            <a:off x="4064699" y="5699152"/>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sp>
        <p:nvSpPr>
          <p:cNvPr id="8065" name="Google Shape;8065;p993"/>
          <p:cNvSpPr/>
          <p:nvPr/>
        </p:nvSpPr>
        <p:spPr>
          <a:xfrm>
            <a:off x="6259127"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lang="en-US" sz="1466">
                <a:solidFill>
                  <a:schemeClr val="lt1"/>
                </a:solidFill>
                <a:latin typeface="DM Sans"/>
                <a:ea typeface="DM Sans"/>
                <a:cs typeface="DM Sans"/>
                <a:sym typeface="DM Sans"/>
              </a:rPr>
              <a:t>AVRO</a:t>
            </a:r>
            <a:endParaRPr sz="1466">
              <a:solidFill>
                <a:schemeClr val="lt1"/>
              </a:solidFill>
              <a:latin typeface="DM Sans"/>
              <a:ea typeface="DM Sans"/>
              <a:cs typeface="DM Sans"/>
              <a:sym typeface="DM Sans"/>
            </a:endParaRPr>
          </a:p>
        </p:txBody>
      </p:sp>
      <p:sp>
        <p:nvSpPr>
          <p:cNvPr id="8066" name="Google Shape;8066;p993"/>
          <p:cNvSpPr txBox="1"/>
          <p:nvPr/>
        </p:nvSpPr>
        <p:spPr>
          <a:xfrm>
            <a:off x="667820" y="5541602"/>
            <a:ext cx="1466400" cy="6975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466" u="none" cap="none" strike="noStrike">
                <a:solidFill>
                  <a:srgbClr val="000000"/>
                </a:solidFill>
                <a:latin typeface="DM Sans"/>
                <a:ea typeface="DM Sans"/>
                <a:cs typeface="DM Sans"/>
                <a:sym typeface="DM Sans"/>
              </a:rPr>
              <a:t>Schema Evolution</a:t>
            </a:r>
            <a:endParaRPr b="0" i="0" sz="1466" u="none" cap="none" strike="noStrike">
              <a:solidFill>
                <a:srgbClr val="000000"/>
              </a:solidFill>
              <a:latin typeface="DM Sans"/>
              <a:ea typeface="DM Sans"/>
              <a:cs typeface="DM Sans"/>
              <a:sym typeface="DM Sans"/>
            </a:endParaRPr>
          </a:p>
        </p:txBody>
      </p:sp>
      <p:sp>
        <p:nvSpPr>
          <p:cNvPr id="8067" name="Google Shape;8067;p993"/>
          <p:cNvSpPr txBox="1"/>
          <p:nvPr/>
        </p:nvSpPr>
        <p:spPr>
          <a:xfrm>
            <a:off x="6118408" y="5699077"/>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pic>
        <p:nvPicPr>
          <p:cNvPr id="8068" name="Google Shape;8068;p993"/>
          <p:cNvPicPr preferRelativeResize="0"/>
          <p:nvPr/>
        </p:nvPicPr>
        <p:blipFill rotWithShape="1">
          <a:blip r:embed="rId4">
            <a:alphaModFix/>
          </a:blip>
          <a:srcRect b="0" l="1477" r="0" t="0"/>
          <a:stretch/>
        </p:blipFill>
        <p:spPr>
          <a:xfrm>
            <a:off x="1131520" y="1216175"/>
            <a:ext cx="4591123" cy="2103450"/>
          </a:xfrm>
          <a:prstGeom prst="rect">
            <a:avLst/>
          </a:prstGeom>
          <a:noFill/>
          <a:ln>
            <a:noFill/>
          </a:ln>
        </p:spPr>
      </p:pic>
      <p:sp>
        <p:nvSpPr>
          <p:cNvPr id="8069" name="Google Shape;8069;p993"/>
          <p:cNvSpPr/>
          <p:nvPr/>
        </p:nvSpPr>
        <p:spPr>
          <a:xfrm>
            <a:off x="8240843"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lang="en-US" sz="1466">
                <a:solidFill>
                  <a:schemeClr val="lt1"/>
                </a:solidFill>
                <a:latin typeface="DM Sans"/>
                <a:ea typeface="DM Sans"/>
                <a:cs typeface="DM Sans"/>
                <a:sym typeface="DM Sans"/>
              </a:rPr>
              <a:t>PARQUET</a:t>
            </a:r>
            <a:endParaRPr sz="1466">
              <a:solidFill>
                <a:schemeClr val="lt1"/>
              </a:solidFill>
              <a:latin typeface="DM Sans"/>
              <a:ea typeface="DM Sans"/>
              <a:cs typeface="DM Sans"/>
              <a:sym typeface="DM Sans"/>
            </a:endParaRPr>
          </a:p>
        </p:txBody>
      </p:sp>
      <p:sp>
        <p:nvSpPr>
          <p:cNvPr id="8070" name="Google Shape;8070;p993"/>
          <p:cNvSpPr txBox="1"/>
          <p:nvPr/>
        </p:nvSpPr>
        <p:spPr>
          <a:xfrm>
            <a:off x="8100124" y="5699077"/>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5" name="Shape 8075"/>
        <p:cNvGrpSpPr/>
        <p:nvPr/>
      </p:nvGrpSpPr>
      <p:grpSpPr>
        <a:xfrm>
          <a:off x="0" y="0"/>
          <a:ext cx="0" cy="0"/>
          <a:chOff x="0" y="0"/>
          <a:chExt cx="0" cy="0"/>
        </a:xfrm>
      </p:grpSpPr>
      <p:sp>
        <p:nvSpPr>
          <p:cNvPr id="8076" name="Google Shape;8076;p994"/>
          <p:cNvSpPr txBox="1"/>
          <p:nvPr>
            <p:ph idx="4294967295" type="body"/>
          </p:nvPr>
        </p:nvSpPr>
        <p:spPr>
          <a:xfrm>
            <a:off x="6416063" y="1624135"/>
            <a:ext cx="5400000" cy="3893700"/>
          </a:xfrm>
          <a:prstGeom prst="rect">
            <a:avLst/>
          </a:prstGeom>
          <a:noFill/>
          <a:ln>
            <a:noFill/>
          </a:ln>
        </p:spPr>
        <p:txBody>
          <a:bodyPr anchorCtr="0" anchor="t" bIns="45675" lIns="0" spcFirstLastPara="1" rIns="0" wrap="square" tIns="45675">
            <a:normAutofit/>
          </a:bodyPr>
          <a:lstStyle/>
          <a:p>
            <a:pPr indent="-363975" lvl="0" marL="457085" rtl="0" algn="l">
              <a:lnSpc>
                <a:spcPct val="115000"/>
              </a:lnSpc>
              <a:spcBef>
                <a:spcPts val="0"/>
              </a:spcBef>
              <a:spcAft>
                <a:spcPts val="0"/>
              </a:spcAft>
              <a:buSzPts val="1100"/>
              <a:buChar char="●"/>
            </a:pPr>
            <a:r>
              <a:rPr lang="en-US" sz="1866"/>
              <a:t>Use intent-driven declarative development to abstract away the </a:t>
            </a:r>
            <a:r>
              <a:rPr b="1" lang="en-US" sz="1866"/>
              <a:t>“how” </a:t>
            </a:r>
            <a:r>
              <a:rPr lang="en-US" sz="1866"/>
              <a:t>and</a:t>
            </a:r>
            <a:r>
              <a:rPr b="1" lang="en-US" sz="1866"/>
              <a:t> </a:t>
            </a:r>
            <a:r>
              <a:rPr lang="en-US" sz="1866"/>
              <a:t>define</a:t>
            </a:r>
            <a:r>
              <a:rPr b="1" lang="en-US" sz="1866"/>
              <a:t> “what” </a:t>
            </a:r>
            <a:r>
              <a:rPr lang="en-US" sz="1866"/>
              <a:t>to solve</a:t>
            </a:r>
            <a:endParaRPr sz="1866"/>
          </a:p>
          <a:p>
            <a:pPr indent="0" lvl="0" marL="457085" rtl="0" algn="l">
              <a:lnSpc>
                <a:spcPct val="115000"/>
              </a:lnSpc>
              <a:spcBef>
                <a:spcPts val="0"/>
              </a:spcBef>
              <a:spcAft>
                <a:spcPts val="0"/>
              </a:spcAft>
              <a:buSzPts val="2700"/>
              <a:buNone/>
            </a:pPr>
            <a:r>
              <a:t/>
            </a:r>
            <a:endParaRPr sz="1866"/>
          </a:p>
          <a:p>
            <a:pPr indent="-363975" lvl="0" marL="457085" rtl="0" algn="l">
              <a:lnSpc>
                <a:spcPct val="115000"/>
              </a:lnSpc>
              <a:spcBef>
                <a:spcPts val="0"/>
              </a:spcBef>
              <a:spcAft>
                <a:spcPts val="0"/>
              </a:spcAft>
              <a:buSzPts val="1100"/>
              <a:buChar char="●"/>
            </a:pPr>
            <a:r>
              <a:rPr lang="en-US" sz="1866"/>
              <a:t>Automatically generate </a:t>
            </a:r>
            <a:r>
              <a:rPr b="1" lang="en-US" sz="1866"/>
              <a:t>lineage</a:t>
            </a:r>
            <a:r>
              <a:rPr lang="en-US" sz="1866"/>
              <a:t> based on table dependencies across the data pipeline</a:t>
            </a:r>
            <a:endParaRPr sz="1866"/>
          </a:p>
          <a:p>
            <a:pPr indent="0" lvl="0" marL="457085" rtl="0" algn="l">
              <a:lnSpc>
                <a:spcPct val="115000"/>
              </a:lnSpc>
              <a:spcBef>
                <a:spcPts val="0"/>
              </a:spcBef>
              <a:spcAft>
                <a:spcPts val="0"/>
              </a:spcAft>
              <a:buSzPts val="2700"/>
              <a:buNone/>
            </a:pPr>
            <a:r>
              <a:t/>
            </a:r>
            <a:endParaRPr sz="1866"/>
          </a:p>
          <a:p>
            <a:pPr indent="-363975" lvl="0" marL="457085" rtl="0" algn="l">
              <a:lnSpc>
                <a:spcPct val="115000"/>
              </a:lnSpc>
              <a:spcBef>
                <a:spcPts val="0"/>
              </a:spcBef>
              <a:spcAft>
                <a:spcPts val="0"/>
              </a:spcAft>
              <a:buSzPts val="1100"/>
              <a:buChar char="●"/>
            </a:pPr>
            <a:r>
              <a:rPr lang="en-US" sz="1866"/>
              <a:t>Automatically checks for errors, missing dependencies and syntax errors</a:t>
            </a:r>
            <a:endParaRPr sz="1866"/>
          </a:p>
        </p:txBody>
      </p:sp>
      <p:sp>
        <p:nvSpPr>
          <p:cNvPr id="8077" name="Google Shape;8077;p994"/>
          <p:cNvSpPr/>
          <p:nvPr/>
        </p:nvSpPr>
        <p:spPr>
          <a:xfrm>
            <a:off x="1405200" y="1642932"/>
            <a:ext cx="4690800" cy="8193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50" u="none" cap="none" strike="noStrike">
                <a:solidFill>
                  <a:srgbClr val="38761D"/>
                </a:solidFill>
                <a:latin typeface="Consolas"/>
                <a:ea typeface="Consolas"/>
                <a:cs typeface="Consolas"/>
                <a:sym typeface="Consolas"/>
              </a:rPr>
              <a:t>/* Create a temp view on the accounts table */</a:t>
            </a:r>
            <a:endParaRPr b="0" i="0" sz="1050"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50" u="none" cap="none" strike="noStrike">
                <a:solidFill>
                  <a:srgbClr val="980000"/>
                </a:solidFill>
                <a:latin typeface="Consolas"/>
                <a:ea typeface="Consolas"/>
                <a:cs typeface="Consolas"/>
                <a:sym typeface="Consolas"/>
              </a:rPr>
              <a:t>CREATE </a:t>
            </a:r>
            <a:r>
              <a:rPr b="1" lang="en-US" sz="1050">
                <a:solidFill>
                  <a:srgbClr val="980000"/>
                </a:solidFill>
                <a:latin typeface="Consolas"/>
                <a:ea typeface="Consolas"/>
                <a:cs typeface="Consolas"/>
                <a:sym typeface="Consolas"/>
              </a:rPr>
              <a:t>STREAMING</a:t>
            </a:r>
            <a:r>
              <a:rPr b="1" i="0" lang="en-US" sz="1050" u="none" cap="none" strike="noStrike">
                <a:solidFill>
                  <a:srgbClr val="980000"/>
                </a:solidFill>
                <a:latin typeface="Consolas"/>
                <a:ea typeface="Consolas"/>
                <a:cs typeface="Consolas"/>
                <a:sym typeface="Consolas"/>
              </a:rPr>
              <a:t> VIEW</a:t>
            </a:r>
            <a:r>
              <a:rPr b="0" i="0" lang="en-US" sz="1050" u="none" cap="none" strike="noStrike">
                <a:solidFill>
                  <a:srgbClr val="1B3139"/>
                </a:solidFill>
                <a:latin typeface="Consolas"/>
                <a:ea typeface="Consolas"/>
                <a:cs typeface="Consolas"/>
                <a:sym typeface="Consolas"/>
              </a:rPr>
              <a:t> </a:t>
            </a:r>
            <a:r>
              <a:rPr b="0" i="0" lang="en-US" sz="1050" u="none" cap="none" strike="noStrike">
                <a:solidFill>
                  <a:srgbClr val="0000FF"/>
                </a:solidFill>
                <a:latin typeface="Consolas"/>
                <a:ea typeface="Consolas"/>
                <a:cs typeface="Consolas"/>
                <a:sym typeface="Consolas"/>
              </a:rPr>
              <a:t>account_raw</a:t>
            </a:r>
            <a:r>
              <a:rPr b="0" i="0" lang="en-US" sz="1050" u="none" cap="none" strike="noStrike">
                <a:solidFill>
                  <a:srgbClr val="1B3139"/>
                </a:solidFill>
                <a:latin typeface="Consolas"/>
                <a:ea typeface="Consolas"/>
                <a:cs typeface="Consolas"/>
                <a:sym typeface="Consolas"/>
              </a:rPr>
              <a:t> </a:t>
            </a:r>
            <a:r>
              <a:rPr b="0" i="0" lang="en-US" sz="1050" u="none" cap="none" strike="noStrike">
                <a:solidFill>
                  <a:srgbClr val="980000"/>
                </a:solidFill>
                <a:latin typeface="Consolas"/>
                <a:ea typeface="Consolas"/>
                <a:cs typeface="Consolas"/>
                <a:sym typeface="Consolas"/>
              </a:rPr>
              <a:t>AS</a:t>
            </a:r>
            <a:endParaRPr b="0" i="0" sz="1050" u="none" cap="none" strike="noStrike">
              <a:solidFill>
                <a:srgbClr val="980000"/>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50" u="none" cap="none" strike="noStrike">
                <a:solidFill>
                  <a:srgbClr val="980000"/>
                </a:solidFill>
                <a:latin typeface="Consolas"/>
                <a:ea typeface="Consolas"/>
                <a:cs typeface="Consolas"/>
                <a:sym typeface="Consolas"/>
              </a:rPr>
              <a:t>SELECT</a:t>
            </a:r>
            <a:r>
              <a:rPr b="0" i="0" lang="en-US" sz="1050" u="none" cap="none" strike="noStrike">
                <a:solidFill>
                  <a:srgbClr val="1B3139"/>
                </a:solidFill>
                <a:latin typeface="Consolas"/>
                <a:ea typeface="Consolas"/>
                <a:cs typeface="Consolas"/>
                <a:sym typeface="Consolas"/>
              </a:rPr>
              <a:t> * </a:t>
            </a:r>
            <a:r>
              <a:rPr b="0" i="0" lang="en-US" sz="1050" u="none" cap="none" strike="noStrike">
                <a:solidFill>
                  <a:srgbClr val="980000"/>
                </a:solidFill>
                <a:latin typeface="Consolas"/>
                <a:ea typeface="Consolas"/>
                <a:cs typeface="Consolas"/>
                <a:sym typeface="Consolas"/>
              </a:rPr>
              <a:t>FROM</a:t>
            </a:r>
            <a:r>
              <a:rPr b="0" i="0" lang="en-US" sz="1050" u="none" cap="none" strike="noStrike">
                <a:solidFill>
                  <a:srgbClr val="1B3139"/>
                </a:solidFill>
                <a:latin typeface="Consolas"/>
                <a:ea typeface="Consolas"/>
                <a:cs typeface="Consolas"/>
                <a:sym typeface="Consolas"/>
              </a:rPr>
              <a:t> cloud_files(“/data”, “csv”);</a:t>
            </a:r>
            <a:endParaRPr b="1" i="0" sz="1050" u="none" cap="none" strike="noStrike">
              <a:solidFill>
                <a:srgbClr val="980000"/>
              </a:solidFill>
              <a:latin typeface="Consolas"/>
              <a:ea typeface="Consolas"/>
              <a:cs typeface="Consolas"/>
              <a:sym typeface="Consolas"/>
            </a:endParaRPr>
          </a:p>
        </p:txBody>
      </p:sp>
      <p:cxnSp>
        <p:nvCxnSpPr>
          <p:cNvPr id="8078" name="Google Shape;8078;p994"/>
          <p:cNvCxnSpPr>
            <a:stCxn id="8077" idx="2"/>
            <a:endCxn id="8079" idx="0"/>
          </p:cNvCxnSpPr>
          <p:nvPr/>
        </p:nvCxnSpPr>
        <p:spPr>
          <a:xfrm>
            <a:off x="3750600" y="2462232"/>
            <a:ext cx="0" cy="243600"/>
          </a:xfrm>
          <a:prstGeom prst="straightConnector1">
            <a:avLst/>
          </a:prstGeom>
          <a:noFill/>
          <a:ln cap="flat" cmpd="sng" w="9525">
            <a:solidFill>
              <a:srgbClr val="1B5162"/>
            </a:solidFill>
            <a:prstDash val="solid"/>
            <a:round/>
            <a:headEnd len="sm" w="sm" type="none"/>
            <a:tailEnd len="med" w="med" type="triangle"/>
          </a:ln>
          <a:effectLst>
            <a:outerShdw blurRad="57150" rotWithShape="0" algn="bl" dir="5400000" dist="19050">
              <a:srgbClr val="000000">
                <a:alpha val="49800"/>
              </a:srgbClr>
            </a:outerShdw>
          </a:effectLst>
        </p:spPr>
      </p:cxnSp>
      <p:sp>
        <p:nvSpPr>
          <p:cNvPr id="8079" name="Google Shape;8079;p994"/>
          <p:cNvSpPr/>
          <p:nvPr/>
        </p:nvSpPr>
        <p:spPr>
          <a:xfrm>
            <a:off x="1405200" y="2705688"/>
            <a:ext cx="4690800" cy="12972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1: Bronze Table drop invalid rows */</a:t>
            </a:r>
            <a:endParaRPr b="0" i="0" sz="1066"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TABLE</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account_bronze</a:t>
            </a:r>
            <a:r>
              <a:rPr b="0" i="0" lang="en-US" sz="1066" u="none" cap="none" strike="noStrike">
                <a:solidFill>
                  <a:srgbClr val="1B3139"/>
                </a:solidFill>
                <a:latin typeface="Consolas"/>
                <a:ea typeface="Consolas"/>
                <a:cs typeface="Consolas"/>
                <a:sym typeface="Consolas"/>
              </a:rPr>
              <a:t> AS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"Bronze table with valid account ids"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account_raw</a:t>
            </a:r>
            <a:r>
              <a:rPr b="0" i="0" lang="en-US" sz="1066" u="none" cap="none" strike="noStrike">
                <a:solidFill>
                  <a:srgbClr val="0000FF"/>
                </a:solidFill>
                <a:latin typeface="Consolas"/>
                <a:ea typeface="Consolas"/>
                <a:cs typeface="Consolas"/>
                <a:sym typeface="Consolas"/>
              </a:rPr>
              <a:t> ...</a:t>
            </a:r>
            <a:endParaRPr b="0" i="0" sz="1466" u="none" cap="none" strike="noStrike">
              <a:solidFill>
                <a:srgbClr val="38761D"/>
              </a:solidFill>
              <a:latin typeface="Consolas"/>
              <a:ea typeface="Consolas"/>
              <a:cs typeface="Consolas"/>
              <a:sym typeface="Consolas"/>
            </a:endParaRPr>
          </a:p>
        </p:txBody>
      </p:sp>
      <p:sp>
        <p:nvSpPr>
          <p:cNvPr id="8080" name="Google Shape;8080;p994"/>
          <p:cNvSpPr/>
          <p:nvPr/>
        </p:nvSpPr>
        <p:spPr>
          <a:xfrm>
            <a:off x="1405200" y="4246087"/>
            <a:ext cx="4690800" cy="12369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2:Send rows to Silver, run validation rules */</a:t>
            </a:r>
            <a:r>
              <a:rPr b="0" i="0" lang="en-US" sz="1066" u="none" cap="none" strike="noStrike">
                <a:solidFill>
                  <a:srgbClr val="1B3139"/>
                </a:solidFill>
                <a:latin typeface="Consolas"/>
                <a:ea typeface="Consolas"/>
                <a:cs typeface="Consolas"/>
                <a:sym typeface="Consolas"/>
              </a:rPr>
              <a:t> </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TABLE</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account_silver</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980000"/>
                </a:solidFill>
                <a:latin typeface="Consolas"/>
                <a:ea typeface="Consolas"/>
                <a:cs typeface="Consolas"/>
                <a:sym typeface="Consolas"/>
              </a:rPr>
              <a:t>AS</a:t>
            </a:r>
            <a:endParaRPr b="0" i="0" sz="1066" u="none" cap="none" strike="noStrike">
              <a:solidFill>
                <a:srgbClr val="980000"/>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"Silver Accounts table with validation checks"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account_bronze ...</a:t>
            </a:r>
            <a:endParaRPr b="0" i="0" sz="1466" u="none" cap="none" strike="noStrike">
              <a:solidFill>
                <a:srgbClr val="38761D"/>
              </a:solidFill>
              <a:latin typeface="Consolas"/>
              <a:ea typeface="Consolas"/>
              <a:cs typeface="Consolas"/>
              <a:sym typeface="Consolas"/>
            </a:endParaRPr>
          </a:p>
        </p:txBody>
      </p:sp>
      <p:cxnSp>
        <p:nvCxnSpPr>
          <p:cNvPr id="8081" name="Google Shape;8081;p994"/>
          <p:cNvCxnSpPr/>
          <p:nvPr/>
        </p:nvCxnSpPr>
        <p:spPr>
          <a:xfrm>
            <a:off x="3703959" y="4002857"/>
            <a:ext cx="0" cy="243000"/>
          </a:xfrm>
          <a:prstGeom prst="straightConnector1">
            <a:avLst/>
          </a:prstGeom>
          <a:noFill/>
          <a:ln cap="flat" cmpd="sng" w="9525">
            <a:solidFill>
              <a:srgbClr val="1B5162"/>
            </a:solidFill>
            <a:prstDash val="solid"/>
            <a:round/>
            <a:headEnd len="sm" w="sm" type="none"/>
            <a:tailEnd len="med" w="med" type="triangle"/>
          </a:ln>
          <a:effectLst>
            <a:outerShdw blurRad="57150" rotWithShape="0" algn="bl" dir="5400000" dist="19050">
              <a:srgbClr val="000000">
                <a:alpha val="49800"/>
              </a:srgbClr>
            </a:outerShdw>
          </a:effectLst>
        </p:spPr>
      </p:cxnSp>
      <p:cxnSp>
        <p:nvCxnSpPr>
          <p:cNvPr id="8082" name="Google Shape;8082;p994"/>
          <p:cNvCxnSpPr/>
          <p:nvPr/>
        </p:nvCxnSpPr>
        <p:spPr>
          <a:xfrm>
            <a:off x="1038495" y="1762560"/>
            <a:ext cx="0" cy="866700"/>
          </a:xfrm>
          <a:prstGeom prst="straightConnector1">
            <a:avLst/>
          </a:prstGeom>
          <a:noFill/>
          <a:ln cap="flat" cmpd="sng" w="9525">
            <a:solidFill>
              <a:schemeClr val="dk2"/>
            </a:solidFill>
            <a:prstDash val="solid"/>
            <a:round/>
            <a:headEnd len="sm" w="sm" type="none"/>
            <a:tailEnd len="med" w="med" type="triangle"/>
          </a:ln>
        </p:spPr>
      </p:cxnSp>
      <p:cxnSp>
        <p:nvCxnSpPr>
          <p:cNvPr id="8083" name="Google Shape;8083;p994"/>
          <p:cNvCxnSpPr/>
          <p:nvPr/>
        </p:nvCxnSpPr>
        <p:spPr>
          <a:xfrm>
            <a:off x="1038495" y="3023431"/>
            <a:ext cx="0" cy="914100"/>
          </a:xfrm>
          <a:prstGeom prst="straightConnector1">
            <a:avLst/>
          </a:prstGeom>
          <a:noFill/>
          <a:ln cap="flat" cmpd="sng" w="9525">
            <a:solidFill>
              <a:schemeClr val="dk2"/>
            </a:solidFill>
            <a:prstDash val="solid"/>
            <a:round/>
            <a:headEnd len="sm" w="sm" type="none"/>
            <a:tailEnd len="med" w="med" type="triangle"/>
          </a:ln>
        </p:spPr>
      </p:cxnSp>
      <p:cxnSp>
        <p:nvCxnSpPr>
          <p:cNvPr id="8084" name="Google Shape;8084;p994"/>
          <p:cNvCxnSpPr/>
          <p:nvPr/>
        </p:nvCxnSpPr>
        <p:spPr>
          <a:xfrm>
            <a:off x="1038495" y="4403021"/>
            <a:ext cx="0" cy="914100"/>
          </a:xfrm>
          <a:prstGeom prst="straightConnector1">
            <a:avLst/>
          </a:prstGeom>
          <a:noFill/>
          <a:ln cap="flat" cmpd="sng" w="9525">
            <a:solidFill>
              <a:schemeClr val="dk2"/>
            </a:solidFill>
            <a:prstDash val="solid"/>
            <a:round/>
            <a:headEnd len="sm" w="sm" type="none"/>
            <a:tailEnd len="med" w="med" type="triangle"/>
          </a:ln>
        </p:spPr>
      </p:cxnSp>
      <p:sp>
        <p:nvSpPr>
          <p:cNvPr id="8085" name="Google Shape;8085;p994"/>
          <p:cNvSpPr txBox="1"/>
          <p:nvPr/>
        </p:nvSpPr>
        <p:spPr>
          <a:xfrm>
            <a:off x="590704" y="2638631"/>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Bronze</a:t>
            </a:r>
            <a:endParaRPr b="0" i="0" sz="1333" u="none" cap="none" strike="noStrike">
              <a:solidFill>
                <a:srgbClr val="000000"/>
              </a:solidFill>
              <a:latin typeface="DM Sans"/>
              <a:ea typeface="DM Sans"/>
              <a:cs typeface="DM Sans"/>
              <a:sym typeface="DM Sans"/>
            </a:endParaRPr>
          </a:p>
        </p:txBody>
      </p:sp>
      <p:sp>
        <p:nvSpPr>
          <p:cNvPr id="8086" name="Google Shape;8086;p994"/>
          <p:cNvSpPr txBox="1"/>
          <p:nvPr/>
        </p:nvSpPr>
        <p:spPr>
          <a:xfrm>
            <a:off x="633540" y="4018209"/>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Silver</a:t>
            </a:r>
            <a:endParaRPr b="0" i="0" sz="1333" u="none" cap="none" strike="noStrike">
              <a:solidFill>
                <a:srgbClr val="000000"/>
              </a:solidFill>
              <a:latin typeface="DM Sans"/>
              <a:ea typeface="DM Sans"/>
              <a:cs typeface="DM Sans"/>
              <a:sym typeface="DM Sans"/>
            </a:endParaRPr>
          </a:p>
        </p:txBody>
      </p:sp>
      <p:sp>
        <p:nvSpPr>
          <p:cNvPr id="8087" name="Google Shape;8087;p994"/>
          <p:cNvSpPr txBox="1"/>
          <p:nvPr/>
        </p:nvSpPr>
        <p:spPr>
          <a:xfrm>
            <a:off x="633540" y="5397799"/>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Gold</a:t>
            </a:r>
            <a:endParaRPr b="0" i="0" sz="1333" u="none" cap="none" strike="noStrike">
              <a:solidFill>
                <a:srgbClr val="000000"/>
              </a:solidFill>
              <a:latin typeface="DM Sans"/>
              <a:ea typeface="DM Sans"/>
              <a:cs typeface="DM Sans"/>
              <a:sym typeface="DM Sans"/>
            </a:endParaRPr>
          </a:p>
        </p:txBody>
      </p:sp>
      <p:sp>
        <p:nvSpPr>
          <p:cNvPr id="8088" name="Google Shape;8088;p994"/>
          <p:cNvSpPr txBox="1"/>
          <p:nvPr/>
        </p:nvSpPr>
        <p:spPr>
          <a:xfrm>
            <a:off x="557319" y="1429272"/>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Source</a:t>
            </a:r>
            <a:endParaRPr b="0" i="0" sz="1333" u="none" cap="none" strike="noStrike">
              <a:solidFill>
                <a:srgbClr val="000000"/>
              </a:solidFill>
              <a:latin typeface="DM Sans"/>
              <a:ea typeface="DM Sans"/>
              <a:cs typeface="DM Sans"/>
              <a:sym typeface="DM Sans"/>
            </a:endParaRPr>
          </a:p>
        </p:txBody>
      </p:sp>
      <p:sp>
        <p:nvSpPr>
          <p:cNvPr id="8089" name="Google Shape;8089;p994"/>
          <p:cNvSpPr txBox="1"/>
          <p:nvPr>
            <p:ph type="title"/>
          </p:nvPr>
        </p:nvSpPr>
        <p:spPr>
          <a:xfrm>
            <a:off x="673211" y="536351"/>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200"/>
              <a:buNone/>
            </a:pPr>
            <a:r>
              <a:rPr lang="en-US" sz="3600">
                <a:latin typeface="DM Sans"/>
                <a:ea typeface="DM Sans"/>
                <a:cs typeface="DM Sans"/>
                <a:sym typeface="DM Sans"/>
              </a:rPr>
              <a:t>Declarative SQL &amp; Python APIs</a:t>
            </a:r>
            <a:endParaRPr sz="3600">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4" name="Shape 8094"/>
        <p:cNvGrpSpPr/>
        <p:nvPr/>
      </p:nvGrpSpPr>
      <p:grpSpPr>
        <a:xfrm>
          <a:off x="0" y="0"/>
          <a:ext cx="0" cy="0"/>
          <a:chOff x="0" y="0"/>
          <a:chExt cx="0" cy="0"/>
        </a:xfrm>
      </p:grpSpPr>
      <p:grpSp>
        <p:nvGrpSpPr>
          <p:cNvPr id="8095" name="Google Shape;8095;p995"/>
          <p:cNvGrpSpPr/>
          <p:nvPr/>
        </p:nvGrpSpPr>
        <p:grpSpPr>
          <a:xfrm>
            <a:off x="636694" y="2078850"/>
            <a:ext cx="5329754" cy="3323660"/>
            <a:chOff x="5132125" y="1316550"/>
            <a:chExt cx="5328156" cy="3324657"/>
          </a:xfrm>
        </p:grpSpPr>
        <p:sp>
          <p:nvSpPr>
            <p:cNvPr id="8096" name="Google Shape;8096;p995"/>
            <p:cNvSpPr txBox="1"/>
            <p:nvPr/>
          </p:nvSpPr>
          <p:spPr>
            <a:xfrm>
              <a:off x="6816474" y="4107507"/>
              <a:ext cx="1945200" cy="5337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None/>
              </a:pPr>
              <a:r>
                <a:rPr b="1" i="0" lang="en-US" sz="1866" u="none" cap="none" strike="noStrike">
                  <a:solidFill>
                    <a:srgbClr val="000000"/>
                  </a:solidFill>
                  <a:latin typeface="Barlow"/>
                  <a:ea typeface="Barlow"/>
                  <a:cs typeface="Barlow"/>
                  <a:sym typeface="Barlow"/>
                </a:rPr>
                <a:t>Bronze</a:t>
              </a:r>
              <a:endParaRPr b="1" i="0" sz="1866" u="none" cap="none" strike="noStrike">
                <a:solidFill>
                  <a:srgbClr val="000000"/>
                </a:solidFill>
                <a:latin typeface="Barlow"/>
                <a:ea typeface="Barlow"/>
                <a:cs typeface="Barlow"/>
                <a:sym typeface="Barlow"/>
              </a:endParaRPr>
            </a:p>
          </p:txBody>
        </p:sp>
        <p:sp>
          <p:nvSpPr>
            <p:cNvPr id="8097" name="Google Shape;8097;p995"/>
            <p:cNvSpPr txBox="1"/>
            <p:nvPr/>
          </p:nvSpPr>
          <p:spPr>
            <a:xfrm>
              <a:off x="9135781" y="4107507"/>
              <a:ext cx="1324500" cy="5337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None/>
              </a:pPr>
              <a:r>
                <a:rPr b="1" i="0" lang="en-US" sz="1866" u="none" cap="none" strike="noStrike">
                  <a:solidFill>
                    <a:srgbClr val="000000"/>
                  </a:solidFill>
                  <a:latin typeface="Barlow"/>
                  <a:ea typeface="Barlow"/>
                  <a:cs typeface="Barlow"/>
                  <a:sym typeface="Barlow"/>
                </a:rPr>
                <a:t>Silver</a:t>
              </a:r>
              <a:endParaRPr b="1" i="0" sz="1866" u="none" cap="none" strike="noStrike">
                <a:solidFill>
                  <a:srgbClr val="000000"/>
                </a:solidFill>
                <a:latin typeface="Barlow"/>
                <a:ea typeface="Barlow"/>
                <a:cs typeface="Barlow"/>
                <a:sym typeface="Barlow"/>
              </a:endParaRPr>
            </a:p>
          </p:txBody>
        </p:sp>
        <p:sp>
          <p:nvSpPr>
            <p:cNvPr id="8098" name="Google Shape;8098;p995"/>
            <p:cNvSpPr/>
            <p:nvPr/>
          </p:nvSpPr>
          <p:spPr>
            <a:xfrm>
              <a:off x="6547904" y="3591461"/>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chemeClr val="lt1"/>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8099" name="Google Shape;8099;p995"/>
            <p:cNvPicPr preferRelativeResize="0"/>
            <p:nvPr/>
          </p:nvPicPr>
          <p:blipFill rotWithShape="1">
            <a:blip r:embed="rId3">
              <a:alphaModFix/>
            </a:blip>
            <a:srcRect b="0" l="0" r="0" t="0"/>
            <a:stretch/>
          </p:blipFill>
          <p:spPr>
            <a:xfrm>
              <a:off x="7332993" y="2360422"/>
              <a:ext cx="904582" cy="997751"/>
            </a:xfrm>
            <a:prstGeom prst="rect">
              <a:avLst/>
            </a:prstGeom>
            <a:noFill/>
            <a:ln>
              <a:noFill/>
            </a:ln>
          </p:spPr>
        </p:pic>
        <p:sp>
          <p:nvSpPr>
            <p:cNvPr id="8100" name="Google Shape;8100;p995"/>
            <p:cNvSpPr/>
            <p:nvPr/>
          </p:nvSpPr>
          <p:spPr>
            <a:xfrm>
              <a:off x="6547904" y="2694092"/>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chemeClr val="lt1"/>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8101" name="Google Shape;8101;p995"/>
            <p:cNvPicPr preferRelativeResize="0"/>
            <p:nvPr/>
          </p:nvPicPr>
          <p:blipFill rotWithShape="1">
            <a:blip r:embed="rId3">
              <a:alphaModFix/>
            </a:blip>
            <a:srcRect b="0" l="0" r="0" t="0"/>
            <a:stretch/>
          </p:blipFill>
          <p:spPr>
            <a:xfrm>
              <a:off x="7332993" y="1463052"/>
              <a:ext cx="904582" cy="997751"/>
            </a:xfrm>
            <a:prstGeom prst="rect">
              <a:avLst/>
            </a:prstGeom>
            <a:noFill/>
            <a:ln>
              <a:noFill/>
            </a:ln>
          </p:spPr>
        </p:pic>
        <p:sp>
          <p:nvSpPr>
            <p:cNvPr id="8102" name="Google Shape;8102;p995"/>
            <p:cNvSpPr/>
            <p:nvPr/>
          </p:nvSpPr>
          <p:spPr>
            <a:xfrm>
              <a:off x="6547904" y="1796723"/>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rgbClr val="FFFFFF"/>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8103" name="Google Shape;8103;p995"/>
            <p:cNvPicPr preferRelativeResize="0"/>
            <p:nvPr/>
          </p:nvPicPr>
          <p:blipFill rotWithShape="1">
            <a:blip r:embed="rId3">
              <a:alphaModFix/>
            </a:blip>
            <a:srcRect b="0" l="0" r="0" t="0"/>
            <a:stretch/>
          </p:blipFill>
          <p:spPr>
            <a:xfrm>
              <a:off x="9266802" y="2360559"/>
              <a:ext cx="904582" cy="997751"/>
            </a:xfrm>
            <a:prstGeom prst="rect">
              <a:avLst/>
            </a:prstGeom>
            <a:noFill/>
            <a:ln>
              <a:noFill/>
            </a:ln>
          </p:spPr>
        </p:pic>
        <p:pic>
          <p:nvPicPr>
            <p:cNvPr id="8104" name="Google Shape;8104;p995"/>
            <p:cNvPicPr preferRelativeResize="0"/>
            <p:nvPr/>
          </p:nvPicPr>
          <p:blipFill rotWithShape="1">
            <a:blip r:embed="rId3">
              <a:alphaModFix/>
            </a:blip>
            <a:srcRect b="0" l="0" r="0" t="0"/>
            <a:stretch/>
          </p:blipFill>
          <p:spPr>
            <a:xfrm>
              <a:off x="7332993" y="3257791"/>
              <a:ext cx="904582" cy="997751"/>
            </a:xfrm>
            <a:prstGeom prst="rect">
              <a:avLst/>
            </a:prstGeom>
            <a:noFill/>
            <a:ln>
              <a:noFill/>
            </a:ln>
          </p:spPr>
        </p:pic>
        <p:cxnSp>
          <p:nvCxnSpPr>
            <p:cNvPr id="8105" name="Google Shape;8105;p995"/>
            <p:cNvCxnSpPr/>
            <p:nvPr/>
          </p:nvCxnSpPr>
          <p:spPr>
            <a:xfrm>
              <a:off x="8346053" y="1902102"/>
              <a:ext cx="956700" cy="968700"/>
            </a:xfrm>
            <a:prstGeom prst="straightConnector1">
              <a:avLst/>
            </a:prstGeom>
            <a:noFill/>
            <a:ln cap="flat" cmpd="sng" w="9525">
              <a:solidFill>
                <a:schemeClr val="dk2"/>
              </a:solidFill>
              <a:prstDash val="solid"/>
              <a:round/>
              <a:headEnd len="sm" w="sm" type="none"/>
              <a:tailEnd len="sm" w="sm" type="none"/>
            </a:ln>
          </p:spPr>
        </p:cxnSp>
        <p:cxnSp>
          <p:nvCxnSpPr>
            <p:cNvPr id="8106" name="Google Shape;8106;p995"/>
            <p:cNvCxnSpPr/>
            <p:nvPr/>
          </p:nvCxnSpPr>
          <p:spPr>
            <a:xfrm flipH="1" rot="10800000">
              <a:off x="8369498" y="2870731"/>
              <a:ext cx="933300" cy="961500"/>
            </a:xfrm>
            <a:prstGeom prst="straightConnector1">
              <a:avLst/>
            </a:prstGeom>
            <a:noFill/>
            <a:ln cap="flat" cmpd="sng" w="9525">
              <a:solidFill>
                <a:schemeClr val="dk2"/>
              </a:solidFill>
              <a:prstDash val="solid"/>
              <a:round/>
              <a:headEnd len="sm" w="sm" type="none"/>
              <a:tailEnd len="sm" w="sm" type="none"/>
            </a:ln>
          </p:spPr>
        </p:cxnSp>
        <p:cxnSp>
          <p:nvCxnSpPr>
            <p:cNvPr id="8107" name="Google Shape;8107;p995"/>
            <p:cNvCxnSpPr/>
            <p:nvPr/>
          </p:nvCxnSpPr>
          <p:spPr>
            <a:xfrm>
              <a:off x="8143935" y="2855417"/>
              <a:ext cx="1143900" cy="7800"/>
            </a:xfrm>
            <a:prstGeom prst="straightConnector1">
              <a:avLst/>
            </a:prstGeom>
            <a:noFill/>
            <a:ln cap="flat" cmpd="sng" w="9525">
              <a:solidFill>
                <a:schemeClr val="dk2"/>
              </a:solidFill>
              <a:prstDash val="solid"/>
              <a:round/>
              <a:headEnd len="sm" w="sm" type="none"/>
              <a:tailEnd len="sm" w="sm" type="none"/>
            </a:ln>
          </p:spPr>
        </p:cxnSp>
        <p:sp>
          <p:nvSpPr>
            <p:cNvPr id="8108" name="Google Shape;8108;p995"/>
            <p:cNvSpPr/>
            <p:nvPr/>
          </p:nvSpPr>
          <p:spPr>
            <a:xfrm>
              <a:off x="5132125" y="1697325"/>
              <a:ext cx="932400" cy="28836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l">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Streaming Sources </a:t>
              </a:r>
              <a:endParaRPr b="0" i="0" sz="933"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Cloud Object Stores </a:t>
              </a:r>
              <a:endParaRPr b="0" i="0" sz="933"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Structured Data</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Unstructured Data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Semi-</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structured data</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Data Migration Services</a:t>
              </a:r>
              <a:endParaRPr b="0" i="0" sz="933" u="none" cap="none" strike="noStrike">
                <a:solidFill>
                  <a:schemeClr val="dk1"/>
                </a:solidFill>
                <a:latin typeface="DM Sans"/>
                <a:ea typeface="DM Sans"/>
                <a:cs typeface="DM Sans"/>
                <a:sym typeface="DM Sans"/>
              </a:endParaRPr>
            </a:p>
          </p:txBody>
        </p:sp>
        <p:sp>
          <p:nvSpPr>
            <p:cNvPr id="8109" name="Google Shape;8109;p995"/>
            <p:cNvSpPr/>
            <p:nvPr/>
          </p:nvSpPr>
          <p:spPr>
            <a:xfrm>
              <a:off x="5132125" y="1316550"/>
              <a:ext cx="932400" cy="380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Data Sources </a:t>
              </a:r>
              <a:endParaRPr b="0" i="0" sz="1200" u="none" cap="none" strike="noStrike">
                <a:solidFill>
                  <a:srgbClr val="000000"/>
                </a:solidFill>
                <a:latin typeface="Arial"/>
                <a:ea typeface="Arial"/>
                <a:cs typeface="Arial"/>
                <a:sym typeface="Arial"/>
              </a:endParaRPr>
            </a:p>
          </p:txBody>
        </p:sp>
        <p:cxnSp>
          <p:nvCxnSpPr>
            <p:cNvPr id="8110" name="Google Shape;8110;p995"/>
            <p:cNvCxnSpPr/>
            <p:nvPr/>
          </p:nvCxnSpPr>
          <p:spPr>
            <a:xfrm flipH="1" rot="10800000">
              <a:off x="6146037" y="1961984"/>
              <a:ext cx="293400" cy="1500"/>
            </a:xfrm>
            <a:prstGeom prst="straightConnector1">
              <a:avLst/>
            </a:prstGeom>
            <a:noFill/>
            <a:ln cap="flat" cmpd="sng" w="9525">
              <a:solidFill>
                <a:schemeClr val="dk2"/>
              </a:solidFill>
              <a:prstDash val="solid"/>
              <a:round/>
              <a:headEnd len="sm" w="sm" type="none"/>
              <a:tailEnd len="med" w="med" type="stealth"/>
            </a:ln>
          </p:spPr>
        </p:cxnSp>
        <p:cxnSp>
          <p:nvCxnSpPr>
            <p:cNvPr id="8111" name="Google Shape;8111;p995"/>
            <p:cNvCxnSpPr/>
            <p:nvPr/>
          </p:nvCxnSpPr>
          <p:spPr>
            <a:xfrm flipH="1" rot="10800000">
              <a:off x="6146037" y="2859354"/>
              <a:ext cx="293400" cy="1500"/>
            </a:xfrm>
            <a:prstGeom prst="straightConnector1">
              <a:avLst/>
            </a:prstGeom>
            <a:noFill/>
            <a:ln cap="flat" cmpd="sng" w="9525">
              <a:solidFill>
                <a:schemeClr val="dk2"/>
              </a:solidFill>
              <a:prstDash val="solid"/>
              <a:round/>
              <a:headEnd len="sm" w="sm" type="none"/>
              <a:tailEnd len="med" w="med" type="stealth"/>
            </a:ln>
          </p:spPr>
        </p:cxnSp>
        <p:cxnSp>
          <p:nvCxnSpPr>
            <p:cNvPr id="8112" name="Google Shape;8112;p995"/>
            <p:cNvCxnSpPr/>
            <p:nvPr/>
          </p:nvCxnSpPr>
          <p:spPr>
            <a:xfrm flipH="1" rot="10800000">
              <a:off x="6146037" y="3756723"/>
              <a:ext cx="293400" cy="1500"/>
            </a:xfrm>
            <a:prstGeom prst="straightConnector1">
              <a:avLst/>
            </a:prstGeom>
            <a:noFill/>
            <a:ln cap="flat" cmpd="sng" w="9525">
              <a:solidFill>
                <a:schemeClr val="dk2"/>
              </a:solidFill>
              <a:prstDash val="solid"/>
              <a:round/>
              <a:headEnd len="sm" w="sm" type="none"/>
              <a:tailEnd len="med" w="med" type="stealth"/>
            </a:ln>
          </p:spPr>
        </p:cxnSp>
      </p:grpSp>
      <p:sp>
        <p:nvSpPr>
          <p:cNvPr id="8113" name="Google Shape;8113;p995"/>
          <p:cNvSpPr txBox="1"/>
          <p:nvPr>
            <p:ph idx="4294967295" type="body"/>
          </p:nvPr>
        </p:nvSpPr>
        <p:spPr>
          <a:xfrm>
            <a:off x="6201990" y="1758035"/>
            <a:ext cx="5685300" cy="4285800"/>
          </a:xfrm>
          <a:prstGeom prst="rect">
            <a:avLst/>
          </a:prstGeom>
          <a:noFill/>
          <a:ln>
            <a:noFill/>
          </a:ln>
        </p:spPr>
        <p:txBody>
          <a:bodyPr anchorCtr="0" anchor="t" bIns="60900" lIns="121850" spcFirstLastPara="1" rIns="121850" wrap="square" tIns="60900">
            <a:noAutofit/>
          </a:bodyPr>
          <a:lstStyle/>
          <a:p>
            <a:pPr indent="-363975" lvl="0" marL="457085" marR="0" rtl="0" algn="l">
              <a:lnSpc>
                <a:spcPct val="115000"/>
              </a:lnSpc>
              <a:spcBef>
                <a:spcPts val="0"/>
              </a:spcBef>
              <a:spcAft>
                <a:spcPts val="0"/>
              </a:spcAft>
              <a:buSzPts val="1100"/>
              <a:buChar char="●"/>
            </a:pPr>
            <a:r>
              <a:rPr lang="en-US" sz="1866"/>
              <a:t>Stream change records (inserts, updates, deletes) from any data source supported by DBR, cloud storage, or DBFS</a:t>
            </a:r>
            <a:br>
              <a:rPr lang="en-US" sz="1866"/>
            </a:br>
            <a:endParaRPr sz="1866"/>
          </a:p>
          <a:p>
            <a:pPr indent="-363975" lvl="0" marL="457085" marR="0" rtl="0" algn="l">
              <a:lnSpc>
                <a:spcPct val="115000"/>
              </a:lnSpc>
              <a:spcBef>
                <a:spcPts val="0"/>
              </a:spcBef>
              <a:spcAft>
                <a:spcPts val="0"/>
              </a:spcAft>
              <a:buSzPts val="1100"/>
              <a:buChar char="●"/>
            </a:pPr>
            <a:r>
              <a:rPr lang="en-US" sz="1866"/>
              <a:t>Simple, declarative “APPLY CHANGES INTO”  API for SQL or Python</a:t>
            </a:r>
            <a:br>
              <a:rPr lang="en-US" sz="1866"/>
            </a:br>
            <a:endParaRPr sz="1866"/>
          </a:p>
          <a:p>
            <a:pPr indent="-363975" lvl="0" marL="457085" marR="0" rtl="0" algn="l">
              <a:lnSpc>
                <a:spcPct val="115000"/>
              </a:lnSpc>
              <a:spcBef>
                <a:spcPts val="0"/>
              </a:spcBef>
              <a:spcAft>
                <a:spcPts val="0"/>
              </a:spcAft>
              <a:buSzPts val="1100"/>
              <a:buChar char="●"/>
            </a:pPr>
            <a:r>
              <a:rPr lang="en-US" sz="1866"/>
              <a:t>Handles out-of-order events</a:t>
            </a:r>
            <a:br>
              <a:rPr lang="en-US" sz="1866"/>
            </a:br>
            <a:endParaRPr sz="1866"/>
          </a:p>
          <a:p>
            <a:pPr indent="-363975" lvl="0" marL="457085" marR="0" rtl="0" algn="l">
              <a:lnSpc>
                <a:spcPct val="115000"/>
              </a:lnSpc>
              <a:spcBef>
                <a:spcPts val="0"/>
              </a:spcBef>
              <a:spcAft>
                <a:spcPts val="0"/>
              </a:spcAft>
              <a:buSzPts val="1100"/>
              <a:buChar char="●"/>
            </a:pPr>
            <a:r>
              <a:rPr lang="en-US" sz="1866"/>
              <a:t>Schema evolution</a:t>
            </a:r>
            <a:br>
              <a:rPr lang="en-US" sz="1866"/>
            </a:br>
            <a:endParaRPr sz="1866"/>
          </a:p>
          <a:p>
            <a:pPr indent="-363975" lvl="0" marL="457085" marR="0" rtl="0" algn="l">
              <a:lnSpc>
                <a:spcPct val="115000"/>
              </a:lnSpc>
              <a:spcBef>
                <a:spcPts val="0"/>
              </a:spcBef>
              <a:spcAft>
                <a:spcPts val="0"/>
              </a:spcAft>
              <a:buSzPts val="1100"/>
              <a:buChar char="●"/>
            </a:pPr>
            <a:r>
              <a:rPr lang="en-US" sz="1866"/>
              <a:t>SCD2 support</a:t>
            </a:r>
            <a:endParaRPr sz="1866"/>
          </a:p>
        </p:txBody>
      </p:sp>
      <p:sp>
        <p:nvSpPr>
          <p:cNvPr id="8114" name="Google Shape;8114;p995"/>
          <p:cNvSpPr txBox="1"/>
          <p:nvPr>
            <p:ph idx="4294967295" type="title"/>
          </p:nvPr>
        </p:nvSpPr>
        <p:spPr>
          <a:xfrm>
            <a:off x="596980" y="536354"/>
            <a:ext cx="111918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US" sz="3600">
                <a:latin typeface="DM Sans"/>
                <a:ea typeface="DM Sans"/>
                <a:cs typeface="DM Sans"/>
                <a:sym typeface="DM Sans"/>
              </a:rPr>
              <a:t>Change data </a:t>
            </a:r>
            <a:r>
              <a:rPr lang="en-US" sz="3600"/>
              <a:t>c</a:t>
            </a:r>
            <a:r>
              <a:rPr lang="en-US" sz="3600">
                <a:latin typeface="DM Sans"/>
                <a:ea typeface="DM Sans"/>
                <a:cs typeface="DM Sans"/>
                <a:sym typeface="DM Sans"/>
              </a:rPr>
              <a:t>apture (CDC)</a:t>
            </a:r>
            <a:endParaRPr sz="3600">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9" name="Shape 8119"/>
        <p:cNvGrpSpPr/>
        <p:nvPr/>
      </p:nvGrpSpPr>
      <p:grpSpPr>
        <a:xfrm>
          <a:off x="0" y="0"/>
          <a:ext cx="0" cy="0"/>
          <a:chOff x="0" y="0"/>
          <a:chExt cx="0" cy="0"/>
        </a:xfrm>
      </p:grpSpPr>
      <p:sp>
        <p:nvSpPr>
          <p:cNvPr id="8120" name="Google Shape;8120;p996"/>
          <p:cNvSpPr txBox="1"/>
          <p:nvPr>
            <p:ph type="title"/>
          </p:nvPr>
        </p:nvSpPr>
        <p:spPr>
          <a:xfrm>
            <a:off x="471853" y="337156"/>
            <a:ext cx="11259900" cy="991800"/>
          </a:xfrm>
          <a:prstGeom prst="rect">
            <a:avLst/>
          </a:prstGeom>
          <a:noFill/>
          <a:ln>
            <a:noFill/>
          </a:ln>
        </p:spPr>
        <p:txBody>
          <a:bodyPr anchorCtr="0" anchor="ctr" bIns="45675" lIns="0" spcFirstLastPara="1" rIns="0" wrap="square" tIns="45675">
            <a:normAutofit/>
          </a:bodyPr>
          <a:lstStyle/>
          <a:p>
            <a:pPr indent="0" lvl="0" marL="0" rtl="0" algn="l">
              <a:lnSpc>
                <a:spcPct val="90000"/>
              </a:lnSpc>
              <a:spcBef>
                <a:spcPts val="0"/>
              </a:spcBef>
              <a:spcAft>
                <a:spcPts val="0"/>
              </a:spcAft>
              <a:buSzPts val="1400"/>
              <a:buNone/>
            </a:pPr>
            <a:r>
              <a:rPr lang="en-US" sz="3600">
                <a:latin typeface="DM Sans"/>
                <a:ea typeface="DM Sans"/>
                <a:cs typeface="DM Sans"/>
                <a:sym typeface="DM Sans"/>
              </a:rPr>
              <a:t>Data quality validation and monitoring</a:t>
            </a:r>
            <a:endParaRPr sz="3600">
              <a:latin typeface="DM Sans"/>
              <a:ea typeface="DM Sans"/>
              <a:cs typeface="DM Sans"/>
              <a:sym typeface="DM Sans"/>
            </a:endParaRPr>
          </a:p>
        </p:txBody>
      </p:sp>
      <p:sp>
        <p:nvSpPr>
          <p:cNvPr id="8121" name="Google Shape;8121;p996"/>
          <p:cNvSpPr txBox="1"/>
          <p:nvPr>
            <p:ph idx="4294967295" type="body"/>
          </p:nvPr>
        </p:nvSpPr>
        <p:spPr>
          <a:xfrm>
            <a:off x="617855" y="1925193"/>
            <a:ext cx="5400000" cy="3893700"/>
          </a:xfrm>
          <a:prstGeom prst="rect">
            <a:avLst/>
          </a:prstGeom>
          <a:noFill/>
          <a:ln>
            <a:noFill/>
          </a:ln>
        </p:spPr>
        <p:txBody>
          <a:bodyPr anchorCtr="0" anchor="t" bIns="45675" lIns="0" spcFirstLastPara="1" rIns="0" wrap="square" tIns="45675">
            <a:normAutofit/>
          </a:bodyPr>
          <a:lstStyle/>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Define data quality and integrity controls within the pipeline with data expectations </a:t>
            </a:r>
            <a:endParaRPr sz="1866"/>
          </a:p>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Address data quality errors with flexible policies: fail, drop, alert, </a:t>
            </a:r>
            <a:r>
              <a:rPr lang="en-US" sz="1866"/>
              <a:t>quarantine</a:t>
            </a:r>
            <a:r>
              <a:rPr lang="en-US" sz="1866"/>
              <a:t>(future)</a:t>
            </a:r>
            <a:endParaRPr sz="1866"/>
          </a:p>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All data pipeline runs and quality metrics are captured, tracked and reported</a:t>
            </a:r>
            <a:endParaRPr sz="1866"/>
          </a:p>
        </p:txBody>
      </p:sp>
      <p:sp>
        <p:nvSpPr>
          <p:cNvPr id="8122" name="Google Shape;8122;p996"/>
          <p:cNvSpPr/>
          <p:nvPr/>
        </p:nvSpPr>
        <p:spPr>
          <a:xfrm>
            <a:off x="6371908" y="2062950"/>
            <a:ext cx="5028000" cy="13743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1: Bronze Table drop invalid rows */</a:t>
            </a:r>
            <a:endParaRPr b="0" i="0" sz="1066"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LIVE TABLE</a:t>
            </a:r>
            <a:r>
              <a:rPr b="0" i="0" lang="en-US" sz="1066" u="none" cap="none" strike="noStrike">
                <a:solidFill>
                  <a:srgbClr val="1B3139"/>
                </a:solidFill>
                <a:latin typeface="Consolas"/>
                <a:ea typeface="Consolas"/>
                <a:cs typeface="Consolas"/>
                <a:sym typeface="Consolas"/>
              </a:rPr>
              <a:t> f</a:t>
            </a:r>
            <a:r>
              <a:rPr b="0" i="0" lang="en-US" sz="1066" u="none" cap="none" strike="noStrike">
                <a:solidFill>
                  <a:srgbClr val="0000FF"/>
                </a:solidFill>
                <a:latin typeface="Consolas"/>
                <a:ea typeface="Consolas"/>
                <a:cs typeface="Consolas"/>
                <a:sym typeface="Consolas"/>
              </a:rPr>
              <a:t>ire_account_bronze</a:t>
            </a:r>
            <a:r>
              <a:rPr b="0" i="0" lang="en-US" sz="1066" u="none" cap="none" strike="noStrike">
                <a:solidFill>
                  <a:srgbClr val="1B3139"/>
                </a:solidFill>
                <a:latin typeface="Consolas"/>
                <a:ea typeface="Consolas"/>
                <a:cs typeface="Consolas"/>
                <a:sym typeface="Consolas"/>
              </a:rPr>
              <a:t> AS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1B3139"/>
                </a:solidFill>
                <a:latin typeface="Consolas"/>
                <a:ea typeface="Consolas"/>
                <a:cs typeface="Consolas"/>
                <a:sym typeface="Consolas"/>
              </a:rPr>
              <a:t>( </a:t>
            </a:r>
            <a:r>
              <a:rPr b="1" i="0" lang="en-US" sz="1066" u="none" cap="none" strike="noStrike">
                <a:solidFill>
                  <a:srgbClr val="980000"/>
                </a:solidFill>
                <a:latin typeface="Consolas"/>
                <a:ea typeface="Consolas"/>
                <a:cs typeface="Consolas"/>
                <a:sym typeface="Consolas"/>
              </a:rPr>
              <a:t>CONSTRAINT</a:t>
            </a:r>
            <a:r>
              <a:rPr b="0" i="0" lang="en-US" sz="1066" u="none" cap="none" strike="noStrike">
                <a:solidFill>
                  <a:srgbClr val="1B3139"/>
                </a:solidFill>
                <a:latin typeface="Consolas"/>
                <a:ea typeface="Consolas"/>
                <a:cs typeface="Consolas"/>
                <a:sym typeface="Consolas"/>
              </a:rPr>
              <a:t> valid_account_open_dt </a:t>
            </a:r>
            <a:r>
              <a:rPr b="1" i="0" lang="en-US" sz="1066" u="none" cap="none" strike="noStrike">
                <a:solidFill>
                  <a:srgbClr val="980000"/>
                </a:solidFill>
                <a:latin typeface="Consolas"/>
                <a:ea typeface="Consolas"/>
                <a:cs typeface="Consolas"/>
                <a:sym typeface="Consolas"/>
              </a:rPr>
              <a:t>EXPECT</a:t>
            </a:r>
            <a:r>
              <a:rPr b="0" i="0" lang="en-US" sz="1066" u="none" cap="none" strike="noStrike">
                <a:solidFill>
                  <a:srgbClr val="1B3139"/>
                </a:solidFill>
                <a:latin typeface="Consolas"/>
                <a:ea typeface="Consolas"/>
                <a:cs typeface="Consolas"/>
                <a:sym typeface="Consolas"/>
              </a:rPr>
              <a:t> (acconut_dt is not null and (account_close_dt &gt; account_open_dt)) </a:t>
            </a:r>
            <a:r>
              <a:rPr b="1" i="0" lang="en-US" sz="1066" u="none" cap="none" strike="noStrike">
                <a:solidFill>
                  <a:srgbClr val="980000"/>
                </a:solidFill>
                <a:latin typeface="Consolas"/>
                <a:ea typeface="Consolas"/>
                <a:cs typeface="Consolas"/>
                <a:sym typeface="Consolas"/>
              </a:rPr>
              <a:t>ON VIOLATION DROP ROW </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"Bronze table with valid account ids"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fire_account_raw ...</a:t>
            </a:r>
            <a:endParaRPr b="0" i="0" sz="1466" u="none" cap="none" strike="noStrike">
              <a:solidFill>
                <a:srgbClr val="38761D"/>
              </a:solidFill>
              <a:latin typeface="Consolas"/>
              <a:ea typeface="Consolas"/>
              <a:cs typeface="Consolas"/>
              <a:sym typeface="Consolas"/>
            </a:endParaRPr>
          </a:p>
        </p:txBody>
      </p:sp>
      <p:pic>
        <p:nvPicPr>
          <p:cNvPr id="8123" name="Google Shape;8123;p996"/>
          <p:cNvPicPr preferRelativeResize="0"/>
          <p:nvPr/>
        </p:nvPicPr>
        <p:blipFill rotWithShape="1">
          <a:blip r:embed="rId3">
            <a:alphaModFix/>
          </a:blip>
          <a:srcRect b="0" l="0" r="0" t="0"/>
          <a:stretch/>
        </p:blipFill>
        <p:spPr>
          <a:xfrm>
            <a:off x="7045086" y="3569409"/>
            <a:ext cx="3049179" cy="2798472"/>
          </a:xfrm>
          <a:prstGeom prst="rect">
            <a:avLst/>
          </a:prstGeom>
          <a:noFill/>
          <a:ln>
            <a:noFill/>
          </a:ln>
          <a:effectLst>
            <a:outerShdw blurRad="142875" rotWithShape="0" algn="bl" dir="1620000" dist="19050">
              <a:schemeClr val="dk2">
                <a:alpha val="37650"/>
              </a:scheme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8" name="Shape 8128"/>
        <p:cNvGrpSpPr/>
        <p:nvPr/>
      </p:nvGrpSpPr>
      <p:grpSpPr>
        <a:xfrm>
          <a:off x="0" y="0"/>
          <a:ext cx="0" cy="0"/>
          <a:chOff x="0" y="0"/>
          <a:chExt cx="0" cy="0"/>
        </a:xfrm>
      </p:grpSpPr>
      <p:sp>
        <p:nvSpPr>
          <p:cNvPr id="8129" name="Google Shape;8129;p997"/>
          <p:cNvSpPr txBox="1"/>
          <p:nvPr>
            <p:ph type="title"/>
          </p:nvPr>
        </p:nvSpPr>
        <p:spPr>
          <a:xfrm>
            <a:off x="537198" y="399939"/>
            <a:ext cx="11259900" cy="991800"/>
          </a:xfrm>
          <a:prstGeom prst="rect">
            <a:avLst/>
          </a:prstGeom>
          <a:noFill/>
          <a:ln>
            <a:noFill/>
          </a:ln>
        </p:spPr>
        <p:txBody>
          <a:bodyPr anchorCtr="0" anchor="ctr" bIns="45675" lIns="0" spcFirstLastPara="1" rIns="0" wrap="square" tIns="45675">
            <a:normAutofit/>
          </a:bodyPr>
          <a:lstStyle/>
          <a:p>
            <a:pPr indent="0" lvl="0" marL="0" rtl="0" algn="l">
              <a:lnSpc>
                <a:spcPct val="90000"/>
              </a:lnSpc>
              <a:spcBef>
                <a:spcPts val="0"/>
              </a:spcBef>
              <a:spcAft>
                <a:spcPts val="0"/>
              </a:spcAft>
              <a:buSzPts val="1400"/>
              <a:buNone/>
            </a:pPr>
            <a:r>
              <a:rPr lang="en-US" sz="3600">
                <a:latin typeface="DM Sans"/>
                <a:ea typeface="DM Sans"/>
                <a:cs typeface="DM Sans"/>
                <a:sym typeface="DM Sans"/>
              </a:rPr>
              <a:t>Data pipeline observability</a:t>
            </a:r>
            <a:endParaRPr sz="3600">
              <a:latin typeface="DM Sans"/>
              <a:ea typeface="DM Sans"/>
              <a:cs typeface="DM Sans"/>
              <a:sym typeface="DM Sans"/>
            </a:endParaRPr>
          </a:p>
        </p:txBody>
      </p:sp>
      <p:sp>
        <p:nvSpPr>
          <p:cNvPr id="8130" name="Google Shape;8130;p997"/>
          <p:cNvSpPr txBox="1"/>
          <p:nvPr>
            <p:ph idx="4294967295" type="body"/>
          </p:nvPr>
        </p:nvSpPr>
        <p:spPr>
          <a:xfrm>
            <a:off x="6612147" y="1854604"/>
            <a:ext cx="5351100" cy="3717300"/>
          </a:xfrm>
          <a:prstGeom prst="rect">
            <a:avLst/>
          </a:prstGeom>
          <a:noFill/>
          <a:ln>
            <a:noFill/>
          </a:ln>
        </p:spPr>
        <p:txBody>
          <a:bodyPr anchorCtr="0" anchor="t" bIns="45675" lIns="0" spcFirstLastPara="1" rIns="0" wrap="square" tIns="45675">
            <a:normAutofit lnSpcReduction="10000"/>
          </a:bodyPr>
          <a:lstStyle/>
          <a:p>
            <a:pPr indent="-347091" lvl="0" marL="457200" marR="0" rtl="0" algn="l">
              <a:lnSpc>
                <a:spcPct val="115000"/>
              </a:lnSpc>
              <a:spcBef>
                <a:spcPts val="0"/>
              </a:spcBef>
              <a:spcAft>
                <a:spcPts val="0"/>
              </a:spcAft>
              <a:buSzPts val="1866"/>
              <a:buChar char="•"/>
            </a:pPr>
            <a:r>
              <a:rPr lang="en-US" sz="1866"/>
              <a:t>High-quality, high-fidelity lineage diagram that provides visibility into how data flows for impact analysis </a:t>
            </a:r>
            <a:br>
              <a:rPr lang="en-US" sz="1866"/>
            </a:br>
            <a:endParaRPr sz="1866"/>
          </a:p>
          <a:p>
            <a:pPr indent="-347091" lvl="0" marL="457200" marR="0" rtl="0" algn="l">
              <a:lnSpc>
                <a:spcPct val="115000"/>
              </a:lnSpc>
              <a:spcBef>
                <a:spcPts val="0"/>
              </a:spcBef>
              <a:spcAft>
                <a:spcPts val="0"/>
              </a:spcAft>
              <a:buSzPts val="1866"/>
              <a:buChar char="•"/>
            </a:pPr>
            <a:r>
              <a:rPr lang="en-US" sz="1866"/>
              <a:t>Granular logging for operational, governance, quality  and status of the data pipeline at a row level  </a:t>
            </a:r>
            <a:br>
              <a:rPr lang="en-US" sz="1866"/>
            </a:br>
            <a:endParaRPr sz="1866"/>
          </a:p>
          <a:p>
            <a:pPr indent="-347091" lvl="0" marL="457200" marR="0" rtl="0" algn="l">
              <a:lnSpc>
                <a:spcPct val="115000"/>
              </a:lnSpc>
              <a:spcBef>
                <a:spcPts val="0"/>
              </a:spcBef>
              <a:spcAft>
                <a:spcPts val="0"/>
              </a:spcAft>
              <a:buSzPts val="1866"/>
              <a:buChar char="•"/>
            </a:pPr>
            <a:r>
              <a:rPr lang="en-US" sz="1866"/>
              <a:t>Continuously monitor data pipeline jobs to ensure continued operation</a:t>
            </a:r>
            <a:br>
              <a:rPr lang="en-US" sz="1866"/>
            </a:br>
            <a:endParaRPr sz="1866"/>
          </a:p>
          <a:p>
            <a:pPr indent="-347091" lvl="0" marL="457200" marR="0" rtl="0" algn="l">
              <a:lnSpc>
                <a:spcPct val="115000"/>
              </a:lnSpc>
              <a:spcBef>
                <a:spcPts val="0"/>
              </a:spcBef>
              <a:spcAft>
                <a:spcPts val="0"/>
              </a:spcAft>
              <a:buSzPts val="1866"/>
              <a:buChar char="•"/>
            </a:pPr>
            <a:r>
              <a:rPr lang="en-US" sz="1866"/>
              <a:t>Notifications using Databricks SQL</a:t>
            </a:r>
            <a:endParaRPr sz="1866"/>
          </a:p>
        </p:txBody>
      </p:sp>
      <p:pic>
        <p:nvPicPr>
          <p:cNvPr id="8131" name="Google Shape;8131;p997"/>
          <p:cNvPicPr preferRelativeResize="0"/>
          <p:nvPr/>
        </p:nvPicPr>
        <p:blipFill rotWithShape="1">
          <a:blip r:embed="rId3">
            <a:alphaModFix/>
          </a:blip>
          <a:srcRect b="0" l="0" r="0" t="0"/>
          <a:stretch/>
        </p:blipFill>
        <p:spPr>
          <a:xfrm>
            <a:off x="3458026" y="1691912"/>
            <a:ext cx="2917694" cy="1682058"/>
          </a:xfrm>
          <a:prstGeom prst="rect">
            <a:avLst/>
          </a:prstGeom>
          <a:noFill/>
          <a:ln>
            <a:noFill/>
          </a:ln>
          <a:effectLst>
            <a:outerShdw blurRad="142875" rotWithShape="0" algn="bl" dir="1620000" dist="19050">
              <a:schemeClr val="dk2">
                <a:alpha val="37650"/>
              </a:schemeClr>
            </a:outerShdw>
          </a:effectLst>
        </p:spPr>
      </p:pic>
      <p:pic>
        <p:nvPicPr>
          <p:cNvPr descr="A screenshot of a computer&#10;&#10;Description automatically generated" id="8132" name="Google Shape;8132;p997"/>
          <p:cNvPicPr preferRelativeResize="0"/>
          <p:nvPr/>
        </p:nvPicPr>
        <p:blipFill rotWithShape="1">
          <a:blip r:embed="rId4">
            <a:alphaModFix/>
          </a:blip>
          <a:srcRect b="0" l="0" r="0" t="0"/>
          <a:stretch/>
        </p:blipFill>
        <p:spPr>
          <a:xfrm>
            <a:off x="291477" y="1972054"/>
            <a:ext cx="4388856" cy="2610455"/>
          </a:xfrm>
          <a:prstGeom prst="rect">
            <a:avLst/>
          </a:prstGeom>
          <a:noFill/>
          <a:ln>
            <a:noFill/>
          </a:ln>
        </p:spPr>
      </p:pic>
      <p:pic>
        <p:nvPicPr>
          <p:cNvPr id="8133" name="Google Shape;8133;p997"/>
          <p:cNvPicPr preferRelativeResize="0"/>
          <p:nvPr/>
        </p:nvPicPr>
        <p:blipFill rotWithShape="1">
          <a:blip r:embed="rId5">
            <a:alphaModFix/>
          </a:blip>
          <a:srcRect b="0" l="0" r="0" t="0"/>
          <a:stretch/>
        </p:blipFill>
        <p:spPr>
          <a:xfrm>
            <a:off x="3320344" y="3738551"/>
            <a:ext cx="2958576" cy="1664218"/>
          </a:xfrm>
          <a:prstGeom prst="rect">
            <a:avLst/>
          </a:prstGeom>
          <a:noFill/>
          <a:ln>
            <a:noFill/>
          </a:ln>
          <a:effectLst>
            <a:outerShdw blurRad="142875" rotWithShape="0" algn="bl" dir="1620000" dist="19050">
              <a:schemeClr val="dk2">
                <a:alpha val="37650"/>
              </a:scheme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7" name="Shape 8137"/>
        <p:cNvGrpSpPr/>
        <p:nvPr/>
      </p:nvGrpSpPr>
      <p:grpSpPr>
        <a:xfrm>
          <a:off x="0" y="0"/>
          <a:ext cx="0" cy="0"/>
          <a:chOff x="0" y="0"/>
          <a:chExt cx="0" cy="0"/>
        </a:xfrm>
      </p:grpSpPr>
      <p:sp>
        <p:nvSpPr>
          <p:cNvPr id="8138" name="Google Shape;8138;p998"/>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Low code / metadata driven framework</a:t>
            </a:r>
            <a:endParaRPr/>
          </a:p>
        </p:txBody>
      </p:sp>
      <p:sp>
        <p:nvSpPr>
          <p:cNvPr id="8139" name="Google Shape;8139;p998"/>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3" name="Shape 8143"/>
        <p:cNvGrpSpPr/>
        <p:nvPr/>
      </p:nvGrpSpPr>
      <p:grpSpPr>
        <a:xfrm>
          <a:off x="0" y="0"/>
          <a:ext cx="0" cy="0"/>
          <a:chOff x="0" y="0"/>
          <a:chExt cx="0" cy="0"/>
        </a:xfrm>
      </p:grpSpPr>
      <p:sp>
        <p:nvSpPr>
          <p:cNvPr id="8144" name="Google Shape;8144;p999"/>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Several options</a:t>
            </a:r>
            <a:endParaRPr/>
          </a:p>
        </p:txBody>
      </p:sp>
      <p:sp>
        <p:nvSpPr>
          <p:cNvPr id="8145" name="Google Shape;8145;p999"/>
          <p:cNvSpPr txBox="1"/>
          <p:nvPr>
            <p:ph idx="1"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Summary</a:t>
            </a:r>
            <a:endParaRPr/>
          </a:p>
        </p:txBody>
      </p:sp>
      <p:sp>
        <p:nvSpPr>
          <p:cNvPr id="8146" name="Google Shape;8146;p999"/>
          <p:cNvSpPr txBox="1"/>
          <p:nvPr>
            <p:ph idx="2" type="body"/>
          </p:nvPr>
        </p:nvSpPr>
        <p:spPr>
          <a:xfrm>
            <a:off x="762007" y="2825567"/>
            <a:ext cx="3225000" cy="3233700"/>
          </a:xfrm>
          <a:prstGeom prst="rect">
            <a:avLst/>
          </a:prstGeom>
        </p:spPr>
        <p:txBody>
          <a:bodyPr anchorCtr="0" anchor="t" bIns="0" lIns="0" spcFirstLastPara="1" rIns="0" wrap="square" tIns="0">
            <a:noAutofit/>
          </a:bodyPr>
          <a:lstStyle/>
          <a:p>
            <a:pPr indent="-330200" lvl="0" marL="457200" rtl="0" algn="l">
              <a:spcBef>
                <a:spcPts val="1100"/>
              </a:spcBef>
              <a:spcAft>
                <a:spcPts val="0"/>
              </a:spcAft>
              <a:buSzPts val="1600"/>
              <a:buAutoNum type="arabicPeriod"/>
            </a:pPr>
            <a:r>
              <a:rPr lang="en-US"/>
              <a:t>Fivetran</a:t>
            </a:r>
            <a:endParaRPr/>
          </a:p>
          <a:p>
            <a:pPr indent="-330200" lvl="0" marL="457200" rtl="0" algn="l">
              <a:spcBef>
                <a:spcPts val="0"/>
              </a:spcBef>
              <a:spcAft>
                <a:spcPts val="0"/>
              </a:spcAft>
              <a:buSzPts val="1600"/>
              <a:buAutoNum type="arabicPeriod"/>
            </a:pPr>
            <a:r>
              <a:rPr lang="en-US"/>
              <a:t>Databricks (Arcion)</a:t>
            </a:r>
            <a:endParaRPr/>
          </a:p>
        </p:txBody>
      </p:sp>
      <p:sp>
        <p:nvSpPr>
          <p:cNvPr id="8147" name="Google Shape;8147;p999"/>
          <p:cNvSpPr txBox="1"/>
          <p:nvPr>
            <p:ph idx="3" type="body"/>
          </p:nvPr>
        </p:nvSpPr>
        <p:spPr>
          <a:xfrm>
            <a:off x="4483646" y="2825567"/>
            <a:ext cx="3225000" cy="3233700"/>
          </a:xfrm>
          <a:prstGeom prst="rect">
            <a:avLst/>
          </a:prstGeom>
        </p:spPr>
        <p:txBody>
          <a:bodyPr anchorCtr="0" anchor="t" bIns="0" lIns="0" spcFirstLastPara="1" rIns="0" wrap="square" tIns="0">
            <a:noAutofit/>
          </a:bodyPr>
          <a:lstStyle/>
          <a:p>
            <a:pPr indent="-330200" lvl="0" marL="457200" rtl="0" algn="l">
              <a:spcBef>
                <a:spcPts val="1100"/>
              </a:spcBef>
              <a:spcAft>
                <a:spcPts val="0"/>
              </a:spcAft>
              <a:buSzPts val="1600"/>
              <a:buAutoNum type="arabicPeriod"/>
            </a:pPr>
            <a:r>
              <a:rPr lang="en-US"/>
              <a:t>Delta Live Table (native)</a:t>
            </a:r>
            <a:endParaRPr/>
          </a:p>
          <a:p>
            <a:pPr indent="-330200" lvl="0" marL="457200" rtl="0" algn="l">
              <a:spcBef>
                <a:spcPts val="0"/>
              </a:spcBef>
              <a:spcAft>
                <a:spcPts val="0"/>
              </a:spcAft>
              <a:buSzPts val="1600"/>
              <a:buAutoNum type="arabicPeriod"/>
            </a:pPr>
            <a:r>
              <a:rPr lang="en-US"/>
              <a:t>DLT + framework (demo)</a:t>
            </a:r>
            <a:endParaRPr/>
          </a:p>
          <a:p>
            <a:pPr indent="-330200" lvl="0" marL="457200" rtl="0" algn="l">
              <a:spcBef>
                <a:spcPts val="0"/>
              </a:spcBef>
              <a:spcAft>
                <a:spcPts val="0"/>
              </a:spcAft>
              <a:buSzPts val="1600"/>
              <a:buAutoNum type="arabicPeriod"/>
            </a:pPr>
            <a:r>
              <a:rPr lang="en-US"/>
              <a:t>Prophecy</a:t>
            </a:r>
            <a:endParaRPr/>
          </a:p>
          <a:p>
            <a:pPr indent="-330200" lvl="0" marL="457200" rtl="0" algn="l">
              <a:spcBef>
                <a:spcPts val="0"/>
              </a:spcBef>
              <a:spcAft>
                <a:spcPts val="0"/>
              </a:spcAft>
              <a:buSzPts val="1600"/>
              <a:buAutoNum type="arabicPeriod"/>
            </a:pPr>
            <a:r>
              <a:rPr lang="en-US"/>
              <a:t>Fivetran </a:t>
            </a:r>
            <a:endParaRPr/>
          </a:p>
        </p:txBody>
      </p:sp>
      <p:sp>
        <p:nvSpPr>
          <p:cNvPr id="8148" name="Google Shape;8148;p999"/>
          <p:cNvSpPr txBox="1"/>
          <p:nvPr>
            <p:ph idx="4" type="body"/>
          </p:nvPr>
        </p:nvSpPr>
        <p:spPr>
          <a:xfrm>
            <a:off x="8169884" y="2825567"/>
            <a:ext cx="3225000" cy="3233700"/>
          </a:xfrm>
          <a:prstGeom prst="rect">
            <a:avLst/>
          </a:prstGeom>
        </p:spPr>
        <p:txBody>
          <a:bodyPr anchorCtr="0" anchor="t" bIns="0" lIns="0" spcFirstLastPara="1" rIns="0" wrap="square" tIns="0">
            <a:noAutofit/>
          </a:bodyPr>
          <a:lstStyle/>
          <a:p>
            <a:pPr indent="-330200" lvl="0" marL="457200" rtl="0" algn="l">
              <a:spcBef>
                <a:spcPts val="1100"/>
              </a:spcBef>
              <a:spcAft>
                <a:spcPts val="0"/>
              </a:spcAft>
              <a:buSzPts val="1600"/>
              <a:buAutoNum type="arabicPeriod"/>
            </a:pPr>
            <a:r>
              <a:rPr lang="en-US"/>
              <a:t>Delta Live Table (native)</a:t>
            </a:r>
            <a:endParaRPr/>
          </a:p>
          <a:p>
            <a:pPr indent="-330200" lvl="0" marL="457200" rtl="0" algn="l">
              <a:spcBef>
                <a:spcPts val="0"/>
              </a:spcBef>
              <a:spcAft>
                <a:spcPts val="0"/>
              </a:spcAft>
              <a:buSzPts val="1600"/>
              <a:buAutoNum type="arabicPeriod"/>
            </a:pPr>
            <a:r>
              <a:rPr lang="en-US"/>
              <a:t>DLT + framework (demo)</a:t>
            </a:r>
            <a:endParaRPr/>
          </a:p>
          <a:p>
            <a:pPr indent="-330200" lvl="0" marL="457200" rtl="0" algn="l">
              <a:spcBef>
                <a:spcPts val="0"/>
              </a:spcBef>
              <a:spcAft>
                <a:spcPts val="0"/>
              </a:spcAft>
              <a:buSzPts val="1600"/>
              <a:buAutoNum type="arabicPeriod"/>
            </a:pPr>
            <a:r>
              <a:rPr lang="en-US"/>
              <a:t>Prophecy</a:t>
            </a:r>
            <a:endParaRPr/>
          </a:p>
          <a:p>
            <a:pPr indent="-330200" lvl="0" marL="457200" rtl="0" algn="l">
              <a:spcBef>
                <a:spcPts val="0"/>
              </a:spcBef>
              <a:spcAft>
                <a:spcPts val="0"/>
              </a:spcAft>
              <a:buSzPts val="1600"/>
              <a:buAutoNum type="arabicPeriod"/>
            </a:pPr>
            <a:r>
              <a:rPr lang="en-US"/>
              <a:t>Collibra</a:t>
            </a:r>
            <a:endParaRPr/>
          </a:p>
        </p:txBody>
      </p:sp>
      <p:sp>
        <p:nvSpPr>
          <p:cNvPr id="8149" name="Google Shape;8149;p999"/>
          <p:cNvSpPr txBox="1"/>
          <p:nvPr>
            <p:ph idx="5" type="subTitle"/>
          </p:nvPr>
        </p:nvSpPr>
        <p:spPr>
          <a:xfrm>
            <a:off x="786275" y="1970336"/>
            <a:ext cx="32004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Ingestion</a:t>
            </a:r>
            <a:endParaRPr/>
          </a:p>
        </p:txBody>
      </p:sp>
      <p:sp>
        <p:nvSpPr>
          <p:cNvPr id="8150" name="Google Shape;8150;p999"/>
          <p:cNvSpPr txBox="1"/>
          <p:nvPr>
            <p:ph idx="6" type="subTitle"/>
          </p:nvPr>
        </p:nvSpPr>
        <p:spPr>
          <a:xfrm>
            <a:off x="4495846" y="1970336"/>
            <a:ext cx="32004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Transformation</a:t>
            </a:r>
            <a:endParaRPr/>
          </a:p>
        </p:txBody>
      </p:sp>
      <p:sp>
        <p:nvSpPr>
          <p:cNvPr id="8151" name="Google Shape;8151;p999"/>
          <p:cNvSpPr txBox="1"/>
          <p:nvPr>
            <p:ph idx="7" type="subTitle"/>
          </p:nvPr>
        </p:nvSpPr>
        <p:spPr>
          <a:xfrm>
            <a:off x="8182084" y="1970336"/>
            <a:ext cx="32004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Data Quality</a:t>
            </a:r>
            <a:endParaRPr/>
          </a:p>
        </p:txBody>
      </p:sp>
      <p:sp>
        <p:nvSpPr>
          <p:cNvPr id="8152" name="Google Shape;8152;p999"/>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6" name="Shape 8156"/>
        <p:cNvGrpSpPr/>
        <p:nvPr/>
      </p:nvGrpSpPr>
      <p:grpSpPr>
        <a:xfrm>
          <a:off x="0" y="0"/>
          <a:ext cx="0" cy="0"/>
          <a:chOff x="0" y="0"/>
          <a:chExt cx="0" cy="0"/>
        </a:xfrm>
      </p:grpSpPr>
      <p:sp>
        <p:nvSpPr>
          <p:cNvPr id="8157" name="Google Shape;8157;p1000"/>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chemeClr val="lt1"/>
                </a:solidFill>
              </a:rPr>
              <a:t>Ingestion</a:t>
            </a:r>
            <a:endParaRPr>
              <a:solidFill>
                <a:schemeClr val="lt1"/>
              </a:solidFill>
            </a:endParaRPr>
          </a:p>
        </p:txBody>
      </p:sp>
      <p:sp>
        <p:nvSpPr>
          <p:cNvPr id="8158" name="Google Shape;8158;p1000"/>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2" name="Shape 7082"/>
        <p:cNvGrpSpPr/>
        <p:nvPr/>
      </p:nvGrpSpPr>
      <p:grpSpPr>
        <a:xfrm>
          <a:off x="0" y="0"/>
          <a:ext cx="0" cy="0"/>
          <a:chOff x="0" y="0"/>
          <a:chExt cx="0" cy="0"/>
        </a:xfrm>
      </p:grpSpPr>
      <p:sp>
        <p:nvSpPr>
          <p:cNvPr id="7083" name="Google Shape;7083;p947"/>
          <p:cNvSpPr/>
          <p:nvPr/>
        </p:nvSpPr>
        <p:spPr>
          <a:xfrm>
            <a:off x="2988" y="4880393"/>
            <a:ext cx="12189149" cy="228108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b="0" i="0" sz="1466" u="none" cap="none" strike="noStrike">
              <a:solidFill>
                <a:schemeClr val="lt1"/>
              </a:solidFill>
              <a:latin typeface="DM Sans"/>
              <a:ea typeface="DM Sans"/>
              <a:cs typeface="DM Sans"/>
              <a:sym typeface="DM Sans"/>
            </a:endParaRPr>
          </a:p>
        </p:txBody>
      </p:sp>
      <p:sp>
        <p:nvSpPr>
          <p:cNvPr id="7084" name="Google Shape;7084;p947"/>
          <p:cNvSpPr txBox="1"/>
          <p:nvPr>
            <p:ph type="title"/>
          </p:nvPr>
        </p:nvSpPr>
        <p:spPr>
          <a:xfrm>
            <a:off x="731518" y="539496"/>
            <a:ext cx="10725900" cy="585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000"/>
              <a:buFont typeface="DM Sans Medium"/>
              <a:buNone/>
            </a:pPr>
            <a:r>
              <a:rPr lang="en-US"/>
              <a:t>The Data Lakehouse</a:t>
            </a:r>
            <a:endParaRPr/>
          </a:p>
        </p:txBody>
      </p:sp>
      <p:sp>
        <p:nvSpPr>
          <p:cNvPr id="7085" name="Google Shape;7085;p947"/>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2400"/>
              <a:buNone/>
            </a:pPr>
            <a:r>
              <a:rPr lang="en-US"/>
              <a:t>An open, unified foundation for all your data</a:t>
            </a:r>
            <a:endParaRPr/>
          </a:p>
        </p:txBody>
      </p:sp>
      <p:sp>
        <p:nvSpPr>
          <p:cNvPr id="7086" name="Google Shape;7086;p947"/>
          <p:cNvSpPr/>
          <p:nvPr/>
        </p:nvSpPr>
        <p:spPr>
          <a:xfrm>
            <a:off x="757895" y="3246769"/>
            <a:ext cx="7513200" cy="914100"/>
          </a:xfrm>
          <a:prstGeom prst="rect">
            <a:avLst/>
          </a:prstGeom>
          <a:solidFill>
            <a:srgbClr val="A1ACBE"/>
          </a:solidFill>
          <a:ln>
            <a:noFill/>
          </a:ln>
        </p:spPr>
        <p:txBody>
          <a:bodyPr anchorCtr="0" anchor="ctr" bIns="91400" lIns="91400" spcFirstLastPara="1" rIns="91400" wrap="square" tIns="91400">
            <a:noAutofit/>
          </a:bodyPr>
          <a:lstStyle/>
          <a:p>
            <a:pPr indent="0" lvl="0" marL="0" marR="0" rtl="0" algn="ctr">
              <a:spcBef>
                <a:spcPts val="0"/>
              </a:spcBef>
              <a:spcAft>
                <a:spcPts val="0"/>
              </a:spcAft>
              <a:buNone/>
            </a:pPr>
            <a:r>
              <a:rPr b="0" i="0" lang="en-US" sz="2000" u="none" cap="none" strike="noStrike">
                <a:solidFill>
                  <a:schemeClr val="dk1"/>
                </a:solidFill>
                <a:latin typeface="DM Sans"/>
                <a:ea typeface="DM Sans"/>
                <a:cs typeface="DM Sans"/>
                <a:sym typeface="DM Sans"/>
              </a:rPr>
              <a:t>Unified security, governance, and cataloging</a:t>
            </a:r>
            <a:endParaRPr/>
          </a:p>
        </p:txBody>
      </p:sp>
      <p:sp>
        <p:nvSpPr>
          <p:cNvPr id="7087" name="Google Shape;7087;p947"/>
          <p:cNvSpPr/>
          <p:nvPr/>
        </p:nvSpPr>
        <p:spPr>
          <a:xfrm>
            <a:off x="757895" y="4263204"/>
            <a:ext cx="7513200" cy="914100"/>
          </a:xfrm>
          <a:prstGeom prst="rect">
            <a:avLst/>
          </a:prstGeom>
          <a:solidFill>
            <a:srgbClr val="A1ACBE"/>
          </a:solidFill>
          <a:ln>
            <a:noFill/>
          </a:ln>
        </p:spPr>
        <p:txBody>
          <a:bodyPr anchorCtr="0" anchor="ctr" bIns="91400" lIns="91400" spcFirstLastPara="1" rIns="91400" wrap="square" tIns="91400">
            <a:noAutofit/>
          </a:bodyPr>
          <a:lstStyle/>
          <a:p>
            <a:pPr indent="0" lvl="0" marL="0" marR="0" rtl="0" algn="ctr">
              <a:spcBef>
                <a:spcPts val="0"/>
              </a:spcBef>
              <a:spcAft>
                <a:spcPts val="0"/>
              </a:spcAft>
              <a:buNone/>
            </a:pPr>
            <a:r>
              <a:rPr b="0" i="0" lang="en-US" sz="2000" u="none" cap="none" strike="noStrike">
                <a:solidFill>
                  <a:schemeClr val="dk1"/>
                </a:solidFill>
                <a:latin typeface="DM Sans"/>
                <a:ea typeface="DM Sans"/>
                <a:cs typeface="DM Sans"/>
                <a:sym typeface="DM Sans"/>
              </a:rPr>
              <a:t>Unified data storage for reliability and sharing</a:t>
            </a:r>
            <a:endParaRPr/>
          </a:p>
        </p:txBody>
      </p:sp>
      <p:sp>
        <p:nvSpPr>
          <p:cNvPr id="7088" name="Google Shape;7088;p947"/>
          <p:cNvSpPr txBox="1"/>
          <p:nvPr/>
        </p:nvSpPr>
        <p:spPr>
          <a:xfrm>
            <a:off x="2565071" y="5367221"/>
            <a:ext cx="3914100" cy="4002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1" i="0" lang="en-US" sz="2000" u="none" cap="none" strike="noStrike">
                <a:solidFill>
                  <a:srgbClr val="1B3139"/>
                </a:solidFill>
                <a:latin typeface="DM Sans"/>
                <a:ea typeface="DM Sans"/>
                <a:cs typeface="DM Sans"/>
                <a:sym typeface="DM Sans"/>
              </a:rPr>
              <a:t>Open Data Lake</a:t>
            </a:r>
            <a:endParaRPr b="0" i="0" sz="2000" u="none" cap="none" strike="noStrike">
              <a:solidFill>
                <a:schemeClr val="lt1"/>
              </a:solidFill>
              <a:latin typeface="DM Sans"/>
              <a:ea typeface="DM Sans"/>
              <a:cs typeface="DM Sans"/>
              <a:sym typeface="DM Sans"/>
            </a:endParaRPr>
          </a:p>
        </p:txBody>
      </p:sp>
      <p:sp>
        <p:nvSpPr>
          <p:cNvPr id="7089" name="Google Shape;7089;p947"/>
          <p:cNvSpPr txBox="1"/>
          <p:nvPr/>
        </p:nvSpPr>
        <p:spPr>
          <a:xfrm>
            <a:off x="2246632" y="5792070"/>
            <a:ext cx="4535700" cy="7080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0" i="0" lang="en-US" sz="2000" u="none" cap="none" strike="noStrike">
                <a:solidFill>
                  <a:srgbClr val="1B3139"/>
                </a:solidFill>
                <a:latin typeface="DM Sans"/>
                <a:ea typeface="DM Sans"/>
                <a:cs typeface="DM Sans"/>
                <a:sym typeface="DM Sans"/>
              </a:rPr>
              <a:t>All Raw Data</a:t>
            </a:r>
            <a:endParaRPr b="0" i="0" sz="2000" u="none" cap="none" strike="noStrike">
              <a:solidFill>
                <a:schemeClr val="lt1"/>
              </a:solidFill>
              <a:latin typeface="DM Sans"/>
              <a:ea typeface="DM Sans"/>
              <a:cs typeface="DM Sans"/>
              <a:sym typeface="DM Sans"/>
            </a:endParaRPr>
          </a:p>
          <a:p>
            <a:pPr indent="0" lvl="0" marL="0" marR="0" rtl="0" algn="ctr">
              <a:spcBef>
                <a:spcPts val="0"/>
              </a:spcBef>
              <a:spcAft>
                <a:spcPts val="0"/>
              </a:spcAft>
              <a:buNone/>
            </a:pPr>
            <a:r>
              <a:rPr b="0" i="0" lang="en-US" sz="2000" u="none" cap="none" strike="noStrike">
                <a:solidFill>
                  <a:srgbClr val="1B3139"/>
                </a:solidFill>
                <a:latin typeface="DM Sans"/>
                <a:ea typeface="DM Sans"/>
                <a:cs typeface="DM Sans"/>
                <a:sym typeface="DM Sans"/>
              </a:rPr>
              <a:t>(Logs, Texts, Audio, Video, Images)</a:t>
            </a:r>
            <a:endParaRPr b="0" i="0" sz="2000" u="none" cap="none" strike="noStrike">
              <a:solidFill>
                <a:schemeClr val="lt1"/>
              </a:solidFill>
              <a:latin typeface="DM Sans"/>
              <a:ea typeface="DM Sans"/>
              <a:cs typeface="DM Sans"/>
              <a:sym typeface="DM Sans"/>
            </a:endParaRPr>
          </a:p>
        </p:txBody>
      </p:sp>
      <p:grpSp>
        <p:nvGrpSpPr>
          <p:cNvPr id="7090" name="Google Shape;7090;p947"/>
          <p:cNvGrpSpPr/>
          <p:nvPr/>
        </p:nvGrpSpPr>
        <p:grpSpPr>
          <a:xfrm>
            <a:off x="757911" y="2230196"/>
            <a:ext cx="7513368" cy="914322"/>
            <a:chOff x="1229801" y="1186050"/>
            <a:chExt cx="5636435" cy="685913"/>
          </a:xfrm>
        </p:grpSpPr>
        <p:sp>
          <p:nvSpPr>
            <p:cNvPr id="7091" name="Google Shape;7091;p947"/>
            <p:cNvSpPr/>
            <p:nvPr/>
          </p:nvSpPr>
          <p:spPr>
            <a:xfrm>
              <a:off x="1229801" y="1186163"/>
              <a:ext cx="1344300" cy="685800"/>
            </a:xfrm>
            <a:prstGeom prst="rect">
              <a:avLst/>
            </a:prstGeom>
            <a:solidFill>
              <a:srgbClr val="B3D4DE"/>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800" u="none" cap="none" strike="noStrike">
                  <a:solidFill>
                    <a:schemeClr val="dk1"/>
                  </a:solidFill>
                  <a:latin typeface="DM Sans"/>
                  <a:ea typeface="DM Sans"/>
                  <a:cs typeface="DM Sans"/>
                  <a:sym typeface="DM Sans"/>
                </a:rPr>
                <a:t>Data Science </a:t>
              </a:r>
              <a:br>
                <a:rPr b="0" i="0" lang="en-US" sz="1800" u="none" cap="none" strike="noStrike">
                  <a:solidFill>
                    <a:schemeClr val="dk1"/>
                  </a:solidFill>
                  <a:latin typeface="DM Sans"/>
                  <a:ea typeface="DM Sans"/>
                  <a:cs typeface="DM Sans"/>
                  <a:sym typeface="DM Sans"/>
                </a:rPr>
              </a:br>
              <a:r>
                <a:rPr b="0" i="0" lang="en-US" sz="1800" u="none" cap="none" strike="noStrike">
                  <a:solidFill>
                    <a:schemeClr val="dk1"/>
                  </a:solidFill>
                  <a:latin typeface="DM Sans"/>
                  <a:ea typeface="DM Sans"/>
                  <a:cs typeface="DM Sans"/>
                  <a:sym typeface="DM Sans"/>
                </a:rPr>
                <a:t>&amp; AI</a:t>
              </a:r>
              <a:endParaRPr/>
            </a:p>
          </p:txBody>
        </p:sp>
        <p:sp>
          <p:nvSpPr>
            <p:cNvPr id="7092" name="Google Shape;7092;p947"/>
            <p:cNvSpPr/>
            <p:nvPr/>
          </p:nvSpPr>
          <p:spPr>
            <a:xfrm>
              <a:off x="2660513" y="1186163"/>
              <a:ext cx="1344300" cy="685800"/>
            </a:xfrm>
            <a:prstGeom prst="rect">
              <a:avLst/>
            </a:prstGeom>
            <a:solidFill>
              <a:srgbClr val="B3D4DE"/>
            </a:solidFill>
            <a:ln>
              <a:noFill/>
            </a:ln>
          </p:spPr>
          <p:txBody>
            <a:bodyPr anchorCtr="0" anchor="ctr" bIns="91400" lIns="0" spcFirstLastPara="1" rIns="0" wrap="square" tIns="91400">
              <a:noAutofit/>
            </a:bodyPr>
            <a:lstStyle/>
            <a:p>
              <a:pPr indent="0" lvl="0" marL="0" marR="0" rtl="0" algn="ctr">
                <a:spcBef>
                  <a:spcPts val="0"/>
                </a:spcBef>
                <a:spcAft>
                  <a:spcPts val="0"/>
                </a:spcAft>
                <a:buNone/>
              </a:pPr>
              <a:r>
                <a:rPr b="0" i="0" lang="en-US" sz="1800" u="none" cap="none" strike="noStrike">
                  <a:solidFill>
                    <a:schemeClr val="dk1"/>
                  </a:solidFill>
                  <a:latin typeface="DM Sans"/>
                  <a:ea typeface="DM Sans"/>
                  <a:cs typeface="DM Sans"/>
                  <a:sym typeface="DM Sans"/>
                </a:rPr>
                <a:t>ETL &amp; Real-time </a:t>
              </a:r>
              <a:br>
                <a:rPr b="0" i="0" lang="en-US" sz="1800" u="none" cap="none" strike="noStrike">
                  <a:solidFill>
                    <a:schemeClr val="dk1"/>
                  </a:solidFill>
                  <a:latin typeface="DM Sans"/>
                  <a:ea typeface="DM Sans"/>
                  <a:cs typeface="DM Sans"/>
                  <a:sym typeface="DM Sans"/>
                </a:rPr>
              </a:br>
              <a:r>
                <a:rPr b="0" i="0" lang="en-US" sz="1800" u="none" cap="none" strike="noStrike">
                  <a:solidFill>
                    <a:schemeClr val="dk1"/>
                  </a:solidFill>
                  <a:latin typeface="DM Sans"/>
                  <a:ea typeface="DM Sans"/>
                  <a:cs typeface="DM Sans"/>
                  <a:sym typeface="DM Sans"/>
                </a:rPr>
                <a:t>Analytics</a:t>
              </a:r>
              <a:endParaRPr/>
            </a:p>
          </p:txBody>
        </p:sp>
        <p:sp>
          <p:nvSpPr>
            <p:cNvPr id="7093" name="Google Shape;7093;p947"/>
            <p:cNvSpPr/>
            <p:nvPr/>
          </p:nvSpPr>
          <p:spPr>
            <a:xfrm>
              <a:off x="4091225" y="1186163"/>
              <a:ext cx="1344300" cy="685800"/>
            </a:xfrm>
            <a:prstGeom prst="rect">
              <a:avLst/>
            </a:prstGeom>
            <a:solidFill>
              <a:srgbClr val="B3D4DE"/>
            </a:solidFill>
            <a:ln>
              <a:noFill/>
            </a:ln>
          </p:spPr>
          <p:txBody>
            <a:bodyPr anchorCtr="0" anchor="ctr" bIns="91400" lIns="0" spcFirstLastPara="1" rIns="0" wrap="square" tIns="91400">
              <a:noAutofit/>
            </a:bodyPr>
            <a:lstStyle/>
            <a:p>
              <a:pPr indent="0" lvl="0" marL="0" marR="0" rtl="0" algn="ctr">
                <a:spcBef>
                  <a:spcPts val="0"/>
                </a:spcBef>
                <a:spcAft>
                  <a:spcPts val="0"/>
                </a:spcAft>
                <a:buNone/>
              </a:pPr>
              <a:r>
                <a:rPr b="0" i="0" lang="en-US" sz="1800" u="none" cap="none" strike="noStrike">
                  <a:solidFill>
                    <a:schemeClr val="dk1"/>
                  </a:solidFill>
                  <a:latin typeface="DM Sans"/>
                  <a:ea typeface="DM Sans"/>
                  <a:cs typeface="DM Sans"/>
                  <a:sym typeface="DM Sans"/>
                </a:rPr>
                <a:t>Orchestration</a:t>
              </a:r>
              <a:endParaRPr/>
            </a:p>
          </p:txBody>
        </p:sp>
        <p:sp>
          <p:nvSpPr>
            <p:cNvPr id="7094" name="Google Shape;7094;p947"/>
            <p:cNvSpPr/>
            <p:nvPr/>
          </p:nvSpPr>
          <p:spPr>
            <a:xfrm>
              <a:off x="5521936" y="1186050"/>
              <a:ext cx="1344300" cy="685800"/>
            </a:xfrm>
            <a:prstGeom prst="rect">
              <a:avLst/>
            </a:prstGeom>
            <a:solidFill>
              <a:srgbClr val="B3D4DE"/>
            </a:solidFill>
            <a:ln>
              <a:noFill/>
            </a:ln>
          </p:spPr>
          <p:txBody>
            <a:bodyPr anchorCtr="0" anchor="ctr" bIns="91400" lIns="0" spcFirstLastPara="1" rIns="0" wrap="square" tIns="91400">
              <a:noAutofit/>
            </a:bodyPr>
            <a:lstStyle/>
            <a:p>
              <a:pPr indent="0" lvl="0" marL="0" marR="0" rtl="0" algn="ctr">
                <a:spcBef>
                  <a:spcPts val="0"/>
                </a:spcBef>
                <a:spcAft>
                  <a:spcPts val="0"/>
                </a:spcAft>
                <a:buNone/>
              </a:pPr>
              <a:r>
                <a:rPr b="0" i="0" lang="en-US" sz="1800" u="none" cap="none" strike="noStrike">
                  <a:solidFill>
                    <a:schemeClr val="dk1"/>
                  </a:solidFill>
                  <a:latin typeface="DM Sans"/>
                  <a:ea typeface="DM Sans"/>
                  <a:cs typeface="DM Sans"/>
                  <a:sym typeface="DM Sans"/>
                </a:rPr>
                <a:t>Data </a:t>
              </a:r>
              <a:br>
                <a:rPr b="0" i="0" lang="en-US" sz="1800" u="none" cap="none" strike="noStrike">
                  <a:solidFill>
                    <a:schemeClr val="dk1"/>
                  </a:solidFill>
                  <a:latin typeface="DM Sans"/>
                  <a:ea typeface="DM Sans"/>
                  <a:cs typeface="DM Sans"/>
                  <a:sym typeface="DM Sans"/>
                </a:rPr>
              </a:br>
              <a:r>
                <a:rPr b="0" i="0" lang="en-US" sz="1800" u="none" cap="none" strike="noStrike">
                  <a:solidFill>
                    <a:schemeClr val="dk1"/>
                  </a:solidFill>
                  <a:latin typeface="DM Sans"/>
                  <a:ea typeface="DM Sans"/>
                  <a:cs typeface="DM Sans"/>
                  <a:sym typeface="DM Sans"/>
                </a:rPr>
                <a:t>Warehousing</a:t>
              </a:r>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8"/>
                                        </p:tgtEl>
                                        <p:attrNameLst>
                                          <p:attrName>style.visibility</p:attrName>
                                        </p:attrNameLst>
                                      </p:cBhvr>
                                      <p:to>
                                        <p:strVal val="visible"/>
                                      </p:to>
                                    </p:set>
                                    <p:animEffect filter="fade" transition="in">
                                      <p:cBhvr>
                                        <p:cTn dur="500"/>
                                        <p:tgtEl>
                                          <p:spTgt spid="7088"/>
                                        </p:tgtEl>
                                      </p:cBhvr>
                                    </p:animEffect>
                                  </p:childTnLst>
                                </p:cTn>
                              </p:par>
                              <p:par>
                                <p:cTn fill="hold" nodeType="withEffect" presetClass="entr" presetID="10" presetSubtype="0">
                                  <p:stCondLst>
                                    <p:cond delay="0"/>
                                  </p:stCondLst>
                                  <p:childTnLst>
                                    <p:set>
                                      <p:cBhvr>
                                        <p:cTn dur="1" fill="hold">
                                          <p:stCondLst>
                                            <p:cond delay="0"/>
                                          </p:stCondLst>
                                        </p:cTn>
                                        <p:tgtEl>
                                          <p:spTgt spid="7089"/>
                                        </p:tgtEl>
                                        <p:attrNameLst>
                                          <p:attrName>style.visibility</p:attrName>
                                        </p:attrNameLst>
                                      </p:cBhvr>
                                      <p:to>
                                        <p:strVal val="visible"/>
                                      </p:to>
                                    </p:set>
                                    <p:animEffect filter="fade" transition="in">
                                      <p:cBhvr>
                                        <p:cTn dur="500"/>
                                        <p:tgtEl>
                                          <p:spTgt spid="70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7"/>
                                        </p:tgtEl>
                                        <p:attrNameLst>
                                          <p:attrName>style.visibility</p:attrName>
                                        </p:attrNameLst>
                                      </p:cBhvr>
                                      <p:to>
                                        <p:strVal val="visible"/>
                                      </p:to>
                                    </p:set>
                                    <p:animEffect filter="fade" transition="in">
                                      <p:cBhvr>
                                        <p:cTn dur="500"/>
                                        <p:tgtEl>
                                          <p:spTgt spid="70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6"/>
                                        </p:tgtEl>
                                        <p:attrNameLst>
                                          <p:attrName>style.visibility</p:attrName>
                                        </p:attrNameLst>
                                      </p:cBhvr>
                                      <p:to>
                                        <p:strVal val="visible"/>
                                      </p:to>
                                    </p:set>
                                    <p:animEffect filter="fade" transition="in">
                                      <p:cBhvr>
                                        <p:cTn dur="500"/>
                                        <p:tgtEl>
                                          <p:spTgt spid="70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0"/>
                                        </p:tgtEl>
                                        <p:attrNameLst>
                                          <p:attrName>style.visibility</p:attrName>
                                        </p:attrNameLst>
                                      </p:cBhvr>
                                      <p:to>
                                        <p:strVal val="visible"/>
                                      </p:to>
                                    </p:set>
                                    <p:animEffect filter="fade" transition="in">
                                      <p:cBhvr>
                                        <p:cTn dur="500"/>
                                        <p:tgtEl>
                                          <p:spTgt spid="70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2" name="Shape 8162"/>
        <p:cNvGrpSpPr/>
        <p:nvPr/>
      </p:nvGrpSpPr>
      <p:grpSpPr>
        <a:xfrm>
          <a:off x="0" y="0"/>
          <a:ext cx="0" cy="0"/>
          <a:chOff x="0" y="0"/>
          <a:chExt cx="0" cy="0"/>
        </a:xfrm>
      </p:grpSpPr>
      <p:sp>
        <p:nvSpPr>
          <p:cNvPr id="8163" name="Google Shape;8163;p1001"/>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Ingestion patterns</a:t>
            </a:r>
            <a:endParaRPr/>
          </a:p>
        </p:txBody>
      </p:sp>
      <p:sp>
        <p:nvSpPr>
          <p:cNvPr id="8164" name="Google Shape;8164;p1001"/>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165" name="Google Shape;8165;p1001"/>
          <p:cNvGraphicFramePr/>
          <p:nvPr/>
        </p:nvGraphicFramePr>
        <p:xfrm>
          <a:off x="1560790" y="1386625"/>
          <a:ext cx="3000000" cy="3000000"/>
        </p:xfrm>
        <a:graphic>
          <a:graphicData uri="http://schemas.openxmlformats.org/drawingml/2006/table">
            <a:tbl>
              <a:tblPr>
                <a:solidFill>
                  <a:srgbClr val="FFFFFF"/>
                </a:solidFill>
                <a:tableStyleId>{477212C7-0781-4C91-9690-86B48EB6A41A}</a:tableStyleId>
              </a:tblPr>
              <a:tblGrid>
                <a:gridCol w="1355900"/>
                <a:gridCol w="2602675"/>
                <a:gridCol w="2587100"/>
                <a:gridCol w="2493600"/>
              </a:tblGrid>
              <a:tr h="679625">
                <a:tc>
                  <a:txBody>
                    <a:bodyPr/>
                    <a:lstStyle/>
                    <a:p>
                      <a:pPr indent="0" lvl="0" marL="0" rtl="0" algn="l">
                        <a:lnSpc>
                          <a:spcPct val="115000"/>
                        </a:lnSpc>
                        <a:spcBef>
                          <a:spcPts val="0"/>
                        </a:spcBef>
                        <a:spcAft>
                          <a:spcPts val="0"/>
                        </a:spcAft>
                        <a:buNone/>
                      </a:pPr>
                      <a:r>
                        <a:rPr b="1" lang="en-US" sz="1450">
                          <a:solidFill>
                            <a:srgbClr val="0D0D0D"/>
                          </a:solidFill>
                          <a:highlight>
                            <a:srgbClr val="FFFFFF"/>
                          </a:highlight>
                        </a:rPr>
                        <a:t>Ingestion Pattern</a:t>
                      </a:r>
                      <a:endParaRPr b="1"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450">
                          <a:solidFill>
                            <a:srgbClr val="0D0D0D"/>
                          </a:solidFill>
                          <a:highlight>
                            <a:srgbClr val="FFFFFF"/>
                          </a:highlight>
                        </a:rPr>
                        <a:t>Volume</a:t>
                      </a:r>
                      <a:endParaRPr b="1"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450">
                          <a:solidFill>
                            <a:srgbClr val="0D0D0D"/>
                          </a:solidFill>
                          <a:highlight>
                            <a:srgbClr val="FFFFFF"/>
                          </a:highlight>
                        </a:rPr>
                        <a:t>Type</a:t>
                      </a:r>
                      <a:endParaRPr b="1"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450">
                          <a:solidFill>
                            <a:srgbClr val="0D0D0D"/>
                          </a:solidFill>
                          <a:highlight>
                            <a:srgbClr val="FFFFFF"/>
                          </a:highlight>
                        </a:rPr>
                        <a:t>Frequency of Schema Changes</a:t>
                      </a:r>
                      <a:endParaRPr b="1"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r>
              <a:tr h="1321475">
                <a:tc>
                  <a:txBody>
                    <a:bodyPr/>
                    <a:lstStyle/>
                    <a:p>
                      <a:pPr indent="0" lvl="0" marL="0" rtl="0" algn="l">
                        <a:lnSpc>
                          <a:spcPct val="115000"/>
                        </a:lnSpc>
                        <a:spcBef>
                          <a:spcPts val="0"/>
                        </a:spcBef>
                        <a:spcAft>
                          <a:spcPts val="0"/>
                        </a:spcAft>
                        <a:buNone/>
                      </a:pPr>
                      <a:r>
                        <a:rPr b="1" lang="en-US" sz="1450">
                          <a:solidFill>
                            <a:srgbClr val="0D0D0D"/>
                          </a:solidFill>
                          <a:highlight>
                            <a:srgbClr val="FFFFFF"/>
                          </a:highlight>
                        </a:rPr>
                        <a:t>#1 On-Prem Oracle Databases</a:t>
                      </a:r>
                      <a:endParaRPr b="1"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50">
                          <a:solidFill>
                            <a:srgbClr val="0D0D0D"/>
                          </a:solidFill>
                          <a:highlight>
                            <a:srgbClr val="FFFFFF"/>
                          </a:highlight>
                        </a:rPr>
                        <a:t>High volume, scaling to petabytes across all trials over 5 years.</a:t>
                      </a:r>
                      <a:endParaRPr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50">
                          <a:solidFill>
                            <a:srgbClr val="0D0D0D"/>
                          </a:solidFill>
                          <a:highlight>
                            <a:srgbClr val="FFFFFF"/>
                          </a:highlight>
                        </a:rPr>
                        <a:t>Primarily structured data, with possible semi-structured data like XML or JSON.</a:t>
                      </a:r>
                      <a:endParaRPr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50">
                          <a:solidFill>
                            <a:srgbClr val="0D0D0D"/>
                          </a:solidFill>
                          <a:highlight>
                            <a:srgbClr val="FFFFFF"/>
                          </a:highlight>
                        </a:rPr>
                        <a:t>Moderate to low, with changes mainly during the setup phase of each trial or when integrating new trials.</a:t>
                      </a:r>
                      <a:endParaRPr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r>
              <a:tr h="1642425">
                <a:tc>
                  <a:txBody>
                    <a:bodyPr/>
                    <a:lstStyle/>
                    <a:p>
                      <a:pPr indent="0" lvl="0" marL="0" rtl="0" algn="l">
                        <a:lnSpc>
                          <a:spcPct val="115000"/>
                        </a:lnSpc>
                        <a:spcBef>
                          <a:spcPts val="0"/>
                        </a:spcBef>
                        <a:spcAft>
                          <a:spcPts val="0"/>
                        </a:spcAft>
                        <a:buNone/>
                      </a:pPr>
                      <a:r>
                        <a:rPr b="1" lang="en-US" sz="1450">
                          <a:solidFill>
                            <a:srgbClr val="0D0D0D"/>
                          </a:solidFill>
                          <a:highlight>
                            <a:srgbClr val="FFFFFF"/>
                          </a:highlight>
                        </a:rPr>
                        <a:t>#2 File Systems</a:t>
                      </a:r>
                      <a:endParaRPr b="1"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50">
                          <a:solidFill>
                            <a:srgbClr val="0D0D0D"/>
                          </a:solidFill>
                          <a:highlight>
                            <a:srgbClr val="FFFFFF"/>
                          </a:highlight>
                        </a:rPr>
                        <a:t>Varies widely, with potential for several terabytes per trial, depending on data types (e.g., imaging, genomic data).</a:t>
                      </a:r>
                      <a:endParaRPr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50">
                          <a:solidFill>
                            <a:srgbClr val="0D0D0D"/>
                          </a:solidFill>
                          <a:highlight>
                            <a:srgbClr val="FFFFFF"/>
                          </a:highlight>
                        </a:rPr>
                        <a:t>Unstructured and semi-structured data, including images, videos, PDFs, and structured data files like CSVs.</a:t>
                      </a:r>
                      <a:endParaRPr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50">
                          <a:solidFill>
                            <a:srgbClr val="0D0D0D"/>
                          </a:solidFill>
                          <a:highlight>
                            <a:srgbClr val="FFFFFF"/>
                          </a:highlight>
                        </a:rPr>
                        <a:t>Not applicable in the traditional sense, but organization and naming conventions might evolve.</a:t>
                      </a:r>
                      <a:endParaRPr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r>
              <a:tr h="1321475">
                <a:tc>
                  <a:txBody>
                    <a:bodyPr/>
                    <a:lstStyle/>
                    <a:p>
                      <a:pPr indent="0" lvl="0" marL="0" rtl="0" algn="l">
                        <a:lnSpc>
                          <a:spcPct val="115000"/>
                        </a:lnSpc>
                        <a:spcBef>
                          <a:spcPts val="0"/>
                        </a:spcBef>
                        <a:spcAft>
                          <a:spcPts val="0"/>
                        </a:spcAft>
                        <a:buNone/>
                      </a:pPr>
                      <a:r>
                        <a:rPr b="1" lang="en-US" sz="1450">
                          <a:solidFill>
                            <a:srgbClr val="0D0D0D"/>
                          </a:solidFill>
                          <a:highlight>
                            <a:srgbClr val="FFFFFF"/>
                          </a:highlight>
                        </a:rPr>
                        <a:t>#3 Cloud SaaS Systems</a:t>
                      </a:r>
                      <a:endParaRPr b="1"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50">
                          <a:solidFill>
                            <a:srgbClr val="0D0D0D"/>
                          </a:solidFill>
                          <a:highlight>
                            <a:srgbClr val="FFFFFF"/>
                          </a:highlight>
                        </a:rPr>
                        <a:t>Hundreds of gigabytes to several terabytes per trial, aggregating to petabytes for all ongoing trials.</a:t>
                      </a:r>
                      <a:endParaRPr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50">
                          <a:solidFill>
                            <a:srgbClr val="0D0D0D"/>
                          </a:solidFill>
                          <a:highlight>
                            <a:srgbClr val="FFFFFF"/>
                          </a:highlight>
                        </a:rPr>
                        <a:t>Primarily structured data, with some semi-structured data depending on the application.</a:t>
                      </a:r>
                      <a:endParaRPr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50">
                          <a:solidFill>
                            <a:srgbClr val="0D0D0D"/>
                          </a:solidFill>
                          <a:highlight>
                            <a:srgbClr val="FFFFFF"/>
                          </a:highlight>
                        </a:rPr>
                        <a:t>Low to moderate, driven by updates to SaaS platforms or changes in trial protocols.</a:t>
                      </a:r>
                      <a:endParaRPr sz="1450">
                        <a:solidFill>
                          <a:srgbClr val="0D0D0D"/>
                        </a:solidFill>
                        <a:highlight>
                          <a:srgbClr val="FFFFFF"/>
                        </a:highlight>
                      </a:endParaRPr>
                    </a:p>
                  </a:txBody>
                  <a:tcPr marT="9525" marB="9525" marR="9525" marL="9525">
                    <a:lnL cap="flat" cmpd="sng" w="8650">
                      <a:solidFill>
                        <a:srgbClr val="E3E3E3"/>
                      </a:solidFill>
                      <a:prstDash val="solid"/>
                      <a:round/>
                      <a:headEnd len="sm" w="sm" type="none"/>
                      <a:tailEnd len="sm" w="sm" type="none"/>
                    </a:lnL>
                    <a:lnR cap="flat" cmpd="sng" w="8650">
                      <a:solidFill>
                        <a:srgbClr val="E3E3E3"/>
                      </a:solidFill>
                      <a:prstDash val="solid"/>
                      <a:round/>
                      <a:headEnd len="sm" w="sm" type="none"/>
                      <a:tailEnd len="sm" w="sm" type="none"/>
                    </a:lnR>
                    <a:lnT cap="flat" cmpd="sng" w="8650">
                      <a:solidFill>
                        <a:srgbClr val="E3E3E3"/>
                      </a:solidFill>
                      <a:prstDash val="solid"/>
                      <a:round/>
                      <a:headEnd len="sm" w="sm" type="none"/>
                      <a:tailEnd len="sm" w="sm" type="none"/>
                    </a:lnT>
                    <a:lnB cap="flat" cmpd="sng" w="8650">
                      <a:solidFill>
                        <a:srgbClr val="E3E3E3"/>
                      </a:solidFill>
                      <a:prstDash val="solid"/>
                      <a:round/>
                      <a:headEnd len="sm" w="sm" type="none"/>
                      <a:tailEnd len="sm" w="sm" type="none"/>
                    </a:lnB>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9" name="Shape 8169"/>
        <p:cNvGrpSpPr/>
        <p:nvPr/>
      </p:nvGrpSpPr>
      <p:grpSpPr>
        <a:xfrm>
          <a:off x="0" y="0"/>
          <a:ext cx="0" cy="0"/>
          <a:chOff x="0" y="0"/>
          <a:chExt cx="0" cy="0"/>
        </a:xfrm>
      </p:grpSpPr>
      <p:sp>
        <p:nvSpPr>
          <p:cNvPr id="8170" name="Google Shape;8170;p1002"/>
          <p:cNvSpPr txBox="1"/>
          <p:nvPr>
            <p:ph type="title"/>
          </p:nvPr>
        </p:nvSpPr>
        <p:spPr>
          <a:xfrm>
            <a:off x="458143" y="457200"/>
            <a:ext cx="4648500" cy="37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200"/>
              <a:t>Fivetran + Databricks</a:t>
            </a:r>
            <a:endParaRPr sz="3200">
              <a:latin typeface="DM Sans"/>
              <a:ea typeface="DM Sans"/>
              <a:cs typeface="DM Sans"/>
              <a:sym typeface="DM Sans"/>
            </a:endParaRPr>
          </a:p>
        </p:txBody>
      </p:sp>
      <p:sp>
        <p:nvSpPr>
          <p:cNvPr id="8171" name="Google Shape;8171;p1002"/>
          <p:cNvSpPr txBox="1"/>
          <p:nvPr>
            <p:ph idx="12" type="sldNum"/>
          </p:nvPr>
        </p:nvSpPr>
        <p:spPr>
          <a:xfrm>
            <a:off x="11448818" y="6287475"/>
            <a:ext cx="304200" cy="377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8172" name="Google Shape;8172;p1002"/>
          <p:cNvPicPr preferRelativeResize="0"/>
          <p:nvPr/>
        </p:nvPicPr>
        <p:blipFill rotWithShape="1">
          <a:blip r:embed="rId3">
            <a:alphaModFix/>
          </a:blip>
          <a:srcRect b="12461" l="0" r="0" t="12469"/>
          <a:stretch/>
        </p:blipFill>
        <p:spPr>
          <a:xfrm>
            <a:off x="337233" y="2040126"/>
            <a:ext cx="5336100" cy="4005637"/>
          </a:xfrm>
          <a:prstGeom prst="rect">
            <a:avLst/>
          </a:prstGeom>
          <a:noFill/>
          <a:ln>
            <a:noFill/>
          </a:ln>
        </p:spPr>
      </p:pic>
      <p:sp>
        <p:nvSpPr>
          <p:cNvPr id="8173" name="Google Shape;8173;p1002"/>
          <p:cNvSpPr txBox="1"/>
          <p:nvPr/>
        </p:nvSpPr>
        <p:spPr>
          <a:xfrm>
            <a:off x="6932100" y="468233"/>
            <a:ext cx="5074200" cy="5373600"/>
          </a:xfrm>
          <a:prstGeom prst="rect">
            <a:avLst/>
          </a:prstGeom>
          <a:noFill/>
          <a:ln>
            <a:noFill/>
          </a:ln>
        </p:spPr>
        <p:txBody>
          <a:bodyPr anchorCtr="0" anchor="t" bIns="60950" lIns="60950" spcFirstLastPara="1" rIns="60950" wrap="square" tIns="60950">
            <a:spAutoFit/>
          </a:bodyPr>
          <a:lstStyle/>
          <a:p>
            <a:pPr indent="0" lvl="0" marL="0" rtl="0" algn="ctr">
              <a:lnSpc>
                <a:spcPct val="115000"/>
              </a:lnSpc>
              <a:spcBef>
                <a:spcPts val="0"/>
              </a:spcBef>
              <a:spcAft>
                <a:spcPts val="0"/>
              </a:spcAft>
              <a:buNone/>
            </a:pPr>
            <a:r>
              <a:rPr b="1" lang="en-US" sz="2400">
                <a:solidFill>
                  <a:srgbClr val="1B2329"/>
                </a:solidFill>
                <a:latin typeface="DM Sans"/>
                <a:ea typeface="DM Sans"/>
                <a:cs typeface="DM Sans"/>
                <a:sym typeface="DM Sans"/>
              </a:rPr>
              <a:t>Highlights</a:t>
            </a:r>
            <a:endParaRPr b="1" sz="2400">
              <a:solidFill>
                <a:srgbClr val="1B2329"/>
              </a:solidFill>
              <a:latin typeface="DM Sans"/>
              <a:ea typeface="DM Sans"/>
              <a:cs typeface="DM Sans"/>
              <a:sym typeface="DM Sans"/>
            </a:endParaRPr>
          </a:p>
          <a:p>
            <a:pPr indent="0" lvl="0" marL="0" rtl="0" algn="l">
              <a:lnSpc>
                <a:spcPct val="115000"/>
              </a:lnSpc>
              <a:spcBef>
                <a:spcPts val="0"/>
              </a:spcBef>
              <a:spcAft>
                <a:spcPts val="0"/>
              </a:spcAft>
              <a:buNone/>
            </a:pPr>
            <a:r>
              <a:t/>
            </a:r>
            <a:endParaRPr sz="1900">
              <a:solidFill>
                <a:srgbClr val="1B2329"/>
              </a:solidFill>
              <a:latin typeface="DM Sans"/>
              <a:ea typeface="DM Sans"/>
              <a:cs typeface="DM Sans"/>
              <a:sym typeface="DM Sans"/>
            </a:endParaRPr>
          </a:p>
          <a:p>
            <a:pPr indent="-273050" lvl="0" marL="304800" rtl="0" algn="l">
              <a:lnSpc>
                <a:spcPct val="115000"/>
              </a:lnSpc>
              <a:spcBef>
                <a:spcPts val="0"/>
              </a:spcBef>
              <a:spcAft>
                <a:spcPts val="0"/>
              </a:spcAft>
              <a:buClr>
                <a:srgbClr val="1B2329"/>
              </a:buClr>
              <a:buSzPts val="1900"/>
              <a:buFont typeface="DM Sans"/>
              <a:buChar char="●"/>
            </a:pPr>
            <a:r>
              <a:rPr lang="en-US" sz="1900">
                <a:solidFill>
                  <a:srgbClr val="1B2329"/>
                </a:solidFill>
                <a:latin typeface="DM Sans"/>
                <a:ea typeface="DM Sans"/>
                <a:cs typeface="DM Sans"/>
                <a:sym typeface="DM Sans"/>
              </a:rPr>
              <a:t>2023 Databricks Data Innovation Partner of the Year</a:t>
            </a:r>
            <a:endParaRPr sz="1900">
              <a:solidFill>
                <a:srgbClr val="1B2329"/>
              </a:solidFill>
              <a:latin typeface="DM Sans"/>
              <a:ea typeface="DM Sans"/>
              <a:cs typeface="DM Sans"/>
              <a:sym typeface="DM Sans"/>
            </a:endParaRPr>
          </a:p>
          <a:p>
            <a:pPr indent="-273050" lvl="0" marL="304800" rtl="0" algn="l">
              <a:lnSpc>
                <a:spcPct val="115000"/>
              </a:lnSpc>
              <a:spcBef>
                <a:spcPts val="1300"/>
              </a:spcBef>
              <a:spcAft>
                <a:spcPts val="0"/>
              </a:spcAft>
              <a:buClr>
                <a:srgbClr val="1B2329"/>
              </a:buClr>
              <a:buSzPts val="1900"/>
              <a:buFont typeface="DM Sans"/>
              <a:buChar char="●"/>
            </a:pPr>
            <a:r>
              <a:rPr lang="en-US" sz="1900">
                <a:solidFill>
                  <a:srgbClr val="1B2329"/>
                </a:solidFill>
                <a:latin typeface="DM Sans"/>
                <a:ea typeface="DM Sans"/>
                <a:cs typeface="DM Sans"/>
                <a:sym typeface="DM Sans"/>
              </a:rPr>
              <a:t>2022 Databricks Data Ingestion Partner of the Year </a:t>
            </a:r>
            <a:endParaRPr sz="1900">
              <a:solidFill>
                <a:srgbClr val="1B2329"/>
              </a:solidFill>
              <a:latin typeface="DM Sans"/>
              <a:ea typeface="DM Sans"/>
              <a:cs typeface="DM Sans"/>
              <a:sym typeface="DM Sans"/>
            </a:endParaRPr>
          </a:p>
          <a:p>
            <a:pPr indent="-273050" lvl="0" marL="304800" rtl="0" algn="l">
              <a:lnSpc>
                <a:spcPct val="115000"/>
              </a:lnSpc>
              <a:spcBef>
                <a:spcPts val="1300"/>
              </a:spcBef>
              <a:spcAft>
                <a:spcPts val="0"/>
              </a:spcAft>
              <a:buClr>
                <a:srgbClr val="1B2329"/>
              </a:buClr>
              <a:buSzPts val="1900"/>
              <a:buFont typeface="DM Sans"/>
              <a:buChar char="●"/>
            </a:pPr>
            <a:r>
              <a:rPr lang="en-US" sz="1900">
                <a:solidFill>
                  <a:srgbClr val="1B2329"/>
                </a:solidFill>
                <a:latin typeface="DM Sans"/>
                <a:ea typeface="DM Sans"/>
                <a:cs typeface="DM Sans"/>
                <a:sym typeface="DM Sans"/>
              </a:rPr>
              <a:t>Launch partner for Lakehouse / Partner Connect / Unity Catalog </a:t>
            </a:r>
            <a:endParaRPr sz="1900">
              <a:solidFill>
                <a:srgbClr val="1B2329"/>
              </a:solidFill>
              <a:latin typeface="DM Sans"/>
              <a:ea typeface="DM Sans"/>
              <a:cs typeface="DM Sans"/>
              <a:sym typeface="DM Sans"/>
            </a:endParaRPr>
          </a:p>
          <a:p>
            <a:pPr indent="-273050" lvl="0" marL="304800" rtl="0" algn="l">
              <a:lnSpc>
                <a:spcPct val="115000"/>
              </a:lnSpc>
              <a:spcBef>
                <a:spcPts val="1300"/>
              </a:spcBef>
              <a:spcAft>
                <a:spcPts val="0"/>
              </a:spcAft>
              <a:buClr>
                <a:srgbClr val="1B2329"/>
              </a:buClr>
              <a:buSzPts val="1900"/>
              <a:buFont typeface="DM Sans"/>
              <a:buChar char="●"/>
            </a:pPr>
            <a:r>
              <a:rPr lang="en-US" sz="1900">
                <a:solidFill>
                  <a:srgbClr val="1B2329"/>
                </a:solidFill>
                <a:latin typeface="DM Sans"/>
                <a:ea typeface="DM Sans"/>
                <a:cs typeface="DM Sans"/>
                <a:sym typeface="DM Sans"/>
              </a:rPr>
              <a:t>Library of Databricks-specific features (PrivateLink, deployment option of chosen cloud platform and region, etc) </a:t>
            </a:r>
            <a:endParaRPr sz="1900">
              <a:solidFill>
                <a:srgbClr val="1B2329"/>
              </a:solidFill>
              <a:latin typeface="DM Sans"/>
              <a:ea typeface="DM Sans"/>
              <a:cs typeface="DM Sans"/>
              <a:sym typeface="DM Sans"/>
            </a:endParaRPr>
          </a:p>
          <a:p>
            <a:pPr indent="-273050" lvl="0" marL="304800" rtl="0" algn="l">
              <a:lnSpc>
                <a:spcPct val="115000"/>
              </a:lnSpc>
              <a:spcBef>
                <a:spcPts val="1300"/>
              </a:spcBef>
              <a:spcAft>
                <a:spcPts val="0"/>
              </a:spcAft>
              <a:buClr>
                <a:srgbClr val="1B2329"/>
              </a:buClr>
              <a:buSzPts val="1900"/>
              <a:buFont typeface="DM Sans"/>
              <a:buChar char="●"/>
            </a:pPr>
            <a:r>
              <a:rPr lang="en-US" sz="1900">
                <a:solidFill>
                  <a:srgbClr val="1B2329"/>
                </a:solidFill>
                <a:latin typeface="DM Sans"/>
                <a:ea typeface="DM Sans"/>
                <a:cs typeface="DM Sans"/>
                <a:sym typeface="DM Sans"/>
              </a:rPr>
              <a:t>Databricks leverages Fivetran internally</a:t>
            </a:r>
            <a:endParaRPr sz="1900">
              <a:solidFill>
                <a:srgbClr val="1B2329"/>
              </a:solidFill>
              <a:latin typeface="DM Sans"/>
              <a:ea typeface="DM Sans"/>
              <a:cs typeface="DM Sans"/>
              <a:sym typeface="DM Sans"/>
            </a:endParaRPr>
          </a:p>
          <a:p>
            <a:pPr indent="-273050" lvl="0" marL="304800" rtl="0" algn="l">
              <a:lnSpc>
                <a:spcPct val="115000"/>
              </a:lnSpc>
              <a:spcBef>
                <a:spcPts val="1300"/>
              </a:spcBef>
              <a:spcAft>
                <a:spcPts val="1300"/>
              </a:spcAft>
              <a:buClr>
                <a:srgbClr val="1B2329"/>
              </a:buClr>
              <a:buSzPts val="1900"/>
              <a:buFont typeface="DM Sans"/>
              <a:buChar char="●"/>
            </a:pPr>
            <a:r>
              <a:rPr lang="en-US" sz="1900">
                <a:solidFill>
                  <a:srgbClr val="1B2329"/>
                </a:solidFill>
                <a:latin typeface="DM Sans"/>
                <a:ea typeface="DM Sans"/>
                <a:cs typeface="DM Sans"/>
                <a:sym typeface="DM Sans"/>
              </a:rPr>
              <a:t>180</a:t>
            </a:r>
            <a:r>
              <a:rPr lang="en-US" sz="1900">
                <a:solidFill>
                  <a:srgbClr val="1B2329"/>
                </a:solidFill>
                <a:latin typeface="DM Sans"/>
                <a:ea typeface="DM Sans"/>
                <a:cs typeface="DM Sans"/>
                <a:sym typeface="DM Sans"/>
              </a:rPr>
              <a:t>% customer growth YOY </a:t>
            </a:r>
            <a:endParaRPr sz="1900">
              <a:solidFill>
                <a:srgbClr val="1B2329"/>
              </a:solidFill>
              <a:latin typeface="DM Sans"/>
              <a:ea typeface="DM Sans"/>
              <a:cs typeface="DM Sans"/>
              <a:sym typeface="DM Sans"/>
            </a:endParaRPr>
          </a:p>
        </p:txBody>
      </p:sp>
      <p:pic>
        <p:nvPicPr>
          <p:cNvPr id="8174" name="Google Shape;8174;p1002"/>
          <p:cNvPicPr preferRelativeResize="0"/>
          <p:nvPr/>
        </p:nvPicPr>
        <p:blipFill>
          <a:blip r:embed="rId4">
            <a:alphaModFix/>
          </a:blip>
          <a:stretch>
            <a:fillRect/>
          </a:stretch>
        </p:blipFill>
        <p:spPr>
          <a:xfrm>
            <a:off x="6486371" y="2040133"/>
            <a:ext cx="438390" cy="700958"/>
          </a:xfrm>
          <a:prstGeom prst="rect">
            <a:avLst/>
          </a:prstGeom>
          <a:noFill/>
          <a:ln>
            <a:noFill/>
          </a:ln>
        </p:spPr>
      </p:pic>
      <p:pic>
        <p:nvPicPr>
          <p:cNvPr id="8175" name="Google Shape;8175;p1002"/>
          <p:cNvPicPr preferRelativeResize="0"/>
          <p:nvPr/>
        </p:nvPicPr>
        <p:blipFill>
          <a:blip r:embed="rId5">
            <a:alphaModFix/>
          </a:blip>
          <a:stretch>
            <a:fillRect/>
          </a:stretch>
        </p:blipFill>
        <p:spPr>
          <a:xfrm>
            <a:off x="6600571" y="2135567"/>
            <a:ext cx="210081" cy="227410"/>
          </a:xfrm>
          <a:prstGeom prst="rect">
            <a:avLst/>
          </a:prstGeom>
          <a:noFill/>
          <a:ln>
            <a:noFill/>
          </a:ln>
        </p:spPr>
      </p:pic>
      <p:pic>
        <p:nvPicPr>
          <p:cNvPr id="8176" name="Google Shape;8176;p1002"/>
          <p:cNvPicPr preferRelativeResize="0"/>
          <p:nvPr/>
        </p:nvPicPr>
        <p:blipFill>
          <a:blip r:embed="rId4">
            <a:alphaModFix/>
          </a:blip>
          <a:stretch>
            <a:fillRect/>
          </a:stretch>
        </p:blipFill>
        <p:spPr>
          <a:xfrm>
            <a:off x="6486371" y="1200166"/>
            <a:ext cx="438390" cy="700958"/>
          </a:xfrm>
          <a:prstGeom prst="rect">
            <a:avLst/>
          </a:prstGeom>
          <a:noFill/>
          <a:ln>
            <a:noFill/>
          </a:ln>
        </p:spPr>
      </p:pic>
      <p:pic>
        <p:nvPicPr>
          <p:cNvPr id="8177" name="Google Shape;8177;p1002"/>
          <p:cNvPicPr preferRelativeResize="0"/>
          <p:nvPr/>
        </p:nvPicPr>
        <p:blipFill>
          <a:blip r:embed="rId5">
            <a:alphaModFix/>
          </a:blip>
          <a:stretch>
            <a:fillRect/>
          </a:stretch>
        </p:blipFill>
        <p:spPr>
          <a:xfrm>
            <a:off x="6600571" y="1295600"/>
            <a:ext cx="210081" cy="22741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1" name="Shape 8181"/>
        <p:cNvGrpSpPr/>
        <p:nvPr/>
      </p:nvGrpSpPr>
      <p:grpSpPr>
        <a:xfrm>
          <a:off x="0" y="0"/>
          <a:ext cx="0" cy="0"/>
          <a:chOff x="0" y="0"/>
          <a:chExt cx="0" cy="0"/>
        </a:xfrm>
      </p:grpSpPr>
      <p:pic>
        <p:nvPicPr>
          <p:cNvPr id="8182" name="Google Shape;8182;p1003"/>
          <p:cNvPicPr preferRelativeResize="0"/>
          <p:nvPr/>
        </p:nvPicPr>
        <p:blipFill rotWithShape="1">
          <a:blip r:embed="rId3">
            <a:alphaModFix/>
          </a:blip>
          <a:srcRect b="3147" l="9228" r="17704" t="0"/>
          <a:stretch/>
        </p:blipFill>
        <p:spPr>
          <a:xfrm>
            <a:off x="6172200" y="1656533"/>
            <a:ext cx="5264568" cy="3924666"/>
          </a:xfrm>
          <a:prstGeom prst="rect">
            <a:avLst/>
          </a:prstGeom>
          <a:noFill/>
          <a:ln>
            <a:noFill/>
          </a:ln>
        </p:spPr>
      </p:pic>
      <p:sp>
        <p:nvSpPr>
          <p:cNvPr id="8183" name="Google Shape;8183;p1003"/>
          <p:cNvSpPr txBox="1"/>
          <p:nvPr>
            <p:ph type="title"/>
          </p:nvPr>
        </p:nvSpPr>
        <p:spPr>
          <a:xfrm>
            <a:off x="762666" y="763533"/>
            <a:ext cx="9210900" cy="74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900">
                <a:solidFill>
                  <a:srgbClr val="000000"/>
                </a:solidFill>
              </a:rPr>
              <a:t>Fivetran is the standard for data </a:t>
            </a:r>
            <a:r>
              <a:rPr lang="en-US" sz="2900">
                <a:solidFill>
                  <a:srgbClr val="000000"/>
                </a:solidFill>
              </a:rPr>
              <a:t>movement</a:t>
            </a:r>
            <a:r>
              <a:rPr lang="en-US" sz="2900">
                <a:solidFill>
                  <a:srgbClr val="000000"/>
                </a:solidFill>
              </a:rPr>
              <a:t>.</a:t>
            </a:r>
            <a:endParaRPr sz="3200"/>
          </a:p>
        </p:txBody>
      </p:sp>
      <p:pic>
        <p:nvPicPr>
          <p:cNvPr id="8184" name="Google Shape;8184;p1003"/>
          <p:cNvPicPr preferRelativeResize="0"/>
          <p:nvPr/>
        </p:nvPicPr>
        <p:blipFill rotWithShape="1">
          <a:blip r:embed="rId4">
            <a:alphaModFix/>
          </a:blip>
          <a:srcRect b="36652" l="7748" r="70589" t="36657"/>
          <a:stretch/>
        </p:blipFill>
        <p:spPr>
          <a:xfrm>
            <a:off x="9319667" y="4655718"/>
            <a:ext cx="227568" cy="280400"/>
          </a:xfrm>
          <a:prstGeom prst="rect">
            <a:avLst/>
          </a:prstGeom>
          <a:noFill/>
          <a:ln>
            <a:noFill/>
          </a:ln>
        </p:spPr>
      </p:pic>
      <p:sp>
        <p:nvSpPr>
          <p:cNvPr id="8185" name="Google Shape;8185;p1003"/>
          <p:cNvSpPr txBox="1"/>
          <p:nvPr>
            <p:ph idx="2" type="body"/>
          </p:nvPr>
        </p:nvSpPr>
        <p:spPr>
          <a:xfrm>
            <a:off x="761167" y="2150233"/>
            <a:ext cx="5264400" cy="37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700">
              <a:solidFill>
                <a:srgbClr val="000000"/>
              </a:solidFill>
            </a:endParaRPr>
          </a:p>
          <a:p>
            <a:pPr indent="-260350" lvl="0" marL="304800" rtl="0" algn="l">
              <a:lnSpc>
                <a:spcPct val="115000"/>
              </a:lnSpc>
              <a:spcBef>
                <a:spcPts val="0"/>
              </a:spcBef>
              <a:spcAft>
                <a:spcPts val="0"/>
              </a:spcAft>
              <a:buClr>
                <a:srgbClr val="000000"/>
              </a:buClr>
              <a:buSzPts val="1700"/>
              <a:buFont typeface="DM Sans"/>
              <a:buChar char="●"/>
            </a:pPr>
            <a:r>
              <a:rPr lang="en-US" sz="1700">
                <a:solidFill>
                  <a:srgbClr val="000000"/>
                </a:solidFill>
              </a:rPr>
              <a:t>No-code, self-serve, connect in minutes</a:t>
            </a:r>
            <a:endParaRPr sz="1700">
              <a:solidFill>
                <a:srgbClr val="000000"/>
              </a:solidFill>
            </a:endParaRPr>
          </a:p>
          <a:p>
            <a:pPr indent="-260350" lvl="0" marL="304800" rtl="0" algn="l">
              <a:lnSpc>
                <a:spcPct val="115000"/>
              </a:lnSpc>
              <a:spcBef>
                <a:spcPts val="400"/>
              </a:spcBef>
              <a:spcAft>
                <a:spcPts val="0"/>
              </a:spcAft>
              <a:buClr>
                <a:srgbClr val="000000"/>
              </a:buClr>
              <a:buSzPts val="1700"/>
              <a:buFont typeface="DM Sans"/>
              <a:buChar char="●"/>
            </a:pPr>
            <a:r>
              <a:rPr lang="en-US" sz="1700">
                <a:solidFill>
                  <a:srgbClr val="000000"/>
                </a:solidFill>
              </a:rPr>
              <a:t>Simplified &amp; standardized architecture </a:t>
            </a:r>
            <a:endParaRPr sz="1700">
              <a:solidFill>
                <a:srgbClr val="000000"/>
              </a:solidFill>
            </a:endParaRPr>
          </a:p>
          <a:p>
            <a:pPr indent="-260350" lvl="0" marL="304800" rtl="0" algn="l">
              <a:lnSpc>
                <a:spcPct val="115000"/>
              </a:lnSpc>
              <a:spcBef>
                <a:spcPts val="400"/>
              </a:spcBef>
              <a:spcAft>
                <a:spcPts val="0"/>
              </a:spcAft>
              <a:buClr>
                <a:srgbClr val="000000"/>
              </a:buClr>
              <a:buSzPts val="1700"/>
              <a:buFont typeface="DM Sans"/>
              <a:buChar char="●"/>
            </a:pPr>
            <a:r>
              <a:rPr lang="en-US" sz="1700">
                <a:solidFill>
                  <a:srgbClr val="000000"/>
                </a:solidFill>
              </a:rPr>
              <a:t>ELT approach is the way</a:t>
            </a:r>
            <a:endParaRPr sz="1700">
              <a:solidFill>
                <a:srgbClr val="000000"/>
              </a:solidFill>
            </a:endParaRPr>
          </a:p>
          <a:p>
            <a:pPr indent="-260350" lvl="0" marL="304800" rtl="0" algn="l">
              <a:lnSpc>
                <a:spcPct val="115000"/>
              </a:lnSpc>
              <a:spcBef>
                <a:spcPts val="400"/>
              </a:spcBef>
              <a:spcAft>
                <a:spcPts val="0"/>
              </a:spcAft>
              <a:buClr>
                <a:srgbClr val="000000"/>
              </a:buClr>
              <a:buSzPts val="1700"/>
              <a:buFont typeface="Arial"/>
              <a:buChar char="●"/>
            </a:pPr>
            <a:r>
              <a:rPr lang="en-US" sz="1700"/>
              <a:t>400</a:t>
            </a:r>
            <a:r>
              <a:rPr lang="en-US" sz="1700">
                <a:solidFill>
                  <a:srgbClr val="000000"/>
                </a:solidFill>
              </a:rPr>
              <a:t>+ connectors (multiple categories)</a:t>
            </a:r>
            <a:endParaRPr sz="1700">
              <a:solidFill>
                <a:srgbClr val="000000"/>
              </a:solidFill>
            </a:endParaRPr>
          </a:p>
          <a:p>
            <a:pPr indent="-260350" lvl="0" marL="304800" rtl="0" algn="l">
              <a:lnSpc>
                <a:spcPct val="115000"/>
              </a:lnSpc>
              <a:spcBef>
                <a:spcPts val="400"/>
              </a:spcBef>
              <a:spcAft>
                <a:spcPts val="0"/>
              </a:spcAft>
              <a:buClr>
                <a:srgbClr val="000000"/>
              </a:buClr>
              <a:buSzPts val="1700"/>
              <a:buFont typeface="DM Sans"/>
              <a:buChar char="●"/>
            </a:pPr>
            <a:r>
              <a:rPr b="1" lang="en-US" sz="1700">
                <a:solidFill>
                  <a:srgbClr val="000000"/>
                </a:solidFill>
              </a:rPr>
              <a:t>Multiple deployment options from Saas to Private Deployment</a:t>
            </a:r>
            <a:endParaRPr b="1" sz="1700">
              <a:solidFill>
                <a:srgbClr val="000000"/>
              </a:solidFill>
            </a:endParaRPr>
          </a:p>
          <a:p>
            <a:pPr indent="-260350" lvl="0" marL="304800" rtl="0" algn="l">
              <a:lnSpc>
                <a:spcPct val="115000"/>
              </a:lnSpc>
              <a:spcBef>
                <a:spcPts val="400"/>
              </a:spcBef>
              <a:spcAft>
                <a:spcPts val="0"/>
              </a:spcAft>
              <a:buClr>
                <a:srgbClr val="000000"/>
              </a:buClr>
              <a:buSzPts val="1700"/>
              <a:buFont typeface="DM Sans"/>
              <a:buChar char="●"/>
            </a:pPr>
            <a:r>
              <a:rPr lang="en-US" sz="1700">
                <a:solidFill>
                  <a:srgbClr val="000000"/>
                </a:solidFill>
              </a:rPr>
              <a:t>Centralized global security &amp; governance</a:t>
            </a:r>
            <a:endParaRPr sz="1700">
              <a:solidFill>
                <a:srgbClr val="000000"/>
              </a:solidFill>
            </a:endParaRPr>
          </a:p>
          <a:p>
            <a:pPr indent="-260350" lvl="0" marL="304800" rtl="0" algn="l">
              <a:lnSpc>
                <a:spcPct val="115000"/>
              </a:lnSpc>
              <a:spcBef>
                <a:spcPts val="400"/>
              </a:spcBef>
              <a:spcAft>
                <a:spcPts val="0"/>
              </a:spcAft>
              <a:buClr>
                <a:srgbClr val="000000"/>
              </a:buClr>
              <a:buSzPts val="1700"/>
              <a:buFont typeface="DM Sans"/>
              <a:buChar char="●"/>
            </a:pPr>
            <a:r>
              <a:rPr lang="en-US" sz="1700">
                <a:solidFill>
                  <a:srgbClr val="000000"/>
                </a:solidFill>
              </a:rPr>
              <a:t>Reduced complexity = reduced costs, duplication and errors</a:t>
            </a:r>
            <a:endParaRPr sz="1700">
              <a:solidFill>
                <a:srgbClr val="000000"/>
              </a:solidFill>
            </a:endParaRPr>
          </a:p>
          <a:p>
            <a:pPr indent="0" lvl="0" marL="0" rtl="0" algn="l">
              <a:lnSpc>
                <a:spcPct val="115000"/>
              </a:lnSpc>
              <a:spcBef>
                <a:spcPts val="400"/>
              </a:spcBef>
              <a:spcAft>
                <a:spcPts val="400"/>
              </a:spcAft>
              <a:buNone/>
            </a:pPr>
            <a:r>
              <a:t/>
            </a:r>
            <a:endParaRPr sz="1700">
              <a:solidFill>
                <a:srgbClr val="000000"/>
              </a:solidFill>
            </a:endParaRPr>
          </a:p>
        </p:txBody>
      </p:sp>
      <p:pic>
        <p:nvPicPr>
          <p:cNvPr id="8186" name="Google Shape;8186;p1003"/>
          <p:cNvPicPr preferRelativeResize="0"/>
          <p:nvPr/>
        </p:nvPicPr>
        <p:blipFill rotWithShape="1">
          <a:blip r:embed="rId5">
            <a:alphaModFix/>
          </a:blip>
          <a:srcRect b="15667" l="24469" r="24489" t="16036"/>
          <a:stretch/>
        </p:blipFill>
        <p:spPr>
          <a:xfrm>
            <a:off x="6401567" y="4088767"/>
            <a:ext cx="314460" cy="280398"/>
          </a:xfrm>
          <a:prstGeom prst="rect">
            <a:avLst/>
          </a:prstGeom>
          <a:noFill/>
          <a:ln>
            <a:noFill/>
          </a:ln>
        </p:spPr>
      </p:pic>
      <p:pic>
        <p:nvPicPr>
          <p:cNvPr id="8187" name="Google Shape;8187;p1003"/>
          <p:cNvPicPr preferRelativeResize="0"/>
          <p:nvPr/>
        </p:nvPicPr>
        <p:blipFill>
          <a:blip r:embed="rId6">
            <a:alphaModFix/>
          </a:blip>
          <a:stretch>
            <a:fillRect/>
          </a:stretch>
        </p:blipFill>
        <p:spPr>
          <a:xfrm>
            <a:off x="6401567" y="4655733"/>
            <a:ext cx="314388" cy="314388"/>
          </a:xfrm>
          <a:prstGeom prst="rect">
            <a:avLst/>
          </a:prstGeom>
          <a:noFill/>
          <a:ln>
            <a:noFill/>
          </a:ln>
        </p:spPr>
      </p:pic>
      <p:sp>
        <p:nvSpPr>
          <p:cNvPr id="8188" name="Google Shape;8188;p1003"/>
          <p:cNvSpPr/>
          <p:nvPr/>
        </p:nvSpPr>
        <p:spPr>
          <a:xfrm>
            <a:off x="6585600" y="1900133"/>
            <a:ext cx="933300" cy="2436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89" name="Google Shape;8189;p1003"/>
          <p:cNvSpPr txBox="1"/>
          <p:nvPr/>
        </p:nvSpPr>
        <p:spPr>
          <a:xfrm>
            <a:off x="6172200" y="1695167"/>
            <a:ext cx="1759800" cy="492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800">
                <a:solidFill>
                  <a:schemeClr val="accent2"/>
                </a:solidFill>
                <a:latin typeface="JetBrains Mono"/>
                <a:ea typeface="JetBrains Mono"/>
                <a:cs typeface="JetBrains Mono"/>
                <a:sym typeface="JetBrains Mono"/>
              </a:rPr>
              <a:t>Fully Automated &amp;</a:t>
            </a:r>
            <a:endParaRPr b="1" sz="800">
              <a:solidFill>
                <a:schemeClr val="accent2"/>
              </a:solidFill>
              <a:latin typeface="JetBrains Mono"/>
              <a:ea typeface="JetBrains Mono"/>
              <a:cs typeface="JetBrains Mono"/>
              <a:sym typeface="JetBrains Mono"/>
            </a:endParaRPr>
          </a:p>
          <a:p>
            <a:pPr indent="0" lvl="0" marL="0" rtl="0" algn="ctr">
              <a:spcBef>
                <a:spcPts val="0"/>
              </a:spcBef>
              <a:spcAft>
                <a:spcPts val="0"/>
              </a:spcAft>
              <a:buNone/>
            </a:pPr>
            <a:r>
              <a:rPr b="1" lang="en-US" sz="800">
                <a:solidFill>
                  <a:schemeClr val="accent2"/>
                </a:solidFill>
                <a:latin typeface="JetBrains Mono"/>
                <a:ea typeface="JetBrains Mono"/>
                <a:cs typeface="JetBrains Mono"/>
                <a:sym typeface="JetBrains Mono"/>
              </a:rPr>
              <a:t>Fully Managed Connectors</a:t>
            </a:r>
            <a:endParaRPr b="1" sz="800">
              <a:solidFill>
                <a:schemeClr val="accent2"/>
              </a:solidFill>
              <a:latin typeface="JetBrains Mono"/>
              <a:ea typeface="JetBrains Mono"/>
              <a:cs typeface="JetBrains Mono"/>
              <a:sym typeface="JetBrains Mono"/>
            </a:endParaRPr>
          </a:p>
        </p:txBody>
      </p:sp>
      <p:sp>
        <p:nvSpPr>
          <p:cNvPr id="8190" name="Google Shape;8190;p1003"/>
          <p:cNvSpPr/>
          <p:nvPr/>
        </p:nvSpPr>
        <p:spPr>
          <a:xfrm>
            <a:off x="8025667" y="1900133"/>
            <a:ext cx="933300" cy="2436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91" name="Google Shape;8191;p1003"/>
          <p:cNvSpPr txBox="1"/>
          <p:nvPr/>
        </p:nvSpPr>
        <p:spPr>
          <a:xfrm>
            <a:off x="7614033" y="1831283"/>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800">
                <a:solidFill>
                  <a:schemeClr val="accent2"/>
                </a:solidFill>
                <a:latin typeface="JetBrains Mono"/>
                <a:ea typeface="JetBrains Mono"/>
                <a:cs typeface="JetBrains Mono"/>
                <a:sym typeface="JetBrains Mono"/>
              </a:rPr>
              <a:t>Normalization</a:t>
            </a:r>
            <a:endParaRPr b="1" sz="800">
              <a:solidFill>
                <a:schemeClr val="accent2"/>
              </a:solidFill>
              <a:latin typeface="JetBrains Mono"/>
              <a:ea typeface="JetBrains Mono"/>
              <a:cs typeface="JetBrains Mono"/>
              <a:sym typeface="JetBrains Mono"/>
            </a:endParaRPr>
          </a:p>
        </p:txBody>
      </p:sp>
      <p:sp>
        <p:nvSpPr>
          <p:cNvPr id="8192" name="Google Shape;8192;p1003"/>
          <p:cNvSpPr/>
          <p:nvPr/>
        </p:nvSpPr>
        <p:spPr>
          <a:xfrm>
            <a:off x="10116783" y="1900133"/>
            <a:ext cx="933300" cy="2436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93" name="Google Shape;8193;p1003"/>
          <p:cNvSpPr/>
          <p:nvPr/>
        </p:nvSpPr>
        <p:spPr>
          <a:xfrm>
            <a:off x="9989033" y="2263267"/>
            <a:ext cx="1126500" cy="102300"/>
          </a:xfrm>
          <a:prstGeom prst="rect">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94" name="Google Shape;8194;p1003"/>
          <p:cNvSpPr txBox="1"/>
          <p:nvPr/>
        </p:nvSpPr>
        <p:spPr>
          <a:xfrm>
            <a:off x="9686767" y="2122867"/>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rgbClr val="595959"/>
                </a:solidFill>
                <a:latin typeface="JetBrains Mono"/>
                <a:ea typeface="JetBrains Mono"/>
                <a:cs typeface="JetBrains Mono"/>
                <a:sym typeface="JetBrains Mono"/>
              </a:rPr>
              <a:t>Quickstart Data Models</a:t>
            </a:r>
            <a:endParaRPr b="1" sz="700">
              <a:solidFill>
                <a:srgbClr val="595959"/>
              </a:solidFill>
              <a:latin typeface="JetBrains Mono"/>
              <a:ea typeface="JetBrains Mono"/>
              <a:cs typeface="JetBrains Mono"/>
              <a:sym typeface="JetBrains Mono"/>
            </a:endParaRPr>
          </a:p>
        </p:txBody>
      </p:sp>
      <p:sp>
        <p:nvSpPr>
          <p:cNvPr id="8195" name="Google Shape;8195;p1003"/>
          <p:cNvSpPr/>
          <p:nvPr/>
        </p:nvSpPr>
        <p:spPr>
          <a:xfrm>
            <a:off x="9973467" y="4018067"/>
            <a:ext cx="1126500" cy="102300"/>
          </a:xfrm>
          <a:prstGeom prst="rect">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96" name="Google Shape;8196;p1003"/>
          <p:cNvSpPr txBox="1"/>
          <p:nvPr/>
        </p:nvSpPr>
        <p:spPr>
          <a:xfrm>
            <a:off x="9671200" y="3877667"/>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rgbClr val="595959"/>
                </a:solidFill>
                <a:latin typeface="JetBrains Mono"/>
                <a:ea typeface="JetBrains Mono"/>
                <a:cs typeface="JetBrains Mono"/>
                <a:sym typeface="JetBrains Mono"/>
              </a:rPr>
              <a:t>Analysis-Ready Schemas</a:t>
            </a:r>
            <a:endParaRPr b="1" sz="700">
              <a:solidFill>
                <a:srgbClr val="595959"/>
              </a:solidFill>
              <a:latin typeface="JetBrains Mono"/>
              <a:ea typeface="JetBrains Mono"/>
              <a:cs typeface="JetBrains Mono"/>
              <a:sym typeface="JetBrains Mono"/>
            </a:endParaRPr>
          </a:p>
        </p:txBody>
      </p:sp>
      <p:sp>
        <p:nvSpPr>
          <p:cNvPr id="8197" name="Google Shape;8197;p1003"/>
          <p:cNvSpPr/>
          <p:nvPr/>
        </p:nvSpPr>
        <p:spPr>
          <a:xfrm>
            <a:off x="6620233" y="2632533"/>
            <a:ext cx="933300" cy="1848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98" name="Google Shape;8198;p1003"/>
          <p:cNvSpPr txBox="1"/>
          <p:nvPr/>
        </p:nvSpPr>
        <p:spPr>
          <a:xfrm>
            <a:off x="6190200" y="2492067"/>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chemeClr val="accent2"/>
                </a:solidFill>
                <a:latin typeface="JetBrains Mono"/>
                <a:ea typeface="JetBrains Mono"/>
                <a:cs typeface="JetBrains Mono"/>
                <a:sym typeface="JetBrains Mono"/>
              </a:rPr>
              <a:t>Applications</a:t>
            </a:r>
            <a:endParaRPr b="1" sz="700">
              <a:solidFill>
                <a:schemeClr val="accent2"/>
              </a:solidFill>
              <a:latin typeface="JetBrains Mono"/>
              <a:ea typeface="JetBrains Mono"/>
              <a:cs typeface="JetBrains Mono"/>
              <a:sym typeface="JetBrains Mono"/>
            </a:endParaRPr>
          </a:p>
        </p:txBody>
      </p:sp>
      <p:sp>
        <p:nvSpPr>
          <p:cNvPr id="8199" name="Google Shape;8199;p1003"/>
          <p:cNvSpPr/>
          <p:nvPr/>
        </p:nvSpPr>
        <p:spPr>
          <a:xfrm>
            <a:off x="6620233" y="3249867"/>
            <a:ext cx="933300" cy="1848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00" name="Google Shape;8200;p1003"/>
          <p:cNvSpPr txBox="1"/>
          <p:nvPr/>
        </p:nvSpPr>
        <p:spPr>
          <a:xfrm>
            <a:off x="6190200" y="3109400"/>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chemeClr val="accent2"/>
                </a:solidFill>
                <a:latin typeface="JetBrains Mono"/>
                <a:ea typeface="JetBrains Mono"/>
                <a:cs typeface="JetBrains Mono"/>
                <a:sym typeface="JetBrains Mono"/>
              </a:rPr>
              <a:t>Databases</a:t>
            </a:r>
            <a:endParaRPr b="1" sz="700">
              <a:solidFill>
                <a:schemeClr val="accent2"/>
              </a:solidFill>
              <a:latin typeface="JetBrains Mono"/>
              <a:ea typeface="JetBrains Mono"/>
              <a:cs typeface="JetBrains Mono"/>
              <a:sym typeface="JetBrains Mono"/>
            </a:endParaRPr>
          </a:p>
        </p:txBody>
      </p:sp>
      <p:sp>
        <p:nvSpPr>
          <p:cNvPr id="8201" name="Google Shape;8201;p1003"/>
          <p:cNvSpPr/>
          <p:nvPr/>
        </p:nvSpPr>
        <p:spPr>
          <a:xfrm>
            <a:off x="6620233" y="3846433"/>
            <a:ext cx="933300" cy="2055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02" name="Google Shape;8202;p1003"/>
          <p:cNvSpPr txBox="1"/>
          <p:nvPr/>
        </p:nvSpPr>
        <p:spPr>
          <a:xfrm>
            <a:off x="6190200" y="3726733"/>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chemeClr val="accent2"/>
                </a:solidFill>
                <a:latin typeface="JetBrains Mono"/>
                <a:ea typeface="JetBrains Mono"/>
                <a:cs typeface="JetBrains Mono"/>
                <a:sym typeface="JetBrains Mono"/>
              </a:rPr>
              <a:t>Events</a:t>
            </a:r>
            <a:endParaRPr b="1" sz="700">
              <a:solidFill>
                <a:schemeClr val="accent2"/>
              </a:solidFill>
              <a:latin typeface="JetBrains Mono"/>
              <a:ea typeface="JetBrains Mono"/>
              <a:cs typeface="JetBrains Mono"/>
              <a:sym typeface="JetBrains Mono"/>
            </a:endParaRPr>
          </a:p>
        </p:txBody>
      </p:sp>
      <p:sp>
        <p:nvSpPr>
          <p:cNvPr id="8203" name="Google Shape;8203;p1003"/>
          <p:cNvSpPr/>
          <p:nvPr/>
        </p:nvSpPr>
        <p:spPr>
          <a:xfrm>
            <a:off x="6620233" y="4459667"/>
            <a:ext cx="933300" cy="1848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04" name="Google Shape;8204;p1003"/>
          <p:cNvSpPr txBox="1"/>
          <p:nvPr/>
        </p:nvSpPr>
        <p:spPr>
          <a:xfrm>
            <a:off x="6190200" y="4319200"/>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chemeClr val="accent2"/>
                </a:solidFill>
                <a:latin typeface="JetBrains Mono"/>
                <a:ea typeface="JetBrains Mono"/>
                <a:cs typeface="JetBrains Mono"/>
                <a:sym typeface="JetBrains Mono"/>
              </a:rPr>
              <a:t>Files</a:t>
            </a:r>
            <a:endParaRPr b="1" sz="700">
              <a:solidFill>
                <a:schemeClr val="accent2"/>
              </a:solidFill>
              <a:latin typeface="JetBrains Mono"/>
              <a:ea typeface="JetBrains Mono"/>
              <a:cs typeface="JetBrains Mono"/>
              <a:sym typeface="JetBrains Mono"/>
            </a:endParaRPr>
          </a:p>
        </p:txBody>
      </p:sp>
      <p:sp>
        <p:nvSpPr>
          <p:cNvPr id="8205" name="Google Shape;8205;p1003"/>
          <p:cNvSpPr/>
          <p:nvPr/>
        </p:nvSpPr>
        <p:spPr>
          <a:xfrm>
            <a:off x="6620233" y="5076600"/>
            <a:ext cx="660900" cy="1848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06" name="Google Shape;8206;p1003"/>
          <p:cNvSpPr txBox="1"/>
          <p:nvPr/>
        </p:nvSpPr>
        <p:spPr>
          <a:xfrm>
            <a:off x="6190200" y="4936133"/>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chemeClr val="accent2"/>
                </a:solidFill>
                <a:latin typeface="JetBrains Mono"/>
                <a:ea typeface="JetBrains Mono"/>
                <a:cs typeface="JetBrains Mono"/>
                <a:sym typeface="JetBrains Mono"/>
              </a:rPr>
              <a:t>Functions</a:t>
            </a:r>
            <a:endParaRPr b="1" sz="700">
              <a:solidFill>
                <a:schemeClr val="accent2"/>
              </a:solidFill>
              <a:latin typeface="JetBrains Mono"/>
              <a:ea typeface="JetBrains Mono"/>
              <a:cs typeface="JetBrains Mono"/>
              <a:sym typeface="JetBrains Mono"/>
            </a:endParaRPr>
          </a:p>
        </p:txBody>
      </p:sp>
      <p:sp>
        <p:nvSpPr>
          <p:cNvPr id="8207" name="Google Shape;8207;p1003"/>
          <p:cNvSpPr/>
          <p:nvPr/>
        </p:nvSpPr>
        <p:spPr>
          <a:xfrm>
            <a:off x="7281033" y="5076600"/>
            <a:ext cx="2390100" cy="3144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08" name="Google Shape;8208;p1003"/>
          <p:cNvSpPr/>
          <p:nvPr/>
        </p:nvSpPr>
        <p:spPr>
          <a:xfrm>
            <a:off x="9973467" y="4284067"/>
            <a:ext cx="1176900" cy="404400"/>
          </a:xfrm>
          <a:prstGeom prst="rect">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09" name="Google Shape;8209;p1003"/>
          <p:cNvSpPr txBox="1"/>
          <p:nvPr/>
        </p:nvSpPr>
        <p:spPr>
          <a:xfrm>
            <a:off x="9881767" y="4271867"/>
            <a:ext cx="1354800" cy="4164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700">
                <a:solidFill>
                  <a:srgbClr val="595959"/>
                </a:solidFill>
                <a:latin typeface="JetBrains Mono"/>
                <a:ea typeface="JetBrains Mono"/>
                <a:cs typeface="JetBrains Mono"/>
                <a:sym typeface="JetBrains Mono"/>
              </a:rPr>
              <a:t>Trusted, useable, organized, and understandable data</a:t>
            </a:r>
            <a:endParaRPr b="1" sz="700">
              <a:solidFill>
                <a:srgbClr val="595959"/>
              </a:solidFill>
              <a:latin typeface="JetBrains Mono"/>
              <a:ea typeface="JetBrains Mono"/>
              <a:cs typeface="JetBrains Mono"/>
              <a:sym typeface="JetBrains Mono"/>
            </a:endParaRPr>
          </a:p>
        </p:txBody>
      </p:sp>
      <p:sp>
        <p:nvSpPr>
          <p:cNvPr id="8210" name="Google Shape;8210;p1003"/>
          <p:cNvSpPr/>
          <p:nvPr/>
        </p:nvSpPr>
        <p:spPr>
          <a:xfrm>
            <a:off x="8926467" y="4638733"/>
            <a:ext cx="660900" cy="3144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11" name="Google Shape;8211;p1003"/>
          <p:cNvSpPr txBox="1"/>
          <p:nvPr/>
        </p:nvSpPr>
        <p:spPr>
          <a:xfrm>
            <a:off x="6172200" y="5152233"/>
            <a:ext cx="1759800" cy="492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lang="en-US" sz="700">
                <a:solidFill>
                  <a:schemeClr val="dk1"/>
                </a:solidFill>
                <a:latin typeface="JetBrains Mono"/>
                <a:ea typeface="JetBrains Mono"/>
                <a:cs typeface="JetBrains Mono"/>
                <a:sym typeface="JetBrains Mono"/>
              </a:rPr>
              <a:t>Sources:</a:t>
            </a:r>
            <a:endParaRPr sz="700">
              <a:solidFill>
                <a:schemeClr val="dk1"/>
              </a:solidFill>
              <a:latin typeface="JetBrains Mono"/>
              <a:ea typeface="JetBrains Mono"/>
              <a:cs typeface="JetBrains Mono"/>
              <a:sym typeface="JetBrains Mono"/>
            </a:endParaRPr>
          </a:p>
          <a:p>
            <a:pPr indent="0" lvl="0" marL="0" rtl="0" algn="ctr">
              <a:spcBef>
                <a:spcPts val="0"/>
              </a:spcBef>
              <a:spcAft>
                <a:spcPts val="0"/>
              </a:spcAft>
              <a:buNone/>
            </a:pPr>
            <a:r>
              <a:rPr lang="en-US" sz="700">
                <a:solidFill>
                  <a:schemeClr val="dk1"/>
                </a:solidFill>
                <a:latin typeface="JetBrains Mono"/>
                <a:ea typeface="JetBrains Mono"/>
                <a:cs typeface="JetBrains Mono"/>
                <a:sym typeface="JetBrains Mono"/>
              </a:rPr>
              <a:t>Cloud or on-prem</a:t>
            </a:r>
            <a:endParaRPr sz="700">
              <a:solidFill>
                <a:schemeClr val="dk1"/>
              </a:solidFill>
              <a:latin typeface="JetBrains Mono"/>
              <a:ea typeface="JetBrains Mono"/>
              <a:cs typeface="JetBrains Mono"/>
              <a:sym typeface="JetBrains Mono"/>
            </a:endParaRPr>
          </a:p>
        </p:txBody>
      </p:sp>
      <p:sp>
        <p:nvSpPr>
          <p:cNvPr id="8212" name="Google Shape;8212;p1003"/>
          <p:cNvSpPr txBox="1"/>
          <p:nvPr>
            <p:ph idx="1" type="subTitle"/>
          </p:nvPr>
        </p:nvSpPr>
        <p:spPr>
          <a:xfrm>
            <a:off x="762655" y="1482450"/>
            <a:ext cx="6990600" cy="36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What makes Fivetran unique:</a:t>
            </a:r>
            <a:endParaRPr/>
          </a:p>
          <a:p>
            <a:pPr indent="0" lvl="0" marL="0" rtl="0" algn="l">
              <a:spcBef>
                <a:spcPts val="0"/>
              </a:spcBef>
              <a:spcAft>
                <a:spcPts val="0"/>
              </a:spcAft>
              <a:buNone/>
            </a:pPr>
            <a:r>
              <a:t/>
            </a:r>
            <a:endParaRPr/>
          </a:p>
        </p:txBody>
      </p:sp>
      <p:sp>
        <p:nvSpPr>
          <p:cNvPr id="8213" name="Google Shape;8213;p1003"/>
          <p:cNvSpPr txBox="1"/>
          <p:nvPr>
            <p:ph idx="12" type="sldNum"/>
          </p:nvPr>
        </p:nvSpPr>
        <p:spPr>
          <a:xfrm>
            <a:off x="11087701" y="6287475"/>
            <a:ext cx="304200" cy="377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8214" name="Google Shape;8214;p1003"/>
          <p:cNvPicPr preferRelativeResize="0"/>
          <p:nvPr/>
        </p:nvPicPr>
        <p:blipFill>
          <a:blip r:embed="rId7">
            <a:alphaModFix/>
          </a:blip>
          <a:stretch>
            <a:fillRect/>
          </a:stretch>
        </p:blipFill>
        <p:spPr>
          <a:xfrm>
            <a:off x="9097735" y="4018074"/>
            <a:ext cx="449388" cy="557371"/>
          </a:xfrm>
          <a:prstGeom prst="rect">
            <a:avLst/>
          </a:prstGeom>
          <a:noFill/>
          <a:ln>
            <a:noFill/>
          </a:ln>
        </p:spPr>
      </p:pic>
      <p:sp>
        <p:nvSpPr>
          <p:cNvPr id="8215" name="Google Shape;8215;p1003"/>
          <p:cNvSpPr/>
          <p:nvPr/>
        </p:nvSpPr>
        <p:spPr>
          <a:xfrm>
            <a:off x="6434400" y="2881867"/>
            <a:ext cx="254400" cy="262800"/>
          </a:xfrm>
          <a:prstGeom prst="ellipse">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16" name="Google Shape;8216;p1003"/>
          <p:cNvSpPr/>
          <p:nvPr/>
        </p:nvSpPr>
        <p:spPr>
          <a:xfrm>
            <a:off x="6431600" y="2263267"/>
            <a:ext cx="254400" cy="262800"/>
          </a:xfrm>
          <a:prstGeom prst="ellipse">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17" name="Google Shape;8217;p1003"/>
          <p:cNvSpPr/>
          <p:nvPr/>
        </p:nvSpPr>
        <p:spPr>
          <a:xfrm>
            <a:off x="6431600" y="3485317"/>
            <a:ext cx="254400" cy="262800"/>
          </a:xfrm>
          <a:prstGeom prst="ellipse">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8218" name="Google Shape;8218;p1003"/>
          <p:cNvPicPr preferRelativeResize="0"/>
          <p:nvPr/>
        </p:nvPicPr>
        <p:blipFill>
          <a:blip r:embed="rId8">
            <a:alphaModFix/>
          </a:blip>
          <a:stretch>
            <a:fillRect/>
          </a:stretch>
        </p:blipFill>
        <p:spPr>
          <a:xfrm>
            <a:off x="6468353" y="2959567"/>
            <a:ext cx="206961" cy="102376"/>
          </a:xfrm>
          <a:prstGeom prst="rect">
            <a:avLst/>
          </a:prstGeom>
          <a:noFill/>
          <a:ln>
            <a:noFill/>
          </a:ln>
        </p:spPr>
      </p:pic>
      <p:pic>
        <p:nvPicPr>
          <p:cNvPr id="8219" name="Google Shape;8219;p1003"/>
          <p:cNvPicPr preferRelativeResize="0"/>
          <p:nvPr/>
        </p:nvPicPr>
        <p:blipFill>
          <a:blip r:embed="rId9">
            <a:alphaModFix/>
          </a:blip>
          <a:stretch>
            <a:fillRect/>
          </a:stretch>
        </p:blipFill>
        <p:spPr>
          <a:xfrm>
            <a:off x="6445033" y="2321204"/>
            <a:ext cx="227509" cy="159988"/>
          </a:xfrm>
          <a:prstGeom prst="rect">
            <a:avLst/>
          </a:prstGeom>
          <a:noFill/>
          <a:ln>
            <a:noFill/>
          </a:ln>
        </p:spPr>
      </p:pic>
      <p:pic>
        <p:nvPicPr>
          <p:cNvPr id="8220" name="Google Shape;8220;p1003"/>
          <p:cNvPicPr preferRelativeResize="0"/>
          <p:nvPr/>
        </p:nvPicPr>
        <p:blipFill>
          <a:blip r:embed="rId10">
            <a:alphaModFix/>
          </a:blip>
          <a:stretch>
            <a:fillRect/>
          </a:stretch>
        </p:blipFill>
        <p:spPr>
          <a:xfrm>
            <a:off x="6447817" y="3531393"/>
            <a:ext cx="227512" cy="170613"/>
          </a:xfrm>
          <a:prstGeom prst="rect">
            <a:avLst/>
          </a:prstGeom>
          <a:noFill/>
          <a:ln>
            <a:noFill/>
          </a:ln>
        </p:spPr>
      </p:pic>
      <p:pic>
        <p:nvPicPr>
          <p:cNvPr id="8221" name="Google Shape;8221;p1003"/>
          <p:cNvPicPr preferRelativeResize="0"/>
          <p:nvPr/>
        </p:nvPicPr>
        <p:blipFill rotWithShape="1">
          <a:blip r:embed="rId11">
            <a:alphaModFix/>
          </a:blip>
          <a:srcRect b="0" l="0" r="0" t="0"/>
          <a:stretch/>
        </p:blipFill>
        <p:spPr>
          <a:xfrm>
            <a:off x="10360965" y="1753567"/>
            <a:ext cx="375506" cy="37550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5" name="Shape 8225"/>
        <p:cNvGrpSpPr/>
        <p:nvPr/>
      </p:nvGrpSpPr>
      <p:grpSpPr>
        <a:xfrm>
          <a:off x="0" y="0"/>
          <a:ext cx="0" cy="0"/>
          <a:chOff x="0" y="0"/>
          <a:chExt cx="0" cy="0"/>
        </a:xfrm>
      </p:grpSpPr>
      <p:sp>
        <p:nvSpPr>
          <p:cNvPr id="8226" name="Google Shape;8226;p1004"/>
          <p:cNvSpPr/>
          <p:nvPr/>
        </p:nvSpPr>
        <p:spPr>
          <a:xfrm>
            <a:off x="6245633" y="1553900"/>
            <a:ext cx="1764600" cy="4276800"/>
          </a:xfrm>
          <a:prstGeom prst="rect">
            <a:avLst/>
          </a:prstGeom>
          <a:solidFill>
            <a:srgbClr val="D9D2E9">
              <a:alpha val="2579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8227" name="Google Shape;8227;p1004"/>
          <p:cNvSpPr/>
          <p:nvPr/>
        </p:nvSpPr>
        <p:spPr>
          <a:xfrm>
            <a:off x="3259633" y="1565475"/>
            <a:ext cx="2928600" cy="4276800"/>
          </a:xfrm>
          <a:prstGeom prst="rect">
            <a:avLst/>
          </a:prstGeom>
          <a:solidFill>
            <a:srgbClr val="CFE2F3">
              <a:alpha val="2201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8228" name="Google Shape;8228;p1004"/>
          <p:cNvSpPr/>
          <p:nvPr/>
        </p:nvSpPr>
        <p:spPr>
          <a:xfrm>
            <a:off x="9000" y="9000"/>
            <a:ext cx="2916000" cy="6858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29" name="Google Shape;8229;p1004"/>
          <p:cNvSpPr txBox="1"/>
          <p:nvPr>
            <p:ph idx="12" type="sldNum"/>
          </p:nvPr>
        </p:nvSpPr>
        <p:spPr>
          <a:xfrm>
            <a:off x="14779903" y="8383300"/>
            <a:ext cx="405600" cy="50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230" name="Google Shape;8230;p1004"/>
          <p:cNvSpPr/>
          <p:nvPr/>
        </p:nvSpPr>
        <p:spPr>
          <a:xfrm>
            <a:off x="9884367" y="1570840"/>
            <a:ext cx="1998900" cy="4271700"/>
          </a:xfrm>
          <a:prstGeom prst="rect">
            <a:avLst/>
          </a:prstGeom>
          <a:solidFill>
            <a:srgbClr val="D9EAD3">
              <a:alpha val="2579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8231" name="Google Shape;8231;p1004"/>
          <p:cNvCxnSpPr/>
          <p:nvPr/>
        </p:nvCxnSpPr>
        <p:spPr>
          <a:xfrm>
            <a:off x="10882567" y="4026173"/>
            <a:ext cx="2400" cy="332400"/>
          </a:xfrm>
          <a:prstGeom prst="straightConnector1">
            <a:avLst/>
          </a:prstGeom>
          <a:noFill/>
          <a:ln cap="flat" cmpd="sng" w="9525">
            <a:solidFill>
              <a:schemeClr val="accent4"/>
            </a:solidFill>
            <a:prstDash val="solid"/>
            <a:round/>
            <a:headEnd len="med" w="med" type="triangle"/>
            <a:tailEnd len="med" w="med" type="triangle"/>
          </a:ln>
        </p:spPr>
      </p:cxnSp>
      <p:sp>
        <p:nvSpPr>
          <p:cNvPr id="8232" name="Google Shape;8232;p1004"/>
          <p:cNvSpPr/>
          <p:nvPr/>
        </p:nvSpPr>
        <p:spPr>
          <a:xfrm>
            <a:off x="9938800" y="3708600"/>
            <a:ext cx="1894500" cy="301500"/>
          </a:xfrm>
          <a:prstGeom prst="rect">
            <a:avLst/>
          </a:prstGeom>
          <a:solidFill>
            <a:schemeClr val="lt1"/>
          </a:solidFill>
          <a:ln cap="flat" cmpd="sng" w="19050">
            <a:solidFill>
              <a:schemeClr val="accent2"/>
            </a:solidFill>
            <a:prstDash val="solid"/>
            <a:round/>
            <a:headEnd len="sm" w="sm" type="none"/>
            <a:tailEnd len="sm" w="sm" type="none"/>
          </a:ln>
        </p:spPr>
        <p:txBody>
          <a:bodyPr anchorCtr="0" anchor="ctr" bIns="121875" lIns="0" spcFirstLastPara="1" rIns="0" wrap="square" tIns="121875">
            <a:noAutofit/>
          </a:bodyPr>
          <a:lstStyle/>
          <a:p>
            <a:pPr indent="0" lvl="0" marL="0" marR="0" rtl="0" algn="ctr">
              <a:lnSpc>
                <a:spcPct val="100000"/>
              </a:lnSpc>
              <a:spcBef>
                <a:spcPts val="0"/>
              </a:spcBef>
              <a:spcAft>
                <a:spcPts val="0"/>
              </a:spcAft>
              <a:buNone/>
            </a:pPr>
            <a:r>
              <a:rPr lang="en-US" sz="900">
                <a:solidFill>
                  <a:schemeClr val="accent2"/>
                </a:solidFill>
                <a:latin typeface="JetBrains Mono Medium"/>
                <a:ea typeface="JetBrains Mono Medium"/>
                <a:cs typeface="JetBrains Mono Medium"/>
                <a:sym typeface="JetBrains Mono Medium"/>
              </a:rPr>
              <a:t>Fivetran LDP</a:t>
            </a:r>
            <a:endParaRPr sz="900">
              <a:solidFill>
                <a:schemeClr val="accent2"/>
              </a:solidFill>
              <a:latin typeface="JetBrains Mono Medium"/>
              <a:ea typeface="JetBrains Mono Medium"/>
              <a:cs typeface="JetBrains Mono Medium"/>
              <a:sym typeface="JetBrains Mono Medium"/>
            </a:endParaRPr>
          </a:p>
          <a:p>
            <a:pPr indent="0" lvl="0" marL="0" marR="0" rtl="0" algn="ctr">
              <a:lnSpc>
                <a:spcPct val="100000"/>
              </a:lnSpc>
              <a:spcBef>
                <a:spcPts val="0"/>
              </a:spcBef>
              <a:spcAft>
                <a:spcPts val="0"/>
              </a:spcAft>
              <a:buNone/>
            </a:pPr>
            <a:r>
              <a:rPr lang="en-US" sz="700">
                <a:solidFill>
                  <a:schemeClr val="accent2"/>
                </a:solidFill>
                <a:latin typeface="JetBrains Mono Medium"/>
                <a:ea typeface="JetBrains Mono Medium"/>
                <a:cs typeface="JetBrains Mono Medium"/>
                <a:sym typeface="JetBrains Mono Medium"/>
              </a:rPr>
              <a:t>(formerly HVR)</a:t>
            </a:r>
            <a:endParaRPr sz="700">
              <a:solidFill>
                <a:schemeClr val="accent2"/>
              </a:solidFill>
              <a:latin typeface="JetBrains Mono Medium"/>
              <a:ea typeface="JetBrains Mono Medium"/>
              <a:cs typeface="JetBrains Mono Medium"/>
              <a:sym typeface="JetBrains Mono Medium"/>
            </a:endParaRPr>
          </a:p>
        </p:txBody>
      </p:sp>
      <p:cxnSp>
        <p:nvCxnSpPr>
          <p:cNvPr id="8233" name="Google Shape;8233;p1004"/>
          <p:cNvCxnSpPr/>
          <p:nvPr/>
        </p:nvCxnSpPr>
        <p:spPr>
          <a:xfrm rot="10800000">
            <a:off x="10127000" y="1553967"/>
            <a:ext cx="3900" cy="2136300"/>
          </a:xfrm>
          <a:prstGeom prst="straightConnector1">
            <a:avLst/>
          </a:prstGeom>
          <a:noFill/>
          <a:ln cap="flat" cmpd="sng" w="9525">
            <a:solidFill>
              <a:schemeClr val="accent4"/>
            </a:solidFill>
            <a:prstDash val="solid"/>
            <a:round/>
            <a:headEnd len="med" w="med" type="none"/>
            <a:tailEnd len="med" w="med" type="triangle"/>
          </a:ln>
        </p:spPr>
      </p:cxnSp>
      <p:sp>
        <p:nvSpPr>
          <p:cNvPr id="8234" name="Google Shape;8234;p1004"/>
          <p:cNvSpPr txBox="1"/>
          <p:nvPr/>
        </p:nvSpPr>
        <p:spPr>
          <a:xfrm>
            <a:off x="9886600" y="4772833"/>
            <a:ext cx="1998900" cy="377100"/>
          </a:xfrm>
          <a:prstGeom prst="rect">
            <a:avLst/>
          </a:prstGeom>
          <a:noFill/>
          <a:ln>
            <a:noFill/>
          </a:ln>
        </p:spPr>
        <p:txBody>
          <a:bodyPr anchorCtr="0" anchor="t" bIns="121875" lIns="121875" spcFirstLastPara="1" rIns="121875" wrap="square" tIns="121875">
            <a:noAutofit/>
          </a:bodyPr>
          <a:lstStyle/>
          <a:p>
            <a:pPr indent="0" lvl="0" marL="0" marR="0" rtl="0" algn="ctr">
              <a:spcBef>
                <a:spcPts val="0"/>
              </a:spcBef>
              <a:spcAft>
                <a:spcPts val="0"/>
              </a:spcAft>
              <a:buNone/>
            </a:pPr>
            <a:r>
              <a:rPr lang="en-US" sz="700">
                <a:latin typeface="DM Sans"/>
                <a:ea typeface="DM Sans"/>
                <a:cs typeface="DM Sans"/>
                <a:sym typeface="DM Sans"/>
              </a:rPr>
              <a:t>Deployment: Fully private &amp; configurable</a:t>
            </a:r>
            <a:endParaRPr sz="700">
              <a:latin typeface="DM Sans"/>
              <a:ea typeface="DM Sans"/>
              <a:cs typeface="DM Sans"/>
              <a:sym typeface="DM Sans"/>
            </a:endParaRPr>
          </a:p>
          <a:p>
            <a:pPr indent="0" lvl="0" marL="0" marR="0" rtl="0" algn="ctr">
              <a:spcBef>
                <a:spcPts val="0"/>
              </a:spcBef>
              <a:spcAft>
                <a:spcPts val="0"/>
              </a:spcAft>
              <a:buNone/>
            </a:pPr>
            <a:r>
              <a:rPr lang="en-US" sz="700">
                <a:latin typeface="DM Sans"/>
                <a:ea typeface="DM Sans"/>
                <a:cs typeface="DM Sans"/>
                <a:sym typeface="DM Sans"/>
              </a:rPr>
              <a:t>Replication Method: Physical Log Read</a:t>
            </a:r>
            <a:endParaRPr sz="700">
              <a:latin typeface="DM Sans"/>
              <a:ea typeface="DM Sans"/>
              <a:cs typeface="DM Sans"/>
              <a:sym typeface="DM Sans"/>
            </a:endParaRPr>
          </a:p>
          <a:p>
            <a:pPr indent="0" lvl="0" marL="0" marR="0" rtl="0" algn="ctr">
              <a:spcBef>
                <a:spcPts val="0"/>
              </a:spcBef>
              <a:spcAft>
                <a:spcPts val="0"/>
              </a:spcAft>
              <a:buNone/>
            </a:pPr>
            <a:r>
              <a:rPr lang="en-US" sz="700">
                <a:latin typeface="DM Sans"/>
                <a:ea typeface="DM Sans"/>
                <a:cs typeface="DM Sans"/>
                <a:sym typeface="DM Sans"/>
              </a:rPr>
              <a:t>CDC Timing: Continuous polling</a:t>
            </a:r>
            <a:endParaRPr sz="700">
              <a:latin typeface="DM Sans"/>
              <a:ea typeface="DM Sans"/>
              <a:cs typeface="DM Sans"/>
              <a:sym typeface="DM Sans"/>
            </a:endParaRPr>
          </a:p>
        </p:txBody>
      </p:sp>
      <p:pic>
        <p:nvPicPr>
          <p:cNvPr id="8235" name="Google Shape;8235;p1004"/>
          <p:cNvPicPr preferRelativeResize="0"/>
          <p:nvPr/>
        </p:nvPicPr>
        <p:blipFill>
          <a:blip r:embed="rId3">
            <a:alphaModFix/>
          </a:blip>
          <a:stretch>
            <a:fillRect/>
          </a:stretch>
        </p:blipFill>
        <p:spPr>
          <a:xfrm>
            <a:off x="10929517" y="4057463"/>
            <a:ext cx="230143" cy="230117"/>
          </a:xfrm>
          <a:prstGeom prst="rect">
            <a:avLst/>
          </a:prstGeom>
          <a:noFill/>
          <a:ln>
            <a:noFill/>
          </a:ln>
        </p:spPr>
      </p:pic>
      <p:sp>
        <p:nvSpPr>
          <p:cNvPr id="8236" name="Google Shape;8236;p1004"/>
          <p:cNvSpPr txBox="1"/>
          <p:nvPr/>
        </p:nvSpPr>
        <p:spPr>
          <a:xfrm>
            <a:off x="9946590" y="1572233"/>
            <a:ext cx="1952400" cy="5694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1200">
                <a:latin typeface="JetBrains Mono"/>
                <a:ea typeface="JetBrains Mono"/>
                <a:cs typeface="JetBrains Mono"/>
                <a:sym typeface="JetBrains Mono"/>
              </a:rPr>
              <a:t>LDP SELF-HOSTED</a:t>
            </a:r>
            <a:endParaRPr b="1" sz="1200">
              <a:latin typeface="JetBrains Mono"/>
              <a:ea typeface="JetBrains Mono"/>
              <a:cs typeface="JetBrains Mono"/>
              <a:sym typeface="JetBrains Mono"/>
            </a:endParaRPr>
          </a:p>
          <a:p>
            <a:pPr indent="0" lvl="0" marL="0" rtl="0" algn="ctr">
              <a:spcBef>
                <a:spcPts val="0"/>
              </a:spcBef>
              <a:spcAft>
                <a:spcPts val="0"/>
              </a:spcAft>
              <a:buNone/>
            </a:pPr>
            <a:r>
              <a:rPr b="1" lang="en-US" sz="900">
                <a:latin typeface="JetBrains Mono"/>
                <a:ea typeface="JetBrains Mono"/>
                <a:cs typeface="JetBrains Mono"/>
                <a:sym typeface="JetBrains Mono"/>
              </a:rPr>
              <a:t>PRIVATE DEPLOYMENT</a:t>
            </a:r>
            <a:endParaRPr b="1" sz="900">
              <a:latin typeface="JetBrains Mono"/>
              <a:ea typeface="JetBrains Mono"/>
              <a:cs typeface="JetBrains Mono"/>
              <a:sym typeface="JetBrains Mono"/>
            </a:endParaRPr>
          </a:p>
        </p:txBody>
      </p:sp>
      <p:sp>
        <p:nvSpPr>
          <p:cNvPr id="8237" name="Google Shape;8237;p1004"/>
          <p:cNvSpPr/>
          <p:nvPr/>
        </p:nvSpPr>
        <p:spPr>
          <a:xfrm>
            <a:off x="3260300" y="3618200"/>
            <a:ext cx="8638200" cy="2224500"/>
          </a:xfrm>
          <a:prstGeom prst="rect">
            <a:avLst/>
          </a:prstGeom>
          <a:noFill/>
          <a:ln cap="flat" cmpd="sng" w="19050">
            <a:solidFill>
              <a:srgbClr val="595959"/>
            </a:solidFill>
            <a:prstDash val="dash"/>
            <a:round/>
            <a:headEnd len="sm" w="sm" type="none"/>
            <a:tailEnd len="sm" w="sm" type="none"/>
          </a:ln>
        </p:spPr>
        <p:txBody>
          <a:bodyPr anchorCtr="0" anchor="b" bIns="121875" lIns="121875" spcFirstLastPara="1" rIns="121875" wrap="square" tIns="121875">
            <a:noAutofit/>
          </a:bodyPr>
          <a:lstStyle/>
          <a:p>
            <a:pPr indent="0" lvl="0" marL="0" rtl="0" algn="l">
              <a:spcBef>
                <a:spcPts val="0"/>
              </a:spcBef>
              <a:spcAft>
                <a:spcPts val="0"/>
              </a:spcAft>
              <a:buNone/>
            </a:pPr>
            <a:r>
              <a:t/>
            </a:r>
            <a:endParaRPr b="1" sz="1300">
              <a:latin typeface="Montserrat"/>
              <a:ea typeface="Montserrat"/>
              <a:cs typeface="Montserrat"/>
              <a:sym typeface="Montserrat"/>
            </a:endParaRPr>
          </a:p>
        </p:txBody>
      </p:sp>
      <p:sp>
        <p:nvSpPr>
          <p:cNvPr id="8238" name="Google Shape;8238;p1004"/>
          <p:cNvSpPr txBox="1"/>
          <p:nvPr/>
        </p:nvSpPr>
        <p:spPr>
          <a:xfrm>
            <a:off x="3340933" y="5433067"/>
            <a:ext cx="8460900" cy="4155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1100">
                <a:latin typeface="JetBrains Mono Medium"/>
                <a:ea typeface="JetBrains Mono Medium"/>
                <a:cs typeface="JetBrains Mono Medium"/>
                <a:sym typeface="JetBrains Mono Medium"/>
              </a:rPr>
              <a:t>Customer Network - Database Source - On Premise or Cloud</a:t>
            </a:r>
            <a:endParaRPr sz="1100">
              <a:latin typeface="JetBrains Mono Medium"/>
              <a:ea typeface="JetBrains Mono Medium"/>
              <a:cs typeface="JetBrains Mono Medium"/>
              <a:sym typeface="JetBrains Mono Medium"/>
            </a:endParaRPr>
          </a:p>
        </p:txBody>
      </p:sp>
      <p:sp>
        <p:nvSpPr>
          <p:cNvPr id="8239" name="Google Shape;8239;p1004"/>
          <p:cNvSpPr txBox="1"/>
          <p:nvPr>
            <p:ph type="title"/>
          </p:nvPr>
        </p:nvSpPr>
        <p:spPr>
          <a:xfrm>
            <a:off x="171000" y="863600"/>
            <a:ext cx="2705100" cy="3756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2400">
                <a:latin typeface="DM Sans"/>
                <a:ea typeface="DM Sans"/>
                <a:cs typeface="DM Sans"/>
                <a:sym typeface="DM Sans"/>
              </a:rPr>
              <a:t>Fivetran options for databases</a:t>
            </a:r>
            <a:endParaRPr b="1" sz="2400">
              <a:latin typeface="DM Sans"/>
              <a:ea typeface="DM Sans"/>
              <a:cs typeface="DM Sans"/>
              <a:sym typeface="DM Sans"/>
            </a:endParaRPr>
          </a:p>
          <a:p>
            <a:pPr indent="0" lvl="0" marL="0" rtl="0" algn="l">
              <a:spcBef>
                <a:spcPts val="0"/>
              </a:spcBef>
              <a:spcAft>
                <a:spcPts val="0"/>
              </a:spcAft>
              <a:buNone/>
            </a:pPr>
            <a:r>
              <a:rPr b="1" lang="en-US" sz="2400">
                <a:latin typeface="DM Sans"/>
                <a:ea typeface="DM Sans"/>
                <a:cs typeface="DM Sans"/>
                <a:sym typeface="DM Sans"/>
              </a:rPr>
              <a:t>as a source</a:t>
            </a:r>
            <a:endParaRPr b="1" sz="2400">
              <a:latin typeface="DM Sans"/>
              <a:ea typeface="DM Sans"/>
              <a:cs typeface="DM Sans"/>
              <a:sym typeface="DM Sans"/>
            </a:endParaRPr>
          </a:p>
        </p:txBody>
      </p:sp>
      <p:sp>
        <p:nvSpPr>
          <p:cNvPr id="8240" name="Google Shape;8240;p1004"/>
          <p:cNvSpPr txBox="1"/>
          <p:nvPr>
            <p:ph idx="1" type="body"/>
          </p:nvPr>
        </p:nvSpPr>
        <p:spPr>
          <a:xfrm>
            <a:off x="130867" y="1971667"/>
            <a:ext cx="2658600" cy="3600300"/>
          </a:xfrm>
          <a:prstGeom prst="rect">
            <a:avLst/>
          </a:prstGeom>
          <a:noFill/>
          <a:ln>
            <a:noFill/>
          </a:ln>
        </p:spPr>
        <p:txBody>
          <a:bodyPr anchorCtr="0" anchor="ctr" bIns="121875" lIns="121875" spcFirstLastPara="1" rIns="121875" wrap="square" tIns="121875">
            <a:noAutofit/>
          </a:bodyPr>
          <a:lstStyle/>
          <a:p>
            <a:pPr indent="-177800" lvl="0" marL="228600" rtl="0" algn="l">
              <a:spcBef>
                <a:spcPts val="0"/>
              </a:spcBef>
              <a:spcAft>
                <a:spcPts val="0"/>
              </a:spcAft>
              <a:buSzPts val="1600"/>
              <a:buFont typeface="DM Sans"/>
              <a:buChar char="●"/>
            </a:pPr>
            <a:r>
              <a:rPr lang="en-US" sz="1600">
                <a:latin typeface="DM Sans"/>
                <a:ea typeface="DM Sans"/>
                <a:cs typeface="DM Sans"/>
                <a:sym typeface="DM Sans"/>
              </a:rPr>
              <a:t>Wide range of database sources and versions including Oracle, SQL Server, DB2, PostgreSQL, MySQL, SAP HANA, etc.</a:t>
            </a:r>
            <a:endParaRPr sz="1600">
              <a:latin typeface="DM Sans"/>
              <a:ea typeface="DM Sans"/>
              <a:cs typeface="DM Sans"/>
              <a:sym typeface="DM Sans"/>
            </a:endParaRPr>
          </a:p>
          <a:p>
            <a:pPr indent="-177800" lvl="0" marL="228600" rtl="0" algn="l">
              <a:spcBef>
                <a:spcPts val="1300"/>
              </a:spcBef>
              <a:spcAft>
                <a:spcPts val="0"/>
              </a:spcAft>
              <a:buClr>
                <a:schemeClr val="dk1"/>
              </a:buClr>
              <a:buSzPts val="1600"/>
              <a:buFont typeface="DM Sans"/>
              <a:buChar char="●"/>
            </a:pPr>
            <a:r>
              <a:rPr lang="en-US" sz="1600">
                <a:solidFill>
                  <a:schemeClr val="dk1"/>
                </a:solidFill>
                <a:latin typeface="DM Sans"/>
                <a:ea typeface="DM Sans"/>
                <a:cs typeface="DM Sans"/>
                <a:sym typeface="DM Sans"/>
              </a:rPr>
              <a:t>Multiple deployment, database connection, and change data capture options</a:t>
            </a:r>
            <a:endParaRPr sz="1600">
              <a:latin typeface="DM Sans"/>
              <a:ea typeface="DM Sans"/>
              <a:cs typeface="DM Sans"/>
              <a:sym typeface="DM Sans"/>
            </a:endParaRPr>
          </a:p>
          <a:p>
            <a:pPr indent="-177800" lvl="0" marL="228600" rtl="0" algn="l">
              <a:spcBef>
                <a:spcPts val="1300"/>
              </a:spcBef>
              <a:spcAft>
                <a:spcPts val="1300"/>
              </a:spcAft>
              <a:buSzPts val="1600"/>
              <a:buFont typeface="DM Sans"/>
              <a:buChar char="●"/>
            </a:pPr>
            <a:r>
              <a:rPr lang="en-US" sz="1600">
                <a:latin typeface="DM Sans"/>
                <a:ea typeface="DM Sans"/>
                <a:cs typeface="DM Sans"/>
                <a:sym typeface="DM Sans"/>
              </a:rPr>
              <a:t>Move large volumes of data with low impact and low latency</a:t>
            </a:r>
            <a:endParaRPr sz="1600">
              <a:latin typeface="DM Sans"/>
              <a:ea typeface="DM Sans"/>
              <a:cs typeface="DM Sans"/>
              <a:sym typeface="DM Sans"/>
            </a:endParaRPr>
          </a:p>
        </p:txBody>
      </p:sp>
      <p:pic>
        <p:nvPicPr>
          <p:cNvPr id="8241" name="Google Shape;8241;p1004"/>
          <p:cNvPicPr preferRelativeResize="0"/>
          <p:nvPr/>
        </p:nvPicPr>
        <p:blipFill>
          <a:blip r:embed="rId4">
            <a:alphaModFix/>
          </a:blip>
          <a:stretch>
            <a:fillRect/>
          </a:stretch>
        </p:blipFill>
        <p:spPr>
          <a:xfrm>
            <a:off x="356571" y="6325650"/>
            <a:ext cx="302899" cy="375684"/>
          </a:xfrm>
          <a:prstGeom prst="rect">
            <a:avLst/>
          </a:prstGeom>
          <a:noFill/>
          <a:ln>
            <a:noFill/>
          </a:ln>
        </p:spPr>
      </p:pic>
      <p:pic>
        <p:nvPicPr>
          <p:cNvPr id="8242" name="Google Shape;8242;p1004"/>
          <p:cNvPicPr preferRelativeResize="0"/>
          <p:nvPr/>
        </p:nvPicPr>
        <p:blipFill>
          <a:blip r:embed="rId5">
            <a:alphaModFix/>
          </a:blip>
          <a:stretch>
            <a:fillRect/>
          </a:stretch>
        </p:blipFill>
        <p:spPr>
          <a:xfrm>
            <a:off x="4866500" y="5433067"/>
            <a:ext cx="375506" cy="375506"/>
          </a:xfrm>
          <a:prstGeom prst="rect">
            <a:avLst/>
          </a:prstGeom>
          <a:noFill/>
          <a:ln>
            <a:noFill/>
          </a:ln>
        </p:spPr>
      </p:pic>
      <p:sp>
        <p:nvSpPr>
          <p:cNvPr id="8243" name="Google Shape;8243;p1004"/>
          <p:cNvSpPr/>
          <p:nvPr/>
        </p:nvSpPr>
        <p:spPr>
          <a:xfrm>
            <a:off x="3259900" y="1944800"/>
            <a:ext cx="4698900" cy="14607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t" bIns="121875" lIns="0" spcFirstLastPara="1" rIns="0" wrap="square" tIns="121875">
            <a:noAutofit/>
          </a:bodyPr>
          <a:lstStyle/>
          <a:p>
            <a:pPr indent="0" lvl="0" marL="0" rtl="0" algn="ctr">
              <a:spcBef>
                <a:spcPts val="0"/>
              </a:spcBef>
              <a:spcAft>
                <a:spcPts val="0"/>
              </a:spcAft>
              <a:buNone/>
            </a:pPr>
            <a:r>
              <a:rPr b="1" lang="en-US" sz="1300">
                <a:solidFill>
                  <a:schemeClr val="accent2"/>
                </a:solidFill>
                <a:latin typeface="JetBrains Mono"/>
                <a:ea typeface="JetBrains Mono"/>
                <a:cs typeface="JetBrains Mono"/>
                <a:sym typeface="JetBrains Mono"/>
              </a:rPr>
              <a:t>Fivetran SaaS</a:t>
            </a:r>
            <a:endParaRPr b="1" sz="1300">
              <a:solidFill>
                <a:schemeClr val="accent2"/>
              </a:solidFill>
              <a:latin typeface="JetBrains Mono"/>
              <a:ea typeface="JetBrains Mono"/>
              <a:cs typeface="JetBrains Mono"/>
              <a:sym typeface="JetBrains Mono"/>
            </a:endParaRPr>
          </a:p>
          <a:p>
            <a:pPr indent="0" lvl="0" marL="0" rtl="0" algn="ctr">
              <a:spcBef>
                <a:spcPts val="0"/>
              </a:spcBef>
              <a:spcAft>
                <a:spcPts val="0"/>
              </a:spcAft>
              <a:buNone/>
            </a:pPr>
            <a:r>
              <a:rPr lang="en-US" sz="900">
                <a:solidFill>
                  <a:schemeClr val="accent2"/>
                </a:solidFill>
                <a:latin typeface="JetBrains Mono Medium"/>
                <a:ea typeface="JetBrains Mono Medium"/>
                <a:cs typeface="JetBrains Mono Medium"/>
                <a:sym typeface="JetBrains Mono Medium"/>
              </a:rPr>
              <a:t>(Managed Service)</a:t>
            </a:r>
            <a:endParaRPr sz="900">
              <a:solidFill>
                <a:schemeClr val="accent2"/>
              </a:solidFill>
              <a:latin typeface="JetBrains Mono Medium"/>
              <a:ea typeface="JetBrains Mono Medium"/>
              <a:cs typeface="JetBrains Mono Medium"/>
              <a:sym typeface="JetBrains Mono Medium"/>
            </a:endParaRPr>
          </a:p>
        </p:txBody>
      </p:sp>
      <p:sp>
        <p:nvSpPr>
          <p:cNvPr id="8244" name="Google Shape;8244;p1004"/>
          <p:cNvSpPr/>
          <p:nvPr/>
        </p:nvSpPr>
        <p:spPr>
          <a:xfrm>
            <a:off x="8067633" y="1553900"/>
            <a:ext cx="1764600" cy="4288800"/>
          </a:xfrm>
          <a:prstGeom prst="rect">
            <a:avLst/>
          </a:prstGeom>
          <a:solidFill>
            <a:srgbClr val="D9D2E9">
              <a:alpha val="2579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8245" name="Google Shape;8245;p1004"/>
          <p:cNvCxnSpPr/>
          <p:nvPr/>
        </p:nvCxnSpPr>
        <p:spPr>
          <a:xfrm rot="10800000">
            <a:off x="8946900" y="4023651"/>
            <a:ext cx="900" cy="333900"/>
          </a:xfrm>
          <a:prstGeom prst="straightConnector1">
            <a:avLst/>
          </a:prstGeom>
          <a:noFill/>
          <a:ln cap="flat" cmpd="sng" w="9525">
            <a:solidFill>
              <a:schemeClr val="accent4"/>
            </a:solidFill>
            <a:prstDash val="solid"/>
            <a:round/>
            <a:headEnd len="med" w="med" type="triangle"/>
            <a:tailEnd len="med" w="med" type="triangle"/>
          </a:ln>
        </p:spPr>
      </p:cxnSp>
      <p:sp>
        <p:nvSpPr>
          <p:cNvPr id="8246" name="Google Shape;8246;p1004"/>
          <p:cNvSpPr txBox="1"/>
          <p:nvPr/>
        </p:nvSpPr>
        <p:spPr>
          <a:xfrm>
            <a:off x="8019384" y="1572233"/>
            <a:ext cx="1856100" cy="4308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1200">
                <a:latin typeface="JetBrains Mono"/>
                <a:ea typeface="JetBrains Mono"/>
                <a:cs typeface="JetBrains Mono"/>
                <a:sym typeface="JetBrains Mono"/>
              </a:rPr>
              <a:t>LDP HYBRID</a:t>
            </a:r>
            <a:endParaRPr b="1" sz="1200">
              <a:latin typeface="JetBrains Mono"/>
              <a:ea typeface="JetBrains Mono"/>
              <a:cs typeface="JetBrains Mono"/>
              <a:sym typeface="JetBrains Mono"/>
            </a:endParaRPr>
          </a:p>
        </p:txBody>
      </p:sp>
      <p:sp>
        <p:nvSpPr>
          <p:cNvPr id="8247" name="Google Shape;8247;p1004"/>
          <p:cNvSpPr txBox="1"/>
          <p:nvPr/>
        </p:nvSpPr>
        <p:spPr>
          <a:xfrm rot="3675778">
            <a:off x="7552146" y="3095053"/>
            <a:ext cx="1582395" cy="523364"/>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900">
                <a:solidFill>
                  <a:schemeClr val="accent2"/>
                </a:solidFill>
                <a:highlight>
                  <a:schemeClr val="lt1"/>
                </a:highlight>
                <a:latin typeface="JetBrains Mono"/>
                <a:ea typeface="JetBrains Mono"/>
                <a:cs typeface="JetBrains Mono"/>
                <a:sym typeface="JetBrains Mono"/>
              </a:rPr>
              <a:t>Metadata</a:t>
            </a:r>
            <a:endParaRPr b="1" sz="900">
              <a:solidFill>
                <a:schemeClr val="accent2"/>
              </a:solidFill>
              <a:highlight>
                <a:schemeClr val="lt1"/>
              </a:highlight>
              <a:latin typeface="JetBrains Mono"/>
              <a:ea typeface="JetBrains Mono"/>
              <a:cs typeface="JetBrains Mono"/>
              <a:sym typeface="JetBrains Mono"/>
            </a:endParaRPr>
          </a:p>
          <a:p>
            <a:pPr indent="0" lvl="0" marL="0" rtl="0" algn="ctr">
              <a:spcBef>
                <a:spcPts val="0"/>
              </a:spcBef>
              <a:spcAft>
                <a:spcPts val="0"/>
              </a:spcAft>
              <a:buNone/>
            </a:pPr>
            <a:r>
              <a:rPr b="1" lang="en-US" sz="900">
                <a:solidFill>
                  <a:schemeClr val="accent2"/>
                </a:solidFill>
                <a:highlight>
                  <a:schemeClr val="lt1"/>
                </a:highlight>
                <a:latin typeface="JetBrains Mono"/>
                <a:ea typeface="JetBrains Mono"/>
                <a:cs typeface="JetBrains Mono"/>
                <a:sym typeface="JetBrains Mono"/>
              </a:rPr>
              <a:t>Only</a:t>
            </a:r>
            <a:endParaRPr b="1" sz="900">
              <a:solidFill>
                <a:schemeClr val="accent2"/>
              </a:solidFill>
              <a:highlight>
                <a:schemeClr val="lt1"/>
              </a:highlight>
              <a:latin typeface="JetBrains Mono"/>
              <a:ea typeface="JetBrains Mono"/>
              <a:cs typeface="JetBrains Mono"/>
              <a:sym typeface="JetBrains Mono"/>
            </a:endParaRPr>
          </a:p>
        </p:txBody>
      </p:sp>
      <p:sp>
        <p:nvSpPr>
          <p:cNvPr id="8248" name="Google Shape;8248;p1004"/>
          <p:cNvSpPr txBox="1"/>
          <p:nvPr/>
        </p:nvSpPr>
        <p:spPr>
          <a:xfrm>
            <a:off x="8002833" y="4772833"/>
            <a:ext cx="1894500" cy="377100"/>
          </a:xfrm>
          <a:prstGeom prst="rect">
            <a:avLst/>
          </a:prstGeom>
          <a:noFill/>
          <a:ln>
            <a:noFill/>
          </a:ln>
        </p:spPr>
        <p:txBody>
          <a:bodyPr anchorCtr="0" anchor="t" bIns="121875" lIns="121875" spcFirstLastPara="1" rIns="121875" wrap="square" tIns="121875">
            <a:noAutofit/>
          </a:bodyPr>
          <a:lstStyle/>
          <a:p>
            <a:pPr indent="0" lvl="0" marL="0" marR="0" rtl="0" algn="ctr">
              <a:spcBef>
                <a:spcPts val="0"/>
              </a:spcBef>
              <a:spcAft>
                <a:spcPts val="0"/>
              </a:spcAft>
              <a:buNone/>
            </a:pPr>
            <a:r>
              <a:rPr lang="en-US" sz="700">
                <a:latin typeface="DM Sans"/>
                <a:ea typeface="DM Sans"/>
                <a:cs typeface="DM Sans"/>
                <a:sym typeface="DM Sans"/>
              </a:rPr>
              <a:t>Deployment: Fully private &amp; configurable</a:t>
            </a:r>
            <a:endParaRPr sz="700">
              <a:latin typeface="DM Sans"/>
              <a:ea typeface="DM Sans"/>
              <a:cs typeface="DM Sans"/>
              <a:sym typeface="DM Sans"/>
            </a:endParaRPr>
          </a:p>
          <a:p>
            <a:pPr indent="0" lvl="0" marL="0" marR="0" rtl="0" algn="ctr">
              <a:spcBef>
                <a:spcPts val="0"/>
              </a:spcBef>
              <a:spcAft>
                <a:spcPts val="0"/>
              </a:spcAft>
              <a:buNone/>
            </a:pPr>
            <a:r>
              <a:rPr lang="en-US" sz="700">
                <a:latin typeface="DM Sans"/>
                <a:ea typeface="DM Sans"/>
                <a:cs typeface="DM Sans"/>
                <a:sym typeface="DM Sans"/>
              </a:rPr>
              <a:t>Replication Method: Physical Log Read</a:t>
            </a:r>
            <a:endParaRPr sz="700">
              <a:latin typeface="DM Sans"/>
              <a:ea typeface="DM Sans"/>
              <a:cs typeface="DM Sans"/>
              <a:sym typeface="DM Sans"/>
            </a:endParaRPr>
          </a:p>
          <a:p>
            <a:pPr indent="0" lvl="0" marL="0" marR="0" rtl="0" algn="ctr">
              <a:spcBef>
                <a:spcPts val="0"/>
              </a:spcBef>
              <a:spcAft>
                <a:spcPts val="0"/>
              </a:spcAft>
              <a:buNone/>
            </a:pPr>
            <a:r>
              <a:rPr lang="en-US" sz="700">
                <a:latin typeface="DM Sans"/>
                <a:ea typeface="DM Sans"/>
                <a:cs typeface="DM Sans"/>
                <a:sym typeface="DM Sans"/>
              </a:rPr>
              <a:t>CDC Timing: Continuous polling</a:t>
            </a:r>
            <a:endParaRPr sz="600">
              <a:latin typeface="DM Sans"/>
              <a:ea typeface="DM Sans"/>
              <a:cs typeface="DM Sans"/>
              <a:sym typeface="DM Sans"/>
            </a:endParaRPr>
          </a:p>
        </p:txBody>
      </p:sp>
      <p:pic>
        <p:nvPicPr>
          <p:cNvPr id="8249" name="Google Shape;8249;p1004"/>
          <p:cNvPicPr preferRelativeResize="0"/>
          <p:nvPr/>
        </p:nvPicPr>
        <p:blipFill>
          <a:blip r:embed="rId3">
            <a:alphaModFix/>
          </a:blip>
          <a:stretch>
            <a:fillRect/>
          </a:stretch>
        </p:blipFill>
        <p:spPr>
          <a:xfrm>
            <a:off x="8993150" y="4057463"/>
            <a:ext cx="230143" cy="230117"/>
          </a:xfrm>
          <a:prstGeom prst="rect">
            <a:avLst/>
          </a:prstGeom>
          <a:noFill/>
          <a:ln>
            <a:noFill/>
          </a:ln>
        </p:spPr>
      </p:pic>
      <p:cxnSp>
        <p:nvCxnSpPr>
          <p:cNvPr id="8250" name="Google Shape;8250;p1004"/>
          <p:cNvCxnSpPr/>
          <p:nvPr/>
        </p:nvCxnSpPr>
        <p:spPr>
          <a:xfrm rot="10800000">
            <a:off x="7983133" y="3256933"/>
            <a:ext cx="261900" cy="435900"/>
          </a:xfrm>
          <a:prstGeom prst="straightConnector1">
            <a:avLst/>
          </a:prstGeom>
          <a:noFill/>
          <a:ln cap="flat" cmpd="sng" w="9525">
            <a:solidFill>
              <a:schemeClr val="accent2"/>
            </a:solidFill>
            <a:prstDash val="dot"/>
            <a:round/>
            <a:headEnd len="med" w="med" type="triangle"/>
            <a:tailEnd len="med" w="med" type="triangle"/>
          </a:ln>
        </p:spPr>
      </p:cxnSp>
      <p:cxnSp>
        <p:nvCxnSpPr>
          <p:cNvPr id="8251" name="Google Shape;8251;p1004"/>
          <p:cNvCxnSpPr/>
          <p:nvPr/>
        </p:nvCxnSpPr>
        <p:spPr>
          <a:xfrm flipH="1" rot="10800000">
            <a:off x="9566300" y="1557800"/>
            <a:ext cx="2100" cy="2191200"/>
          </a:xfrm>
          <a:prstGeom prst="straightConnector1">
            <a:avLst/>
          </a:prstGeom>
          <a:noFill/>
          <a:ln cap="flat" cmpd="sng" w="9525">
            <a:solidFill>
              <a:srgbClr val="494949"/>
            </a:solidFill>
            <a:prstDash val="solid"/>
            <a:round/>
            <a:headEnd len="med" w="med" type="none"/>
            <a:tailEnd len="med" w="med" type="triangle"/>
          </a:ln>
        </p:spPr>
      </p:cxnSp>
      <p:sp>
        <p:nvSpPr>
          <p:cNvPr id="8252" name="Google Shape;8252;p1004"/>
          <p:cNvSpPr txBox="1"/>
          <p:nvPr/>
        </p:nvSpPr>
        <p:spPr>
          <a:xfrm>
            <a:off x="6193943" y="1572233"/>
            <a:ext cx="1764600" cy="4308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1200">
                <a:latin typeface="JetBrains Mono"/>
                <a:ea typeface="JetBrains Mono"/>
                <a:cs typeface="JetBrains Mono"/>
                <a:sym typeface="JetBrains Mono"/>
              </a:rPr>
              <a:t>SaaS HYBRID</a:t>
            </a:r>
            <a:endParaRPr b="1" sz="1200">
              <a:latin typeface="JetBrains Mono"/>
              <a:ea typeface="JetBrains Mono"/>
              <a:cs typeface="JetBrains Mono"/>
              <a:sym typeface="JetBrains Mono"/>
            </a:endParaRPr>
          </a:p>
        </p:txBody>
      </p:sp>
      <p:sp>
        <p:nvSpPr>
          <p:cNvPr id="8253" name="Google Shape;8253;p1004"/>
          <p:cNvSpPr/>
          <p:nvPr/>
        </p:nvSpPr>
        <p:spPr>
          <a:xfrm>
            <a:off x="6497033" y="2586887"/>
            <a:ext cx="1208100" cy="674700"/>
          </a:xfrm>
          <a:prstGeom prst="rect">
            <a:avLst/>
          </a:prstGeom>
          <a:solidFill>
            <a:srgbClr val="F3F3F3"/>
          </a:solidFill>
          <a:ln cap="flat" cmpd="sng" w="9525">
            <a:solidFill>
              <a:srgbClr val="595959"/>
            </a:solidFill>
            <a:prstDash val="dot"/>
            <a:round/>
            <a:headEnd len="sm" w="sm" type="none"/>
            <a:tailEnd len="sm" w="sm" type="none"/>
          </a:ln>
        </p:spPr>
        <p:txBody>
          <a:bodyPr anchorCtr="0" anchor="ctr" bIns="121875" lIns="0" spcFirstLastPara="1" rIns="0" wrap="square" tIns="121875">
            <a:noAutofit/>
          </a:bodyPr>
          <a:lstStyle/>
          <a:p>
            <a:pPr indent="0" lvl="0" marL="0" rtl="0" algn="ctr">
              <a:spcBef>
                <a:spcPts val="0"/>
              </a:spcBef>
              <a:spcAft>
                <a:spcPts val="0"/>
              </a:spcAft>
              <a:buNone/>
            </a:pPr>
            <a:r>
              <a:rPr lang="en-US" sz="800">
                <a:latin typeface="JetBrains Mono Medium"/>
                <a:ea typeface="JetBrains Mono Medium"/>
                <a:cs typeface="JetBrains Mono Medium"/>
                <a:sym typeface="JetBrains Mono Medium"/>
              </a:rPr>
              <a:t>High-volume agent connectors (Log-based replication)</a:t>
            </a:r>
            <a:endParaRPr sz="800">
              <a:latin typeface="JetBrains Mono Medium"/>
              <a:ea typeface="JetBrains Mono Medium"/>
              <a:cs typeface="JetBrains Mono Medium"/>
              <a:sym typeface="JetBrains Mono Medium"/>
            </a:endParaRPr>
          </a:p>
        </p:txBody>
      </p:sp>
      <p:sp>
        <p:nvSpPr>
          <p:cNvPr id="8254" name="Google Shape;8254;p1004"/>
          <p:cNvSpPr txBox="1"/>
          <p:nvPr/>
        </p:nvSpPr>
        <p:spPr>
          <a:xfrm>
            <a:off x="6125733" y="4772833"/>
            <a:ext cx="1998900" cy="377100"/>
          </a:xfrm>
          <a:prstGeom prst="rect">
            <a:avLst/>
          </a:prstGeom>
          <a:noFill/>
          <a:ln>
            <a:noFill/>
          </a:ln>
        </p:spPr>
        <p:txBody>
          <a:bodyPr anchorCtr="0" anchor="t" bIns="121875" lIns="121875" spcFirstLastPara="1" rIns="121875" wrap="square" tIns="121875">
            <a:noAutofit/>
          </a:bodyPr>
          <a:lstStyle/>
          <a:p>
            <a:pPr indent="0" lvl="0" marL="0" marR="0" rtl="0" algn="ctr">
              <a:spcBef>
                <a:spcPts val="0"/>
              </a:spcBef>
              <a:spcAft>
                <a:spcPts val="0"/>
              </a:spcAft>
              <a:buNone/>
            </a:pPr>
            <a:r>
              <a:rPr lang="en-US" sz="700">
                <a:latin typeface="DM Sans"/>
                <a:ea typeface="DM Sans"/>
                <a:cs typeface="DM Sans"/>
                <a:sym typeface="DM Sans"/>
              </a:rPr>
              <a:t>Mostly managed (agent deployed)</a:t>
            </a:r>
            <a:endParaRPr sz="700">
              <a:latin typeface="DM Sans"/>
              <a:ea typeface="DM Sans"/>
              <a:cs typeface="DM Sans"/>
              <a:sym typeface="DM Sans"/>
            </a:endParaRPr>
          </a:p>
          <a:p>
            <a:pPr indent="0" lvl="0" marL="0" marR="0" rtl="0" algn="ctr">
              <a:spcBef>
                <a:spcPts val="0"/>
              </a:spcBef>
              <a:spcAft>
                <a:spcPts val="0"/>
              </a:spcAft>
              <a:buNone/>
            </a:pPr>
            <a:r>
              <a:rPr lang="en-US" sz="700">
                <a:latin typeface="DM Sans"/>
                <a:ea typeface="DM Sans"/>
                <a:cs typeface="DM Sans"/>
                <a:sym typeface="DM Sans"/>
              </a:rPr>
              <a:t>Replication Method: Physical Log Read</a:t>
            </a:r>
            <a:endParaRPr sz="700">
              <a:latin typeface="DM Sans"/>
              <a:ea typeface="DM Sans"/>
              <a:cs typeface="DM Sans"/>
              <a:sym typeface="DM Sans"/>
            </a:endParaRPr>
          </a:p>
          <a:p>
            <a:pPr indent="0" lvl="0" marL="0" marR="0" rtl="0" algn="ctr">
              <a:spcBef>
                <a:spcPts val="0"/>
              </a:spcBef>
              <a:spcAft>
                <a:spcPts val="0"/>
              </a:spcAft>
              <a:buNone/>
            </a:pPr>
            <a:r>
              <a:rPr lang="en-US" sz="700">
                <a:latin typeface="DM Sans"/>
                <a:ea typeface="DM Sans"/>
                <a:cs typeface="DM Sans"/>
                <a:sym typeface="DM Sans"/>
              </a:rPr>
              <a:t>CDC Timing: 1 min polling</a:t>
            </a:r>
            <a:endParaRPr sz="600">
              <a:latin typeface="DM Sans"/>
              <a:ea typeface="DM Sans"/>
              <a:cs typeface="DM Sans"/>
              <a:sym typeface="DM Sans"/>
            </a:endParaRPr>
          </a:p>
        </p:txBody>
      </p:sp>
      <p:cxnSp>
        <p:nvCxnSpPr>
          <p:cNvPr id="8255" name="Google Shape;8255;p1004"/>
          <p:cNvCxnSpPr/>
          <p:nvPr/>
        </p:nvCxnSpPr>
        <p:spPr>
          <a:xfrm flipH="1">
            <a:off x="7128033" y="3420100"/>
            <a:ext cx="7500" cy="950700"/>
          </a:xfrm>
          <a:prstGeom prst="straightConnector1">
            <a:avLst/>
          </a:prstGeom>
          <a:noFill/>
          <a:ln cap="flat" cmpd="sng" w="9525">
            <a:solidFill>
              <a:schemeClr val="accent4"/>
            </a:solidFill>
            <a:prstDash val="solid"/>
            <a:round/>
            <a:headEnd len="med" w="med" type="triangle"/>
            <a:tailEnd len="med" w="med" type="triangle"/>
          </a:ln>
        </p:spPr>
      </p:cxnSp>
      <p:pic>
        <p:nvPicPr>
          <p:cNvPr id="8256" name="Google Shape;8256;p1004"/>
          <p:cNvPicPr preferRelativeResize="0"/>
          <p:nvPr/>
        </p:nvPicPr>
        <p:blipFill>
          <a:blip r:embed="rId3">
            <a:alphaModFix/>
          </a:blip>
          <a:stretch>
            <a:fillRect/>
          </a:stretch>
        </p:blipFill>
        <p:spPr>
          <a:xfrm>
            <a:off x="7128017" y="3827580"/>
            <a:ext cx="230143" cy="230117"/>
          </a:xfrm>
          <a:prstGeom prst="rect">
            <a:avLst/>
          </a:prstGeom>
          <a:noFill/>
          <a:ln>
            <a:noFill/>
          </a:ln>
        </p:spPr>
      </p:pic>
      <p:cxnSp>
        <p:nvCxnSpPr>
          <p:cNvPr id="8257" name="Google Shape;8257;p1004"/>
          <p:cNvCxnSpPr/>
          <p:nvPr/>
        </p:nvCxnSpPr>
        <p:spPr>
          <a:xfrm flipH="1">
            <a:off x="5293358" y="3435300"/>
            <a:ext cx="6000" cy="935700"/>
          </a:xfrm>
          <a:prstGeom prst="straightConnector1">
            <a:avLst/>
          </a:prstGeom>
          <a:noFill/>
          <a:ln cap="flat" cmpd="sng" w="9525">
            <a:solidFill>
              <a:schemeClr val="accent4"/>
            </a:solidFill>
            <a:prstDash val="solid"/>
            <a:round/>
            <a:headEnd len="med" w="med" type="triangle"/>
            <a:tailEnd len="med" w="med" type="triangle"/>
          </a:ln>
        </p:spPr>
      </p:cxnSp>
      <p:sp>
        <p:nvSpPr>
          <p:cNvPr id="8258" name="Google Shape;8258;p1004"/>
          <p:cNvSpPr/>
          <p:nvPr/>
        </p:nvSpPr>
        <p:spPr>
          <a:xfrm>
            <a:off x="4766058" y="2584500"/>
            <a:ext cx="1143300" cy="674700"/>
          </a:xfrm>
          <a:prstGeom prst="rect">
            <a:avLst/>
          </a:prstGeom>
          <a:solidFill>
            <a:srgbClr val="F3F3F3"/>
          </a:solidFill>
          <a:ln cap="flat" cmpd="sng" w="9525">
            <a:solidFill>
              <a:srgbClr val="595959"/>
            </a:solidFill>
            <a:prstDash val="dot"/>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800">
                <a:latin typeface="JetBrains Mono Medium"/>
                <a:ea typeface="JetBrains Mono Medium"/>
                <a:cs typeface="JetBrains Mono Medium"/>
                <a:sym typeface="JetBrains Mono Medium"/>
              </a:rPr>
              <a:t>Standard database connectors</a:t>
            </a:r>
            <a:endParaRPr sz="800">
              <a:latin typeface="JetBrains Mono Medium"/>
              <a:ea typeface="JetBrains Mono Medium"/>
              <a:cs typeface="JetBrains Mono Medium"/>
              <a:sym typeface="JetBrains Mono Medium"/>
            </a:endParaRPr>
          </a:p>
          <a:p>
            <a:pPr indent="0" lvl="0" marL="0" rtl="0" algn="ctr">
              <a:spcBef>
                <a:spcPts val="0"/>
              </a:spcBef>
              <a:spcAft>
                <a:spcPts val="0"/>
              </a:spcAft>
              <a:buNone/>
            </a:pPr>
            <a:r>
              <a:rPr lang="en-US" sz="800">
                <a:latin typeface="JetBrains Mono Medium"/>
                <a:ea typeface="JetBrains Mono Medium"/>
                <a:cs typeface="JetBrains Mono Medium"/>
                <a:sym typeface="JetBrains Mono Medium"/>
              </a:rPr>
              <a:t>(Log-free replication)</a:t>
            </a:r>
            <a:endParaRPr sz="800">
              <a:latin typeface="JetBrains Mono Medium"/>
              <a:ea typeface="JetBrains Mono Medium"/>
              <a:cs typeface="JetBrains Mono Medium"/>
              <a:sym typeface="JetBrains Mono Medium"/>
            </a:endParaRPr>
          </a:p>
        </p:txBody>
      </p:sp>
      <p:sp>
        <p:nvSpPr>
          <p:cNvPr id="8259" name="Google Shape;8259;p1004"/>
          <p:cNvSpPr txBox="1"/>
          <p:nvPr/>
        </p:nvSpPr>
        <p:spPr>
          <a:xfrm>
            <a:off x="3262433" y="1572233"/>
            <a:ext cx="2928600" cy="4308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1200">
                <a:latin typeface="JetBrains Mono"/>
                <a:ea typeface="JetBrains Mono"/>
                <a:cs typeface="JetBrains Mono"/>
                <a:sym typeface="JetBrains Mono"/>
              </a:rPr>
              <a:t>SaaS FULLY MANAGED</a:t>
            </a:r>
            <a:endParaRPr b="1" sz="1200">
              <a:latin typeface="JetBrains Mono"/>
              <a:ea typeface="JetBrains Mono"/>
              <a:cs typeface="JetBrains Mono"/>
              <a:sym typeface="JetBrains Mono"/>
            </a:endParaRPr>
          </a:p>
        </p:txBody>
      </p:sp>
      <p:sp>
        <p:nvSpPr>
          <p:cNvPr id="8260" name="Google Shape;8260;p1004"/>
          <p:cNvSpPr/>
          <p:nvPr/>
        </p:nvSpPr>
        <p:spPr>
          <a:xfrm>
            <a:off x="3418292" y="2584500"/>
            <a:ext cx="1143300" cy="674700"/>
          </a:xfrm>
          <a:prstGeom prst="rect">
            <a:avLst/>
          </a:prstGeom>
          <a:solidFill>
            <a:srgbClr val="F3F3F3"/>
          </a:solidFill>
          <a:ln cap="flat" cmpd="sng" w="9525">
            <a:solidFill>
              <a:srgbClr val="595959"/>
            </a:solidFill>
            <a:prstDash val="dot"/>
            <a:round/>
            <a:headEnd len="sm" w="sm" type="none"/>
            <a:tailEnd len="sm" w="sm" type="none"/>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800">
                <a:latin typeface="JetBrains Mono Medium"/>
                <a:ea typeface="JetBrains Mono Medium"/>
                <a:cs typeface="JetBrains Mono Medium"/>
                <a:sym typeface="JetBrains Mono Medium"/>
              </a:rPr>
              <a:t>Standard database connectors</a:t>
            </a:r>
            <a:endParaRPr sz="800">
              <a:latin typeface="JetBrains Mono Medium"/>
              <a:ea typeface="JetBrains Mono Medium"/>
              <a:cs typeface="JetBrains Mono Medium"/>
              <a:sym typeface="JetBrains Mono Medium"/>
            </a:endParaRPr>
          </a:p>
          <a:p>
            <a:pPr indent="0" lvl="0" marL="0" marR="0" rtl="0" algn="ctr">
              <a:spcBef>
                <a:spcPts val="0"/>
              </a:spcBef>
              <a:spcAft>
                <a:spcPts val="0"/>
              </a:spcAft>
              <a:buNone/>
            </a:pPr>
            <a:r>
              <a:rPr lang="en-US" sz="800">
                <a:latin typeface="JetBrains Mono Medium"/>
                <a:ea typeface="JetBrains Mono Medium"/>
                <a:cs typeface="JetBrains Mono Medium"/>
                <a:sym typeface="JetBrains Mono Medium"/>
              </a:rPr>
              <a:t>(Fully managed  replication)</a:t>
            </a:r>
            <a:endParaRPr sz="800">
              <a:latin typeface="JetBrains Mono Medium"/>
              <a:ea typeface="JetBrains Mono Medium"/>
              <a:cs typeface="JetBrains Mono Medium"/>
              <a:sym typeface="JetBrains Mono Medium"/>
            </a:endParaRPr>
          </a:p>
        </p:txBody>
      </p:sp>
      <p:cxnSp>
        <p:nvCxnSpPr>
          <p:cNvPr id="8261" name="Google Shape;8261;p1004"/>
          <p:cNvCxnSpPr/>
          <p:nvPr/>
        </p:nvCxnSpPr>
        <p:spPr>
          <a:xfrm flipH="1">
            <a:off x="3941150" y="3423300"/>
            <a:ext cx="1200" cy="947700"/>
          </a:xfrm>
          <a:prstGeom prst="straightConnector1">
            <a:avLst/>
          </a:prstGeom>
          <a:noFill/>
          <a:ln cap="flat" cmpd="sng" w="9525">
            <a:solidFill>
              <a:schemeClr val="accent4"/>
            </a:solidFill>
            <a:prstDash val="solid"/>
            <a:round/>
            <a:headEnd len="med" w="med" type="triangle"/>
            <a:tailEnd len="med" w="med" type="triangle"/>
          </a:ln>
        </p:spPr>
      </p:cxnSp>
      <p:sp>
        <p:nvSpPr>
          <p:cNvPr id="8262" name="Google Shape;8262;p1004"/>
          <p:cNvSpPr txBox="1"/>
          <p:nvPr/>
        </p:nvSpPr>
        <p:spPr>
          <a:xfrm>
            <a:off x="3025267" y="4772833"/>
            <a:ext cx="1915200" cy="377100"/>
          </a:xfrm>
          <a:prstGeom prst="rect">
            <a:avLst/>
          </a:prstGeom>
          <a:noFill/>
          <a:ln>
            <a:noFill/>
          </a:ln>
        </p:spPr>
        <p:txBody>
          <a:bodyPr anchorCtr="0" anchor="t" bIns="121875" lIns="121875" spcFirstLastPara="1" rIns="121875" wrap="square" tIns="121875">
            <a:noAutofit/>
          </a:bodyPr>
          <a:lstStyle/>
          <a:p>
            <a:pPr indent="0" lvl="0" marL="0" marR="0" rtl="0" algn="ctr">
              <a:spcBef>
                <a:spcPts val="0"/>
              </a:spcBef>
              <a:spcAft>
                <a:spcPts val="0"/>
              </a:spcAft>
              <a:buNone/>
            </a:pPr>
            <a:r>
              <a:rPr lang="en-US" sz="700">
                <a:latin typeface="DM Sans"/>
                <a:ea typeface="DM Sans"/>
                <a:cs typeface="DM Sans"/>
                <a:sym typeface="DM Sans"/>
              </a:rPr>
              <a:t>Fully  managed</a:t>
            </a:r>
            <a:endParaRPr sz="700">
              <a:latin typeface="DM Sans"/>
              <a:ea typeface="DM Sans"/>
              <a:cs typeface="DM Sans"/>
              <a:sym typeface="DM Sans"/>
            </a:endParaRPr>
          </a:p>
          <a:p>
            <a:pPr indent="0" lvl="0" marL="0" marR="0" rtl="0" algn="ctr">
              <a:spcBef>
                <a:spcPts val="0"/>
              </a:spcBef>
              <a:spcAft>
                <a:spcPts val="0"/>
              </a:spcAft>
              <a:buNone/>
            </a:pPr>
            <a:r>
              <a:rPr lang="en-US" sz="700">
                <a:latin typeface="DM Sans"/>
                <a:ea typeface="DM Sans"/>
                <a:cs typeface="DM Sans"/>
                <a:sym typeface="DM Sans"/>
              </a:rPr>
              <a:t>Replication Method: Logical</a:t>
            </a:r>
            <a:endParaRPr sz="700">
              <a:latin typeface="DM Sans"/>
              <a:ea typeface="DM Sans"/>
              <a:cs typeface="DM Sans"/>
              <a:sym typeface="DM Sans"/>
            </a:endParaRPr>
          </a:p>
          <a:p>
            <a:pPr indent="0" lvl="0" marL="0" marR="0" rtl="0" algn="ctr">
              <a:spcBef>
                <a:spcPts val="0"/>
              </a:spcBef>
              <a:spcAft>
                <a:spcPts val="0"/>
              </a:spcAft>
              <a:buNone/>
            </a:pPr>
            <a:r>
              <a:rPr lang="en-US" sz="700">
                <a:latin typeface="DM Sans"/>
                <a:ea typeface="DM Sans"/>
                <a:cs typeface="DM Sans"/>
                <a:sym typeface="DM Sans"/>
              </a:rPr>
              <a:t>CDC Timing: 5 min polling</a:t>
            </a:r>
            <a:endParaRPr sz="700">
              <a:latin typeface="DM Sans"/>
              <a:ea typeface="DM Sans"/>
              <a:cs typeface="DM Sans"/>
              <a:sym typeface="DM Sans"/>
            </a:endParaRPr>
          </a:p>
          <a:p>
            <a:pPr indent="0" lvl="0" marL="0" marR="0" rtl="0" algn="ctr">
              <a:spcBef>
                <a:spcPts val="0"/>
              </a:spcBef>
              <a:spcAft>
                <a:spcPts val="0"/>
              </a:spcAft>
              <a:buNone/>
            </a:pPr>
            <a:r>
              <a:t/>
            </a:r>
            <a:endParaRPr sz="700">
              <a:latin typeface="DM Sans"/>
              <a:ea typeface="DM Sans"/>
              <a:cs typeface="DM Sans"/>
              <a:sym typeface="DM Sans"/>
            </a:endParaRPr>
          </a:p>
        </p:txBody>
      </p:sp>
      <p:sp>
        <p:nvSpPr>
          <p:cNvPr id="8263" name="Google Shape;8263;p1004"/>
          <p:cNvSpPr txBox="1"/>
          <p:nvPr/>
        </p:nvSpPr>
        <p:spPr>
          <a:xfrm>
            <a:off x="4335767" y="4772833"/>
            <a:ext cx="1915200" cy="461700"/>
          </a:xfrm>
          <a:prstGeom prst="rect">
            <a:avLst/>
          </a:prstGeom>
          <a:noFill/>
          <a:ln>
            <a:noFill/>
          </a:ln>
        </p:spPr>
        <p:txBody>
          <a:bodyPr anchorCtr="0" anchor="t" bIns="121875" lIns="121875" spcFirstLastPara="1" rIns="121875" wrap="square" tIns="121875">
            <a:noAutofit/>
          </a:bodyPr>
          <a:lstStyle/>
          <a:p>
            <a:pPr indent="0" lvl="0" marL="0" marR="0" rtl="0" algn="ctr">
              <a:spcBef>
                <a:spcPts val="0"/>
              </a:spcBef>
              <a:spcAft>
                <a:spcPts val="0"/>
              </a:spcAft>
              <a:buNone/>
            </a:pPr>
            <a:r>
              <a:rPr lang="en-US" sz="700">
                <a:latin typeface="DM Sans"/>
                <a:ea typeface="DM Sans"/>
                <a:cs typeface="DM Sans"/>
                <a:sym typeface="DM Sans"/>
              </a:rPr>
              <a:t>Fully  managed</a:t>
            </a:r>
            <a:endParaRPr sz="700">
              <a:latin typeface="DM Sans"/>
              <a:ea typeface="DM Sans"/>
              <a:cs typeface="DM Sans"/>
              <a:sym typeface="DM Sans"/>
            </a:endParaRPr>
          </a:p>
          <a:p>
            <a:pPr indent="0" lvl="0" marL="0" marR="0" rtl="0" algn="ctr">
              <a:spcBef>
                <a:spcPts val="0"/>
              </a:spcBef>
              <a:spcAft>
                <a:spcPts val="0"/>
              </a:spcAft>
              <a:buNone/>
            </a:pPr>
            <a:r>
              <a:rPr lang="en-US" sz="700">
                <a:latin typeface="DM Sans"/>
                <a:ea typeface="DM Sans"/>
                <a:cs typeface="DM Sans"/>
                <a:sym typeface="DM Sans"/>
              </a:rPr>
              <a:t>Replication Method: Log-free</a:t>
            </a:r>
            <a:endParaRPr sz="700">
              <a:latin typeface="DM Sans"/>
              <a:ea typeface="DM Sans"/>
              <a:cs typeface="DM Sans"/>
              <a:sym typeface="DM Sans"/>
            </a:endParaRPr>
          </a:p>
          <a:p>
            <a:pPr indent="0" lvl="0" marL="0" marR="0" rtl="0" algn="ctr">
              <a:spcBef>
                <a:spcPts val="0"/>
              </a:spcBef>
              <a:spcAft>
                <a:spcPts val="0"/>
              </a:spcAft>
              <a:buNone/>
            </a:pPr>
            <a:r>
              <a:rPr lang="en-US" sz="700">
                <a:latin typeface="DM Sans"/>
                <a:ea typeface="DM Sans"/>
                <a:cs typeface="DM Sans"/>
                <a:sym typeface="DM Sans"/>
              </a:rPr>
              <a:t>CDC Timing: 5 min polling</a:t>
            </a:r>
            <a:endParaRPr sz="700">
              <a:latin typeface="DM Sans"/>
              <a:ea typeface="DM Sans"/>
              <a:cs typeface="DM Sans"/>
              <a:sym typeface="DM Sans"/>
            </a:endParaRPr>
          </a:p>
          <a:p>
            <a:pPr indent="0" lvl="0" marL="0" marR="0" rtl="0" algn="ctr">
              <a:spcBef>
                <a:spcPts val="0"/>
              </a:spcBef>
              <a:spcAft>
                <a:spcPts val="0"/>
              </a:spcAft>
              <a:buNone/>
            </a:pPr>
            <a:r>
              <a:t/>
            </a:r>
            <a:endParaRPr b="1" sz="700">
              <a:latin typeface="DM Sans"/>
              <a:ea typeface="DM Sans"/>
              <a:cs typeface="DM Sans"/>
              <a:sym typeface="DM Sans"/>
            </a:endParaRPr>
          </a:p>
        </p:txBody>
      </p:sp>
      <p:pic>
        <p:nvPicPr>
          <p:cNvPr id="8264" name="Google Shape;8264;p1004"/>
          <p:cNvPicPr preferRelativeResize="0"/>
          <p:nvPr/>
        </p:nvPicPr>
        <p:blipFill>
          <a:blip r:embed="rId3">
            <a:alphaModFix/>
          </a:blip>
          <a:stretch>
            <a:fillRect/>
          </a:stretch>
        </p:blipFill>
        <p:spPr>
          <a:xfrm>
            <a:off x="3941133" y="3827580"/>
            <a:ext cx="230143" cy="230117"/>
          </a:xfrm>
          <a:prstGeom prst="rect">
            <a:avLst/>
          </a:prstGeom>
          <a:noFill/>
          <a:ln>
            <a:noFill/>
          </a:ln>
        </p:spPr>
      </p:pic>
      <p:pic>
        <p:nvPicPr>
          <p:cNvPr id="8265" name="Google Shape;8265;p1004"/>
          <p:cNvPicPr preferRelativeResize="0"/>
          <p:nvPr/>
        </p:nvPicPr>
        <p:blipFill>
          <a:blip r:embed="rId3">
            <a:alphaModFix/>
          </a:blip>
          <a:stretch>
            <a:fillRect/>
          </a:stretch>
        </p:blipFill>
        <p:spPr>
          <a:xfrm>
            <a:off x="5289250" y="3827580"/>
            <a:ext cx="230143" cy="230117"/>
          </a:xfrm>
          <a:prstGeom prst="rect">
            <a:avLst/>
          </a:prstGeom>
          <a:noFill/>
          <a:ln>
            <a:noFill/>
          </a:ln>
        </p:spPr>
      </p:pic>
      <p:sp>
        <p:nvSpPr>
          <p:cNvPr id="8266" name="Google Shape;8266;p1004"/>
          <p:cNvSpPr/>
          <p:nvPr/>
        </p:nvSpPr>
        <p:spPr>
          <a:xfrm>
            <a:off x="10368267" y="4364443"/>
            <a:ext cx="1030800" cy="461700"/>
          </a:xfrm>
          <a:prstGeom prst="rect">
            <a:avLst/>
          </a:prstGeom>
          <a:solidFill>
            <a:schemeClr val="lt1"/>
          </a:solidFill>
          <a:ln cap="flat" cmpd="sng" w="9525">
            <a:solidFill>
              <a:srgbClr val="595959"/>
            </a:solidFill>
            <a:prstDash val="dot"/>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900">
                <a:latin typeface="JetBrains Mono Medium"/>
                <a:ea typeface="JetBrains Mono Medium"/>
                <a:cs typeface="JetBrains Mono Medium"/>
                <a:sym typeface="JetBrains Mono Medium"/>
              </a:rPr>
              <a:t>Agent</a:t>
            </a:r>
            <a:endParaRPr b="1" sz="1300">
              <a:latin typeface="Montserrat"/>
              <a:ea typeface="Montserrat"/>
              <a:cs typeface="Montserrat"/>
              <a:sym typeface="Montserrat"/>
            </a:endParaRPr>
          </a:p>
        </p:txBody>
      </p:sp>
      <p:sp>
        <p:nvSpPr>
          <p:cNvPr id="8267" name="Google Shape;8267;p1004"/>
          <p:cNvSpPr/>
          <p:nvPr/>
        </p:nvSpPr>
        <p:spPr>
          <a:xfrm>
            <a:off x="8431900" y="4370909"/>
            <a:ext cx="1030800" cy="461700"/>
          </a:xfrm>
          <a:prstGeom prst="rect">
            <a:avLst/>
          </a:prstGeom>
          <a:solidFill>
            <a:schemeClr val="lt1"/>
          </a:solidFill>
          <a:ln cap="flat" cmpd="sng" w="9525">
            <a:solidFill>
              <a:srgbClr val="595959"/>
            </a:solidFill>
            <a:prstDash val="dot"/>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900">
                <a:latin typeface="JetBrains Mono Medium"/>
                <a:ea typeface="JetBrains Mono Medium"/>
                <a:cs typeface="JetBrains Mono Medium"/>
                <a:sym typeface="JetBrains Mono Medium"/>
              </a:rPr>
              <a:t>Agent</a:t>
            </a:r>
            <a:endParaRPr b="1" sz="1300">
              <a:latin typeface="Montserrat"/>
              <a:ea typeface="Montserrat"/>
              <a:cs typeface="Montserrat"/>
              <a:sym typeface="Montserrat"/>
            </a:endParaRPr>
          </a:p>
        </p:txBody>
      </p:sp>
      <p:sp>
        <p:nvSpPr>
          <p:cNvPr id="8268" name="Google Shape;8268;p1004"/>
          <p:cNvSpPr/>
          <p:nvPr/>
        </p:nvSpPr>
        <p:spPr>
          <a:xfrm>
            <a:off x="6612533" y="4370900"/>
            <a:ext cx="1030800" cy="461700"/>
          </a:xfrm>
          <a:prstGeom prst="rect">
            <a:avLst/>
          </a:prstGeom>
          <a:solidFill>
            <a:schemeClr val="lt1"/>
          </a:solidFill>
          <a:ln cap="flat" cmpd="sng" w="9525">
            <a:solidFill>
              <a:srgbClr val="595959"/>
            </a:solidFill>
            <a:prstDash val="dot"/>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900">
                <a:latin typeface="JetBrains Mono Medium"/>
                <a:ea typeface="JetBrains Mono Medium"/>
                <a:cs typeface="JetBrains Mono Medium"/>
                <a:sym typeface="JetBrains Mono Medium"/>
              </a:rPr>
              <a:t>Agent</a:t>
            </a:r>
            <a:endParaRPr b="1" sz="1300">
              <a:latin typeface="Montserrat"/>
              <a:ea typeface="Montserrat"/>
              <a:cs typeface="Montserrat"/>
              <a:sym typeface="Montserrat"/>
            </a:endParaRPr>
          </a:p>
        </p:txBody>
      </p:sp>
      <p:sp>
        <p:nvSpPr>
          <p:cNvPr id="8269" name="Google Shape;8269;p1004"/>
          <p:cNvSpPr/>
          <p:nvPr/>
        </p:nvSpPr>
        <p:spPr>
          <a:xfrm>
            <a:off x="4777967" y="4370900"/>
            <a:ext cx="1030800" cy="461700"/>
          </a:xfrm>
          <a:prstGeom prst="rect">
            <a:avLst/>
          </a:prstGeom>
          <a:solidFill>
            <a:schemeClr val="lt1"/>
          </a:solidFill>
          <a:ln cap="flat" cmpd="sng" w="9525">
            <a:solidFill>
              <a:srgbClr val="595959"/>
            </a:solidFill>
            <a:prstDash val="dot"/>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900">
                <a:latin typeface="JetBrains Mono Medium"/>
                <a:ea typeface="JetBrains Mono Medium"/>
                <a:cs typeface="JetBrains Mono Medium"/>
                <a:sym typeface="JetBrains Mono Medium"/>
              </a:rPr>
              <a:t>Table Scan Queries</a:t>
            </a:r>
            <a:endParaRPr b="1" sz="1300">
              <a:latin typeface="Montserrat"/>
              <a:ea typeface="Montserrat"/>
              <a:cs typeface="Montserrat"/>
              <a:sym typeface="Montserrat"/>
            </a:endParaRPr>
          </a:p>
        </p:txBody>
      </p:sp>
      <p:sp>
        <p:nvSpPr>
          <p:cNvPr id="8270" name="Google Shape;8270;p1004"/>
          <p:cNvSpPr/>
          <p:nvPr/>
        </p:nvSpPr>
        <p:spPr>
          <a:xfrm>
            <a:off x="3425767" y="4370900"/>
            <a:ext cx="1030800" cy="461700"/>
          </a:xfrm>
          <a:prstGeom prst="rect">
            <a:avLst/>
          </a:prstGeom>
          <a:solidFill>
            <a:schemeClr val="lt1"/>
          </a:solidFill>
          <a:ln cap="flat" cmpd="sng" w="9525">
            <a:solidFill>
              <a:srgbClr val="595959"/>
            </a:solidFill>
            <a:prstDash val="dot"/>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sz="900">
              <a:latin typeface="Montserrat"/>
              <a:ea typeface="Montserrat"/>
              <a:cs typeface="Montserrat"/>
              <a:sym typeface="Montserrat"/>
            </a:endParaRPr>
          </a:p>
        </p:txBody>
      </p:sp>
      <p:sp>
        <p:nvSpPr>
          <p:cNvPr id="8271" name="Google Shape;8271;p1004"/>
          <p:cNvSpPr txBox="1"/>
          <p:nvPr/>
        </p:nvSpPr>
        <p:spPr>
          <a:xfrm>
            <a:off x="3323033" y="4263667"/>
            <a:ext cx="1228500" cy="6618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900">
                <a:latin typeface="JetBrains Mono"/>
                <a:ea typeface="JetBrains Mono"/>
                <a:cs typeface="JetBrains Mono"/>
                <a:sym typeface="JetBrains Mono"/>
              </a:rPr>
              <a:t>Log-based</a:t>
            </a:r>
            <a:endParaRPr sz="900">
              <a:latin typeface="JetBrains Mono"/>
              <a:ea typeface="JetBrains Mono"/>
              <a:cs typeface="JetBrains Mono"/>
              <a:sym typeface="JetBrains Mono"/>
            </a:endParaRPr>
          </a:p>
          <a:p>
            <a:pPr indent="0" lvl="0" marL="0" rtl="0" algn="ctr">
              <a:spcBef>
                <a:spcPts val="0"/>
              </a:spcBef>
              <a:spcAft>
                <a:spcPts val="0"/>
              </a:spcAft>
              <a:buNone/>
            </a:pPr>
            <a:r>
              <a:rPr lang="en-US" sz="900">
                <a:latin typeface="JetBrains Mono"/>
                <a:ea typeface="JetBrains Mono"/>
                <a:cs typeface="JetBrains Mono"/>
                <a:sym typeface="JetBrains Mono"/>
              </a:rPr>
              <a:t>replication</a:t>
            </a:r>
            <a:endParaRPr sz="900">
              <a:latin typeface="JetBrains Mono"/>
              <a:ea typeface="JetBrains Mono"/>
              <a:cs typeface="JetBrains Mono"/>
              <a:sym typeface="JetBrains Mono"/>
            </a:endParaRPr>
          </a:p>
          <a:p>
            <a:pPr indent="0" lvl="0" marL="0" rtl="0" algn="ctr">
              <a:spcBef>
                <a:spcPts val="0"/>
              </a:spcBef>
              <a:spcAft>
                <a:spcPts val="0"/>
              </a:spcAft>
              <a:buNone/>
            </a:pPr>
            <a:r>
              <a:rPr lang="en-US" sz="900">
                <a:latin typeface="JetBrains Mono"/>
                <a:ea typeface="JetBrains Mono"/>
                <a:cs typeface="JetBrains Mono"/>
                <a:sym typeface="JetBrains Mono"/>
              </a:rPr>
              <a:t>(Logical)</a:t>
            </a:r>
            <a:endParaRPr sz="900">
              <a:latin typeface="JetBrains Mono"/>
              <a:ea typeface="JetBrains Mono"/>
              <a:cs typeface="JetBrains Mono"/>
              <a:sym typeface="JetBrains Mono"/>
            </a:endParaRPr>
          </a:p>
        </p:txBody>
      </p:sp>
      <p:sp>
        <p:nvSpPr>
          <p:cNvPr id="8272" name="Google Shape;8272;p1004"/>
          <p:cNvSpPr/>
          <p:nvPr/>
        </p:nvSpPr>
        <p:spPr>
          <a:xfrm>
            <a:off x="8101600" y="3707400"/>
            <a:ext cx="1691400" cy="301500"/>
          </a:xfrm>
          <a:prstGeom prst="rect">
            <a:avLst/>
          </a:prstGeom>
          <a:solidFill>
            <a:schemeClr val="lt1"/>
          </a:solidFill>
          <a:ln cap="flat" cmpd="sng" w="19050">
            <a:solidFill>
              <a:schemeClr val="accent2"/>
            </a:solidFill>
            <a:prstDash val="solid"/>
            <a:round/>
            <a:headEnd len="sm" w="sm" type="none"/>
            <a:tailEnd len="sm" w="sm" type="none"/>
          </a:ln>
        </p:spPr>
        <p:txBody>
          <a:bodyPr anchorCtr="0" anchor="ctr" bIns="121875" lIns="0" spcFirstLastPara="1" rIns="0" wrap="square" tIns="121875">
            <a:noAutofit/>
          </a:bodyPr>
          <a:lstStyle/>
          <a:p>
            <a:pPr indent="0" lvl="0" marL="0" marR="0" rtl="0" algn="ctr">
              <a:lnSpc>
                <a:spcPct val="100000"/>
              </a:lnSpc>
              <a:spcBef>
                <a:spcPts val="0"/>
              </a:spcBef>
              <a:spcAft>
                <a:spcPts val="0"/>
              </a:spcAft>
              <a:buNone/>
            </a:pPr>
            <a:r>
              <a:rPr lang="en-US" sz="900">
                <a:solidFill>
                  <a:schemeClr val="accent2"/>
                </a:solidFill>
                <a:latin typeface="JetBrains Mono Medium"/>
                <a:ea typeface="JetBrains Mono Medium"/>
                <a:cs typeface="JetBrains Mono Medium"/>
                <a:sym typeface="JetBrains Mono Medium"/>
              </a:rPr>
              <a:t>Fivetran LDP</a:t>
            </a:r>
            <a:endParaRPr sz="900">
              <a:solidFill>
                <a:schemeClr val="accent2"/>
              </a:solidFill>
              <a:latin typeface="JetBrains Mono Medium"/>
              <a:ea typeface="JetBrains Mono Medium"/>
              <a:cs typeface="JetBrains Mono Medium"/>
              <a:sym typeface="JetBrains Mono Medium"/>
            </a:endParaRPr>
          </a:p>
          <a:p>
            <a:pPr indent="0" lvl="0" marL="0" marR="0" rtl="0" algn="ctr">
              <a:lnSpc>
                <a:spcPct val="100000"/>
              </a:lnSpc>
              <a:spcBef>
                <a:spcPts val="0"/>
              </a:spcBef>
              <a:spcAft>
                <a:spcPts val="0"/>
              </a:spcAft>
              <a:buNone/>
            </a:pPr>
            <a:r>
              <a:rPr lang="en-US" sz="700">
                <a:solidFill>
                  <a:schemeClr val="accent2"/>
                </a:solidFill>
                <a:latin typeface="JetBrains Mono Medium"/>
                <a:ea typeface="JetBrains Mono Medium"/>
                <a:cs typeface="JetBrains Mono Medium"/>
                <a:sym typeface="JetBrains Mono Medium"/>
              </a:rPr>
              <a:t>(formerly HVR)</a:t>
            </a:r>
            <a:endParaRPr sz="700">
              <a:solidFill>
                <a:schemeClr val="accent2"/>
              </a:solidFill>
              <a:latin typeface="JetBrains Mono Medium"/>
              <a:ea typeface="JetBrains Mono Medium"/>
              <a:cs typeface="JetBrains Mono Medium"/>
              <a:sym typeface="JetBrains Mono Medium"/>
            </a:endParaRPr>
          </a:p>
        </p:txBody>
      </p:sp>
      <p:sp>
        <p:nvSpPr>
          <p:cNvPr id="8273" name="Google Shape;8273;p1004"/>
          <p:cNvSpPr txBox="1"/>
          <p:nvPr/>
        </p:nvSpPr>
        <p:spPr>
          <a:xfrm>
            <a:off x="7182650" y="1015300"/>
            <a:ext cx="1165200" cy="6156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b="1" lang="en-US" sz="1200">
                <a:latin typeface="JetBrains Mono"/>
                <a:ea typeface="JetBrains Mono"/>
                <a:cs typeface="JetBrains Mono"/>
                <a:sym typeface="JetBrains Mono"/>
              </a:rPr>
              <a:t>Databricks</a:t>
            </a:r>
            <a:endParaRPr b="1" sz="1200">
              <a:latin typeface="JetBrains Mono"/>
              <a:ea typeface="JetBrains Mono"/>
              <a:cs typeface="JetBrains Mono"/>
              <a:sym typeface="JetBrains Mono"/>
            </a:endParaRPr>
          </a:p>
          <a:p>
            <a:pPr indent="0" lvl="0" marL="0" rtl="0" algn="l">
              <a:spcBef>
                <a:spcPts val="0"/>
              </a:spcBef>
              <a:spcAft>
                <a:spcPts val="0"/>
              </a:spcAft>
              <a:buNone/>
            </a:pPr>
            <a:r>
              <a:rPr b="1" lang="en-US" sz="1200">
                <a:latin typeface="JetBrains Mono"/>
                <a:ea typeface="JetBrains Mono"/>
                <a:cs typeface="JetBrains Mono"/>
                <a:sym typeface="JetBrains Mono"/>
              </a:rPr>
              <a:t>Lakehouse</a:t>
            </a:r>
            <a:endParaRPr b="1" sz="1200">
              <a:latin typeface="JetBrains Mono"/>
              <a:ea typeface="JetBrains Mono"/>
              <a:cs typeface="JetBrains Mono"/>
              <a:sym typeface="JetBrains Mono"/>
            </a:endParaRPr>
          </a:p>
        </p:txBody>
      </p:sp>
      <p:pic>
        <p:nvPicPr>
          <p:cNvPr id="8274" name="Google Shape;8274;p1004"/>
          <p:cNvPicPr preferRelativeResize="0"/>
          <p:nvPr/>
        </p:nvPicPr>
        <p:blipFill rotWithShape="1">
          <a:blip r:embed="rId6">
            <a:alphaModFix/>
          </a:blip>
          <a:srcRect b="0" l="0" r="0" t="0"/>
          <a:stretch/>
        </p:blipFill>
        <p:spPr>
          <a:xfrm>
            <a:off x="6875965" y="1135300"/>
            <a:ext cx="375506" cy="375506"/>
          </a:xfrm>
          <a:prstGeom prst="rect">
            <a:avLst/>
          </a:prstGeom>
          <a:noFill/>
          <a:ln>
            <a:noFill/>
          </a:ln>
        </p:spPr>
      </p:pic>
      <p:sp>
        <p:nvSpPr>
          <p:cNvPr id="8275" name="Google Shape;8275;p1004"/>
          <p:cNvSpPr/>
          <p:nvPr/>
        </p:nvSpPr>
        <p:spPr>
          <a:xfrm>
            <a:off x="3262733" y="1061233"/>
            <a:ext cx="8617200" cy="504300"/>
          </a:xfrm>
          <a:prstGeom prst="rect">
            <a:avLst/>
          </a:prstGeom>
          <a:noFill/>
          <a:ln cap="flat" cmpd="sng" w="9525">
            <a:solidFill>
              <a:schemeClr val="accent2"/>
            </a:solidFill>
            <a:prstDash val="solid"/>
            <a:round/>
            <a:headEnd len="sm" w="sm" type="none"/>
            <a:tailEnd len="sm" w="sm" type="none"/>
          </a:ln>
        </p:spPr>
        <p:txBody>
          <a:bodyPr anchorCtr="0" anchor="ctr" bIns="121875" lIns="0" spcFirstLastPara="1" rIns="0" wrap="square" tIns="121875">
            <a:noAutofit/>
          </a:bodyPr>
          <a:lstStyle/>
          <a:p>
            <a:pPr indent="0" lvl="0" marL="0" rtl="0" algn="ctr">
              <a:spcBef>
                <a:spcPts val="0"/>
              </a:spcBef>
              <a:spcAft>
                <a:spcPts val="0"/>
              </a:spcAft>
              <a:buNone/>
            </a:pPr>
            <a:r>
              <a:t/>
            </a:r>
            <a:endParaRPr sz="1200">
              <a:solidFill>
                <a:schemeClr val="accent2"/>
              </a:solidFill>
              <a:latin typeface="JetBrains Mono Medium"/>
              <a:ea typeface="JetBrains Mono Medium"/>
              <a:cs typeface="JetBrains Mono Medium"/>
              <a:sym typeface="JetBrains Mono Medium"/>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9" name="Shape 8279"/>
        <p:cNvGrpSpPr/>
        <p:nvPr/>
      </p:nvGrpSpPr>
      <p:grpSpPr>
        <a:xfrm>
          <a:off x="0" y="0"/>
          <a:ext cx="0" cy="0"/>
          <a:chOff x="0" y="0"/>
          <a:chExt cx="0" cy="0"/>
        </a:xfrm>
      </p:grpSpPr>
      <p:sp>
        <p:nvSpPr>
          <p:cNvPr id="8280" name="Google Shape;8280;p1005"/>
          <p:cNvSpPr txBox="1"/>
          <p:nvPr/>
        </p:nvSpPr>
        <p:spPr>
          <a:xfrm>
            <a:off x="749437" y="1988825"/>
            <a:ext cx="5792100" cy="10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2000">
                <a:latin typeface="DM Sans"/>
                <a:ea typeface="DM Sans"/>
                <a:cs typeface="DM Sans"/>
                <a:sym typeface="DM Sans"/>
              </a:rPr>
              <a:t>Quickly and reliably replicate data across on-prem, cloud databases, and data platforms into the Lakehouse </a:t>
            </a:r>
            <a:endParaRPr b="1" i="0" sz="2000" u="none" cap="none" strike="noStrike">
              <a:solidFill>
                <a:schemeClr val="dk1"/>
              </a:solidFill>
            </a:endParaRPr>
          </a:p>
        </p:txBody>
      </p:sp>
      <p:sp>
        <p:nvSpPr>
          <p:cNvPr id="8281" name="Google Shape;8281;p1005"/>
          <p:cNvSpPr txBox="1"/>
          <p:nvPr/>
        </p:nvSpPr>
        <p:spPr>
          <a:xfrm>
            <a:off x="765000" y="3470150"/>
            <a:ext cx="5995200" cy="1379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1600">
                <a:solidFill>
                  <a:srgbClr val="1C5162"/>
                </a:solidFill>
                <a:latin typeface="DM Sans Medium"/>
                <a:ea typeface="DM Sans Medium"/>
                <a:cs typeface="DM Sans Medium"/>
                <a:sym typeface="DM Sans Medium"/>
              </a:rPr>
              <a:t>Fully integrated into the Lakehouse</a:t>
            </a:r>
            <a:endParaRPr i="0" sz="1600" u="none" cap="none" strike="noStrike">
              <a:solidFill>
                <a:srgbClr val="1C5162"/>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t/>
            </a:r>
            <a:endParaRPr sz="1600">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US" sz="1600">
                <a:solidFill>
                  <a:srgbClr val="1C5162"/>
                </a:solidFill>
                <a:latin typeface="DM Sans Medium"/>
                <a:ea typeface="DM Sans Medium"/>
                <a:cs typeface="DM Sans Medium"/>
                <a:sym typeface="DM Sans Medium"/>
              </a:rPr>
              <a:t>Low-maintenance API or No-code UI </a:t>
            </a:r>
            <a:endParaRPr sz="1600">
              <a:solidFill>
                <a:srgbClr val="1C5162"/>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t/>
            </a:r>
            <a:endParaRPr sz="1600">
              <a:solidFill>
                <a:srgbClr val="1C5162"/>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US" sz="1600">
                <a:solidFill>
                  <a:srgbClr val="1C5162"/>
                </a:solidFill>
                <a:latin typeface="DM Sans Medium"/>
                <a:ea typeface="DM Sans Medium"/>
                <a:cs typeface="DM Sans Medium"/>
                <a:sym typeface="DM Sans Medium"/>
              </a:rPr>
              <a:t>Utilizing Arcion’s advanced CDC technology</a:t>
            </a:r>
            <a:endParaRPr sz="1600">
              <a:solidFill>
                <a:srgbClr val="1C5162"/>
              </a:solidFill>
              <a:latin typeface="DM Sans Medium"/>
              <a:ea typeface="DM Sans Medium"/>
              <a:cs typeface="DM Sans Medium"/>
              <a:sym typeface="DM Sans Medium"/>
            </a:endParaRPr>
          </a:p>
        </p:txBody>
      </p:sp>
      <p:sp>
        <p:nvSpPr>
          <p:cNvPr id="8282" name="Google Shape;8282;p1005"/>
          <p:cNvSpPr txBox="1"/>
          <p:nvPr>
            <p:ph idx="1" type="subTitle"/>
          </p:nvPr>
        </p:nvSpPr>
        <p:spPr>
          <a:xfrm>
            <a:off x="765008" y="1174701"/>
            <a:ext cx="10662000" cy="3540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US" sz="2300">
                <a:solidFill>
                  <a:srgbClr val="143D4A"/>
                </a:solidFill>
                <a:latin typeface="DM Sans"/>
                <a:ea typeface="DM Sans"/>
                <a:cs typeface="DM Sans"/>
                <a:sym typeface="DM Sans"/>
              </a:rPr>
              <a:t>Built-in connectors for common database and SaaS sources</a:t>
            </a:r>
            <a:endParaRPr b="1" sz="2300">
              <a:solidFill>
                <a:srgbClr val="143D4A"/>
              </a:solidFill>
              <a:latin typeface="DM Sans"/>
              <a:ea typeface="DM Sans"/>
              <a:cs typeface="DM Sans"/>
              <a:sym typeface="DM Sans"/>
            </a:endParaRPr>
          </a:p>
        </p:txBody>
      </p:sp>
      <p:sp>
        <p:nvSpPr>
          <p:cNvPr id="8283" name="Google Shape;8283;p1005"/>
          <p:cNvSpPr txBox="1"/>
          <p:nvPr>
            <p:ph type="title"/>
          </p:nvPr>
        </p:nvSpPr>
        <p:spPr>
          <a:xfrm>
            <a:off x="749440" y="535597"/>
            <a:ext cx="10662000" cy="554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US"/>
              <a:t>Simple Data Ingestion</a:t>
            </a:r>
            <a:endParaRPr/>
          </a:p>
        </p:txBody>
      </p:sp>
      <p:cxnSp>
        <p:nvCxnSpPr>
          <p:cNvPr id="8284" name="Google Shape;8284;p1005"/>
          <p:cNvCxnSpPr/>
          <p:nvPr/>
        </p:nvCxnSpPr>
        <p:spPr>
          <a:xfrm>
            <a:off x="766500" y="3844000"/>
            <a:ext cx="1657500" cy="0"/>
          </a:xfrm>
          <a:prstGeom prst="straightConnector1">
            <a:avLst/>
          </a:prstGeom>
          <a:noFill/>
          <a:ln cap="flat" cmpd="sng" w="9525">
            <a:solidFill>
              <a:schemeClr val="accent5"/>
            </a:solidFill>
            <a:prstDash val="solid"/>
            <a:round/>
            <a:headEnd len="med" w="med" type="none"/>
            <a:tailEnd len="med" w="med" type="none"/>
          </a:ln>
        </p:spPr>
      </p:cxnSp>
      <p:sp>
        <p:nvSpPr>
          <p:cNvPr id="8285" name="Google Shape;8285;p1005"/>
          <p:cNvSpPr txBox="1"/>
          <p:nvPr>
            <p:ph idx="12" type="sldNum"/>
          </p:nvPr>
        </p:nvSpPr>
        <p:spPr>
          <a:xfrm>
            <a:off x="8327418" y="4854975"/>
            <a:ext cx="243000" cy="140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cxnSp>
        <p:nvCxnSpPr>
          <p:cNvPr id="8286" name="Google Shape;8286;p1005"/>
          <p:cNvCxnSpPr/>
          <p:nvPr/>
        </p:nvCxnSpPr>
        <p:spPr>
          <a:xfrm>
            <a:off x="766500" y="4438400"/>
            <a:ext cx="1657500" cy="0"/>
          </a:xfrm>
          <a:prstGeom prst="straightConnector1">
            <a:avLst/>
          </a:prstGeom>
          <a:noFill/>
          <a:ln cap="flat" cmpd="sng" w="9525">
            <a:solidFill>
              <a:schemeClr val="accent5"/>
            </a:solidFill>
            <a:prstDash val="solid"/>
            <a:round/>
            <a:headEnd len="med" w="med" type="none"/>
            <a:tailEnd len="med" w="med" type="none"/>
          </a:ln>
        </p:spPr>
      </p:cxnSp>
      <p:pic>
        <p:nvPicPr>
          <p:cNvPr descr="A picture containing laser&#10;&#10;Description automatically generated" id="8287" name="Google Shape;8287;p1005"/>
          <p:cNvPicPr preferRelativeResize="0"/>
          <p:nvPr/>
        </p:nvPicPr>
        <p:blipFill rotWithShape="1">
          <a:blip r:embed="rId3">
            <a:alphaModFix/>
          </a:blip>
          <a:srcRect b="0" l="0" r="0" t="13636"/>
          <a:stretch/>
        </p:blipFill>
        <p:spPr>
          <a:xfrm>
            <a:off x="8410615" y="2650191"/>
            <a:ext cx="828256" cy="2831705"/>
          </a:xfrm>
          <a:prstGeom prst="rect">
            <a:avLst/>
          </a:prstGeom>
          <a:noFill/>
          <a:ln>
            <a:noFill/>
          </a:ln>
          <a:effectLst>
            <a:outerShdw blurRad="57150" rotWithShape="0" algn="bl" dir="5400000" dist="19050">
              <a:srgbClr val="000000">
                <a:alpha val="50000"/>
              </a:srgbClr>
            </a:outerShdw>
          </a:effectLst>
        </p:spPr>
      </p:pic>
      <p:grpSp>
        <p:nvGrpSpPr>
          <p:cNvPr id="8288" name="Google Shape;8288;p1005"/>
          <p:cNvGrpSpPr/>
          <p:nvPr/>
        </p:nvGrpSpPr>
        <p:grpSpPr>
          <a:xfrm>
            <a:off x="7026618" y="1937326"/>
            <a:ext cx="1508909" cy="3758352"/>
            <a:chOff x="990401" y="1469661"/>
            <a:chExt cx="1245900" cy="4742400"/>
          </a:xfrm>
        </p:grpSpPr>
        <p:sp>
          <p:nvSpPr>
            <p:cNvPr id="8289" name="Google Shape;8289;p1005"/>
            <p:cNvSpPr/>
            <p:nvPr/>
          </p:nvSpPr>
          <p:spPr>
            <a:xfrm>
              <a:off x="990401" y="1469661"/>
              <a:ext cx="1245900" cy="4742400"/>
            </a:xfrm>
            <a:prstGeom prst="rect">
              <a:avLst/>
            </a:prstGeom>
            <a:solidFill>
              <a:srgbClr val="F9F7F4"/>
            </a:solidFill>
            <a:ln>
              <a:noFill/>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005"/>
            <p:cNvSpPr/>
            <p:nvPr/>
          </p:nvSpPr>
          <p:spPr>
            <a:xfrm>
              <a:off x="1188696" y="1674225"/>
              <a:ext cx="857700" cy="57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US" sz="1600" u="none" cap="none" strike="noStrike">
                  <a:solidFill>
                    <a:srgbClr val="1B3139"/>
                  </a:solidFill>
                  <a:latin typeface="DM Sans"/>
                  <a:ea typeface="DM Sans"/>
                  <a:cs typeface="DM Sans"/>
                  <a:sym typeface="DM Sans"/>
                </a:rPr>
                <a:t>Data Sources</a:t>
              </a:r>
              <a:endParaRPr b="1" i="0" sz="1600" u="none" cap="none" strike="noStrike">
                <a:solidFill>
                  <a:srgbClr val="1B3139"/>
                </a:solidFill>
                <a:latin typeface="DM Sans"/>
                <a:ea typeface="DM Sans"/>
                <a:cs typeface="DM Sans"/>
                <a:sym typeface="DM Sans"/>
              </a:endParaRPr>
            </a:p>
          </p:txBody>
        </p:sp>
        <p:grpSp>
          <p:nvGrpSpPr>
            <p:cNvPr id="8291" name="Google Shape;8291;p1005"/>
            <p:cNvGrpSpPr/>
            <p:nvPr/>
          </p:nvGrpSpPr>
          <p:grpSpPr>
            <a:xfrm>
              <a:off x="1243189" y="4915211"/>
              <a:ext cx="757892" cy="868075"/>
              <a:chOff x="339486" y="4900709"/>
              <a:chExt cx="942300" cy="1079561"/>
            </a:xfrm>
          </p:grpSpPr>
          <p:sp>
            <p:nvSpPr>
              <p:cNvPr id="8292" name="Google Shape;8292;p1005"/>
              <p:cNvSpPr txBox="1"/>
              <p:nvPr/>
            </p:nvSpPr>
            <p:spPr>
              <a:xfrm>
                <a:off x="339486" y="5727370"/>
                <a:ext cx="942300" cy="252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B3139"/>
                  </a:buClr>
                  <a:buSzPts val="4300"/>
                  <a:buFont typeface="DM Sans Medium"/>
                  <a:buNone/>
                </a:pPr>
                <a:r>
                  <a:rPr b="1" i="0" lang="en-US" sz="1100" u="none" cap="none" strike="noStrike">
                    <a:solidFill>
                      <a:srgbClr val="1B3139"/>
                    </a:solidFill>
                    <a:latin typeface="DM Sans"/>
                    <a:ea typeface="DM Sans"/>
                    <a:cs typeface="DM Sans"/>
                    <a:sym typeface="DM Sans"/>
                  </a:rPr>
                  <a:t>SaaS Applications</a:t>
                </a:r>
                <a:endParaRPr b="1" i="0" sz="1100" u="none" cap="none" strike="noStrike">
                  <a:solidFill>
                    <a:srgbClr val="1B3139"/>
                  </a:solidFill>
                  <a:latin typeface="DM Sans"/>
                  <a:ea typeface="DM Sans"/>
                  <a:cs typeface="DM Sans"/>
                  <a:sym typeface="DM Sans"/>
                </a:endParaRPr>
              </a:p>
            </p:txBody>
          </p:sp>
          <p:pic>
            <p:nvPicPr>
              <p:cNvPr id="8293" name="Google Shape;8293;p1005"/>
              <p:cNvPicPr preferRelativeResize="0"/>
              <p:nvPr/>
            </p:nvPicPr>
            <p:blipFill rotWithShape="1">
              <a:blip r:embed="rId4">
                <a:alphaModFix/>
              </a:blip>
              <a:srcRect b="0" l="0" r="0" t="0"/>
              <a:stretch/>
            </p:blipFill>
            <p:spPr>
              <a:xfrm>
                <a:off x="590177" y="4900709"/>
                <a:ext cx="440918" cy="673932"/>
              </a:xfrm>
              <a:prstGeom prst="rect">
                <a:avLst/>
              </a:prstGeom>
              <a:noFill/>
              <a:ln>
                <a:noFill/>
              </a:ln>
            </p:spPr>
          </p:pic>
        </p:grpSp>
        <p:grpSp>
          <p:nvGrpSpPr>
            <p:cNvPr id="8294" name="Google Shape;8294;p1005"/>
            <p:cNvGrpSpPr/>
            <p:nvPr/>
          </p:nvGrpSpPr>
          <p:grpSpPr>
            <a:xfrm>
              <a:off x="1243189" y="3788757"/>
              <a:ext cx="757892" cy="820704"/>
              <a:chOff x="336646" y="3534351"/>
              <a:chExt cx="942300" cy="1020649"/>
            </a:xfrm>
          </p:grpSpPr>
          <p:sp>
            <p:nvSpPr>
              <p:cNvPr id="8295" name="Google Shape;8295;p1005"/>
              <p:cNvSpPr txBox="1"/>
              <p:nvPr/>
            </p:nvSpPr>
            <p:spPr>
              <a:xfrm>
                <a:off x="336646" y="4312599"/>
                <a:ext cx="942300" cy="2424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B3139"/>
                  </a:buClr>
                  <a:buSzPts val="4300"/>
                  <a:buFont typeface="DM Sans Medium"/>
                  <a:buNone/>
                </a:pPr>
                <a:r>
                  <a:rPr b="1" i="0" lang="en-US" sz="1100" u="none" cap="none" strike="noStrike">
                    <a:solidFill>
                      <a:srgbClr val="1B3139"/>
                    </a:solidFill>
                    <a:latin typeface="DM Sans"/>
                    <a:ea typeface="DM Sans"/>
                    <a:cs typeface="DM Sans"/>
                    <a:sym typeface="DM Sans"/>
                  </a:rPr>
                  <a:t>On-premises Systems </a:t>
                </a:r>
                <a:endParaRPr b="1" i="0" sz="1100" u="none" cap="none" strike="noStrike">
                  <a:solidFill>
                    <a:srgbClr val="1B3139"/>
                  </a:solidFill>
                  <a:latin typeface="DM Sans"/>
                  <a:ea typeface="DM Sans"/>
                  <a:cs typeface="DM Sans"/>
                  <a:sym typeface="DM Sans"/>
                </a:endParaRPr>
              </a:p>
            </p:txBody>
          </p:sp>
          <p:pic>
            <p:nvPicPr>
              <p:cNvPr id="8296" name="Google Shape;8296;p1005"/>
              <p:cNvPicPr preferRelativeResize="0"/>
              <p:nvPr/>
            </p:nvPicPr>
            <p:blipFill rotWithShape="1">
              <a:blip r:embed="rId5">
                <a:alphaModFix/>
              </a:blip>
              <a:srcRect b="0" l="39" r="39" t="0"/>
              <a:stretch/>
            </p:blipFill>
            <p:spPr>
              <a:xfrm>
                <a:off x="624422" y="3534351"/>
                <a:ext cx="366746" cy="712772"/>
              </a:xfrm>
              <a:prstGeom prst="rect">
                <a:avLst/>
              </a:prstGeom>
              <a:noFill/>
              <a:ln>
                <a:noFill/>
              </a:ln>
            </p:spPr>
          </p:pic>
        </p:grpSp>
        <p:grpSp>
          <p:nvGrpSpPr>
            <p:cNvPr id="8297" name="Google Shape;8297;p1005"/>
            <p:cNvGrpSpPr/>
            <p:nvPr/>
          </p:nvGrpSpPr>
          <p:grpSpPr>
            <a:xfrm>
              <a:off x="1243189" y="2494786"/>
              <a:ext cx="757892" cy="831874"/>
              <a:chOff x="329054" y="2072705"/>
              <a:chExt cx="942300" cy="1034541"/>
            </a:xfrm>
          </p:grpSpPr>
          <p:sp>
            <p:nvSpPr>
              <p:cNvPr id="8298" name="Google Shape;8298;p1005"/>
              <p:cNvSpPr txBox="1"/>
              <p:nvPr/>
            </p:nvSpPr>
            <p:spPr>
              <a:xfrm>
                <a:off x="329054" y="2864846"/>
                <a:ext cx="942300" cy="2424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B3139"/>
                  </a:buClr>
                  <a:buSzPts val="4300"/>
                  <a:buFont typeface="DM Sans Medium"/>
                  <a:buNone/>
                </a:pPr>
                <a:r>
                  <a:rPr b="1" i="0" lang="en-US" sz="1100" u="none" cap="none" strike="noStrike">
                    <a:solidFill>
                      <a:srgbClr val="1B3139"/>
                    </a:solidFill>
                    <a:latin typeface="DM Sans"/>
                    <a:ea typeface="DM Sans"/>
                    <a:cs typeface="DM Sans"/>
                    <a:sym typeface="DM Sans"/>
                  </a:rPr>
                  <a:t>Data Warehouses</a:t>
                </a:r>
                <a:endParaRPr b="1" i="0" sz="1100" u="none" cap="none" strike="noStrike">
                  <a:solidFill>
                    <a:srgbClr val="1B3139"/>
                  </a:solidFill>
                </a:endParaRPr>
              </a:p>
            </p:txBody>
          </p:sp>
          <p:pic>
            <p:nvPicPr>
              <p:cNvPr id="8299" name="Google Shape;8299;p1005"/>
              <p:cNvPicPr preferRelativeResize="0"/>
              <p:nvPr/>
            </p:nvPicPr>
            <p:blipFill rotWithShape="1">
              <a:blip r:embed="rId6">
                <a:alphaModFix/>
              </a:blip>
              <a:srcRect b="0" l="0" r="0" t="0"/>
              <a:stretch/>
            </p:blipFill>
            <p:spPr>
              <a:xfrm>
                <a:off x="567031" y="2072705"/>
                <a:ext cx="466345" cy="712798"/>
              </a:xfrm>
              <a:prstGeom prst="rect">
                <a:avLst/>
              </a:prstGeom>
              <a:noFill/>
              <a:ln>
                <a:noFill/>
              </a:ln>
            </p:spPr>
          </p:pic>
        </p:grpSp>
      </p:grpSp>
      <p:sp>
        <p:nvSpPr>
          <p:cNvPr id="8300" name="Google Shape;8300;p1005"/>
          <p:cNvSpPr/>
          <p:nvPr/>
        </p:nvSpPr>
        <p:spPr>
          <a:xfrm>
            <a:off x="9202077" y="1988825"/>
            <a:ext cx="2604000" cy="3707700"/>
          </a:xfrm>
          <a:prstGeom prst="rect">
            <a:avLst/>
          </a:prstGeom>
          <a:solidFill>
            <a:srgbClr val="1B313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9F7F4"/>
              </a:solidFill>
              <a:latin typeface="Arial"/>
              <a:ea typeface="Arial"/>
              <a:cs typeface="Arial"/>
              <a:sym typeface="Arial"/>
            </a:endParaRPr>
          </a:p>
        </p:txBody>
      </p:sp>
      <p:sp>
        <p:nvSpPr>
          <p:cNvPr id="8301" name="Google Shape;8301;p1005"/>
          <p:cNvSpPr txBox="1"/>
          <p:nvPr/>
        </p:nvSpPr>
        <p:spPr>
          <a:xfrm>
            <a:off x="9772357" y="4002791"/>
            <a:ext cx="1382100" cy="2307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900" u="none" cap="none" strike="noStrike">
                <a:solidFill>
                  <a:srgbClr val="F9F7F4"/>
                </a:solidFill>
                <a:latin typeface="DM Sans"/>
                <a:ea typeface="DM Sans"/>
                <a:cs typeface="DM Sans"/>
                <a:sym typeface="DM Sans"/>
              </a:rPr>
              <a:t>Lakehouse Platform</a:t>
            </a:r>
            <a:endParaRPr b="1" i="0" sz="900" u="none" cap="none" strike="noStrike">
              <a:solidFill>
                <a:srgbClr val="F9F7F4"/>
              </a:solidFill>
              <a:latin typeface="DM Sans"/>
              <a:ea typeface="DM Sans"/>
              <a:cs typeface="DM Sans"/>
              <a:sym typeface="DM Sans"/>
            </a:endParaRPr>
          </a:p>
        </p:txBody>
      </p:sp>
      <p:pic>
        <p:nvPicPr>
          <p:cNvPr id="8302" name="Google Shape;8302;p1005"/>
          <p:cNvPicPr preferRelativeResize="0"/>
          <p:nvPr/>
        </p:nvPicPr>
        <p:blipFill>
          <a:blip r:embed="rId7">
            <a:alphaModFix/>
          </a:blip>
          <a:stretch>
            <a:fillRect/>
          </a:stretch>
        </p:blipFill>
        <p:spPr>
          <a:xfrm>
            <a:off x="9636877" y="3630921"/>
            <a:ext cx="1732025" cy="275521"/>
          </a:xfrm>
          <a:prstGeom prst="rect">
            <a:avLst/>
          </a:prstGeom>
          <a:noFill/>
          <a:ln>
            <a:noFill/>
          </a:ln>
        </p:spPr>
      </p:pic>
      <p:sp>
        <p:nvSpPr>
          <p:cNvPr id="8303" name="Google Shape;8303;p1005"/>
          <p:cNvSpPr/>
          <p:nvPr/>
        </p:nvSpPr>
        <p:spPr>
          <a:xfrm>
            <a:off x="749445" y="5233233"/>
            <a:ext cx="4438200" cy="768000"/>
          </a:xfrm>
          <a:prstGeom prst="roundRect">
            <a:avLst>
              <a:gd fmla="val 50000" name="adj"/>
            </a:avLst>
          </a:prstGeom>
          <a:solidFill>
            <a:srgbClr val="00A972"/>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2400">
                <a:solidFill>
                  <a:srgbClr val="FFFFFF"/>
                </a:solidFill>
                <a:latin typeface="DM Sans Medium"/>
                <a:ea typeface="DM Sans Medium"/>
                <a:cs typeface="DM Sans Medium"/>
                <a:sym typeface="DM Sans Medium"/>
              </a:rPr>
              <a:t>Coming Soon</a:t>
            </a:r>
            <a:endParaRPr sz="2400">
              <a:solidFill>
                <a:srgbClr val="FFFFFF"/>
              </a:solidFill>
              <a:latin typeface="DM Sans Medium"/>
              <a:ea typeface="DM Sans Medium"/>
              <a:cs typeface="DM Sans Medium"/>
              <a:sym typeface="DM Sans Medium"/>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7" name="Shape 8307"/>
        <p:cNvGrpSpPr/>
        <p:nvPr/>
      </p:nvGrpSpPr>
      <p:grpSpPr>
        <a:xfrm>
          <a:off x="0" y="0"/>
          <a:ext cx="0" cy="0"/>
          <a:chOff x="0" y="0"/>
          <a:chExt cx="0" cy="0"/>
        </a:xfrm>
      </p:grpSpPr>
      <p:sp>
        <p:nvSpPr>
          <p:cNvPr id="8308" name="Google Shape;8308;p1006"/>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Databricks ingestion (PrPr)</a:t>
            </a:r>
            <a:endParaRPr/>
          </a:p>
        </p:txBody>
      </p:sp>
      <p:sp>
        <p:nvSpPr>
          <p:cNvPr id="8309" name="Google Shape;8309;p1006"/>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8310" name="Google Shape;8310;p1006"/>
          <p:cNvPicPr preferRelativeResize="0"/>
          <p:nvPr/>
        </p:nvPicPr>
        <p:blipFill/>
        <p:spPr>
          <a:xfrm>
            <a:off x="762178" y="1223797"/>
            <a:ext cx="10329584" cy="543410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4" name="Shape 8314"/>
        <p:cNvGrpSpPr/>
        <p:nvPr/>
      </p:nvGrpSpPr>
      <p:grpSpPr>
        <a:xfrm>
          <a:off x="0" y="0"/>
          <a:ext cx="0" cy="0"/>
          <a:chOff x="0" y="0"/>
          <a:chExt cx="0" cy="0"/>
        </a:xfrm>
      </p:grpSpPr>
      <p:sp>
        <p:nvSpPr>
          <p:cNvPr id="8315" name="Google Shape;8315;p1007"/>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chemeClr val="lt1"/>
                </a:solidFill>
              </a:rPr>
              <a:t>Transformation (and data quality)</a:t>
            </a:r>
            <a:endParaRPr>
              <a:solidFill>
                <a:schemeClr val="lt1"/>
              </a:solidFill>
            </a:endParaRPr>
          </a:p>
        </p:txBody>
      </p:sp>
      <p:sp>
        <p:nvSpPr>
          <p:cNvPr id="8316" name="Google Shape;8316;p1007"/>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0" name="Shape 8320"/>
        <p:cNvGrpSpPr/>
        <p:nvPr/>
      </p:nvGrpSpPr>
      <p:grpSpPr>
        <a:xfrm>
          <a:off x="0" y="0"/>
          <a:ext cx="0" cy="0"/>
          <a:chOff x="0" y="0"/>
          <a:chExt cx="0" cy="0"/>
        </a:xfrm>
      </p:grpSpPr>
      <p:sp>
        <p:nvSpPr>
          <p:cNvPr id="8321" name="Google Shape;8321;p1008"/>
          <p:cNvSpPr txBox="1"/>
          <p:nvPr>
            <p:ph type="title"/>
          </p:nvPr>
        </p:nvSpPr>
        <p:spPr>
          <a:xfrm>
            <a:off x="457200" y="365760"/>
            <a:ext cx="11256300" cy="9969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US"/>
              <a:t>Metadata Driven Framework (demo)</a:t>
            </a:r>
            <a:endParaRPr/>
          </a:p>
        </p:txBody>
      </p:sp>
      <p:sp>
        <p:nvSpPr>
          <p:cNvPr id="8322" name="Google Shape;8322;p1008"/>
          <p:cNvSpPr/>
          <p:nvPr/>
        </p:nvSpPr>
        <p:spPr>
          <a:xfrm rot="5400000">
            <a:off x="5093683" y="3122417"/>
            <a:ext cx="1000500" cy="475800"/>
          </a:xfrm>
          <a:prstGeom prst="stripedRightArrow">
            <a:avLst>
              <a:gd fmla="val 50000" name="adj1"/>
              <a:gd fmla="val 50000" name="adj2"/>
            </a:avLst>
          </a:prstGeom>
          <a:solidFill>
            <a:srgbClr val="EEEDE9"/>
          </a:solidFill>
          <a:ln cap="flat" cmpd="sng" w="9525">
            <a:solidFill>
              <a:srgbClr val="1B3139"/>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23" name="Google Shape;8323;p1008"/>
          <p:cNvSpPr txBox="1"/>
          <p:nvPr/>
        </p:nvSpPr>
        <p:spPr>
          <a:xfrm>
            <a:off x="5682367" y="2683067"/>
            <a:ext cx="4065000" cy="13545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2400">
                <a:solidFill>
                  <a:schemeClr val="accent2"/>
                </a:solidFill>
                <a:latin typeface="DM Sans"/>
                <a:ea typeface="DM Sans"/>
                <a:cs typeface="DM Sans"/>
                <a:sym typeface="DM Sans"/>
              </a:rPr>
              <a:t>Generate</a:t>
            </a:r>
            <a:br>
              <a:rPr b="1" lang="en-US" sz="2400">
                <a:solidFill>
                  <a:schemeClr val="accent2"/>
                </a:solidFill>
                <a:latin typeface="DM Sans"/>
                <a:ea typeface="DM Sans"/>
                <a:cs typeface="DM Sans"/>
                <a:sym typeface="DM Sans"/>
              </a:rPr>
            </a:br>
            <a:r>
              <a:rPr b="1" lang="en-US" sz="2400">
                <a:solidFill>
                  <a:schemeClr val="accent2"/>
                </a:solidFill>
                <a:latin typeface="DM Sans"/>
                <a:ea typeface="DM Sans"/>
                <a:cs typeface="DM Sans"/>
                <a:sym typeface="DM Sans"/>
              </a:rPr>
              <a:t>Multi-task Workflow</a:t>
            </a:r>
            <a:endParaRPr b="1" sz="2400">
              <a:solidFill>
                <a:schemeClr val="accent2"/>
              </a:solidFill>
              <a:latin typeface="DM Sans"/>
              <a:ea typeface="DM Sans"/>
              <a:cs typeface="DM Sans"/>
              <a:sym typeface="DM Sans"/>
            </a:endParaRPr>
          </a:p>
          <a:p>
            <a:pPr indent="0" lvl="0" marL="0" rtl="0" algn="ctr">
              <a:spcBef>
                <a:spcPts val="0"/>
              </a:spcBef>
              <a:spcAft>
                <a:spcPts val="0"/>
              </a:spcAft>
              <a:buNone/>
            </a:pPr>
            <a:r>
              <a:rPr b="1" lang="en-US" sz="2400">
                <a:solidFill>
                  <a:schemeClr val="accent2"/>
                </a:solidFill>
                <a:latin typeface="DM Sans"/>
                <a:ea typeface="DM Sans"/>
                <a:cs typeface="DM Sans"/>
                <a:sym typeface="DM Sans"/>
              </a:rPr>
              <a:t>or DLT pipeline</a:t>
            </a:r>
            <a:endParaRPr b="1" sz="2400">
              <a:solidFill>
                <a:schemeClr val="accent2"/>
              </a:solidFill>
              <a:latin typeface="DM Sans"/>
              <a:ea typeface="DM Sans"/>
              <a:cs typeface="DM Sans"/>
              <a:sym typeface="DM Sans"/>
            </a:endParaRPr>
          </a:p>
        </p:txBody>
      </p:sp>
      <p:pic>
        <p:nvPicPr>
          <p:cNvPr id="8324" name="Google Shape;8324;p1008"/>
          <p:cNvPicPr preferRelativeResize="0"/>
          <p:nvPr/>
        </p:nvPicPr>
        <p:blipFill>
          <a:blip r:embed="rId3">
            <a:alphaModFix/>
          </a:blip>
          <a:stretch>
            <a:fillRect/>
          </a:stretch>
        </p:blipFill>
        <p:spPr>
          <a:xfrm>
            <a:off x="1949767" y="3925600"/>
            <a:ext cx="8441789" cy="2706424"/>
          </a:xfrm>
          <a:prstGeom prst="rect">
            <a:avLst/>
          </a:prstGeom>
          <a:noFill/>
          <a:ln>
            <a:noFill/>
          </a:ln>
        </p:spPr>
      </p:pic>
      <p:pic>
        <p:nvPicPr>
          <p:cNvPr id="8325" name="Google Shape;8325;p1008"/>
          <p:cNvPicPr preferRelativeResize="0"/>
          <p:nvPr/>
        </p:nvPicPr>
        <p:blipFill rotWithShape="1">
          <a:blip r:embed="rId4">
            <a:alphaModFix/>
          </a:blip>
          <a:srcRect b="19262" l="0" r="0" t="8131"/>
          <a:stretch/>
        </p:blipFill>
        <p:spPr>
          <a:xfrm>
            <a:off x="3917100" y="1163800"/>
            <a:ext cx="3372934" cy="153053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9" name="Shape 8329"/>
        <p:cNvGrpSpPr/>
        <p:nvPr/>
      </p:nvGrpSpPr>
      <p:grpSpPr>
        <a:xfrm>
          <a:off x="0" y="0"/>
          <a:ext cx="0" cy="0"/>
          <a:chOff x="0" y="0"/>
          <a:chExt cx="0" cy="0"/>
        </a:xfrm>
      </p:grpSpPr>
      <p:pic>
        <p:nvPicPr>
          <p:cNvPr id="8330" name="Google Shape;8330;p1009"/>
          <p:cNvPicPr preferRelativeResize="0"/>
          <p:nvPr/>
        </p:nvPicPr>
        <p:blipFill rotWithShape="1">
          <a:blip r:embed="rId3">
            <a:alphaModFix/>
          </a:blip>
          <a:srcRect b="0" l="127270" r="72730" t="0"/>
          <a:stretch/>
        </p:blipFill>
        <p:spPr>
          <a:xfrm flipH="1">
            <a:off x="7376133" y="0"/>
            <a:ext cx="10023000" cy="6858000"/>
          </a:xfrm>
          <a:prstGeom prst="homePlate">
            <a:avLst>
              <a:gd fmla="val 27909" name="adj"/>
            </a:avLst>
          </a:prstGeom>
          <a:noFill/>
          <a:ln>
            <a:noFill/>
          </a:ln>
        </p:spPr>
      </p:pic>
      <p:sp>
        <p:nvSpPr>
          <p:cNvPr id="8331" name="Google Shape;8331;p1009"/>
          <p:cNvSpPr/>
          <p:nvPr/>
        </p:nvSpPr>
        <p:spPr>
          <a:xfrm rot="10800000">
            <a:off x="10267105" y="0"/>
            <a:ext cx="1933200" cy="1933200"/>
          </a:xfrm>
          <a:prstGeom prst="rtTriangle">
            <a:avLst/>
          </a:prstGeom>
          <a:solidFill>
            <a:srgbClr val="FF5F46">
              <a:alpha val="7255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32" name="Google Shape;8332;p1009"/>
          <p:cNvSpPr/>
          <p:nvPr/>
        </p:nvSpPr>
        <p:spPr>
          <a:xfrm>
            <a:off x="5526960" y="3210430"/>
            <a:ext cx="1422300" cy="1324500"/>
          </a:xfrm>
          <a:prstGeom prst="hexagon">
            <a:avLst>
              <a:gd fmla="val 25000" name="adj"/>
              <a:gd fmla="val 115470" name="vf"/>
            </a:avLst>
          </a:prstGeom>
          <a:solidFill>
            <a:schemeClr val="dk2"/>
          </a:solidFill>
          <a:ln>
            <a:noFill/>
          </a:ln>
          <a:effectLst>
            <a:outerShdw blurRad="57150" rotWithShape="0" algn="bl" dir="5400000" dist="19050">
              <a:srgbClr val="000000">
                <a:alpha val="500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sz="1200">
              <a:solidFill>
                <a:schemeClr val="lt1"/>
              </a:solidFill>
              <a:latin typeface="DM Sans"/>
              <a:ea typeface="DM Sans"/>
              <a:cs typeface="DM Sans"/>
              <a:sym typeface="DM Sans"/>
            </a:endParaRPr>
          </a:p>
        </p:txBody>
      </p:sp>
      <p:sp>
        <p:nvSpPr>
          <p:cNvPr id="8333" name="Google Shape;8333;p1009"/>
          <p:cNvSpPr/>
          <p:nvPr/>
        </p:nvSpPr>
        <p:spPr>
          <a:xfrm>
            <a:off x="5551315" y="4630014"/>
            <a:ext cx="1422300" cy="1324500"/>
          </a:xfrm>
          <a:prstGeom prst="hexagon">
            <a:avLst>
              <a:gd fmla="val 25000" name="adj"/>
              <a:gd fmla="val 115470" name="vf"/>
            </a:avLst>
          </a:prstGeom>
          <a:solidFill>
            <a:schemeClr val="dk2"/>
          </a:solidFill>
          <a:ln>
            <a:noFill/>
          </a:ln>
          <a:effectLst>
            <a:outerShdw blurRad="57150" rotWithShape="0" algn="bl" dir="5400000" dist="19050">
              <a:srgbClr val="000000">
                <a:alpha val="500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sz="1200">
              <a:solidFill>
                <a:schemeClr val="lt1"/>
              </a:solidFill>
              <a:latin typeface="DM Sans"/>
              <a:ea typeface="DM Sans"/>
              <a:cs typeface="DM Sans"/>
              <a:sym typeface="DM Sans"/>
            </a:endParaRPr>
          </a:p>
        </p:txBody>
      </p:sp>
      <p:sp>
        <p:nvSpPr>
          <p:cNvPr id="8334" name="Google Shape;8334;p1009"/>
          <p:cNvSpPr/>
          <p:nvPr/>
        </p:nvSpPr>
        <p:spPr>
          <a:xfrm>
            <a:off x="5526946" y="1769947"/>
            <a:ext cx="1422300" cy="1324500"/>
          </a:xfrm>
          <a:prstGeom prst="hexagon">
            <a:avLst>
              <a:gd fmla="val 25000" name="adj"/>
              <a:gd fmla="val 115470" name="vf"/>
            </a:avLst>
          </a:prstGeom>
          <a:solidFill>
            <a:schemeClr val="dk2"/>
          </a:solidFill>
          <a:ln>
            <a:noFill/>
          </a:ln>
          <a:effectLst>
            <a:outerShdw blurRad="57150" rotWithShape="0" algn="bl" dir="5400000" dist="19050">
              <a:srgbClr val="000000">
                <a:alpha val="500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sz="1200">
              <a:solidFill>
                <a:schemeClr val="lt1"/>
              </a:solidFill>
              <a:latin typeface="DM Sans"/>
              <a:ea typeface="DM Sans"/>
              <a:cs typeface="DM Sans"/>
              <a:sym typeface="DM Sans"/>
            </a:endParaRPr>
          </a:p>
        </p:txBody>
      </p:sp>
      <p:sp>
        <p:nvSpPr>
          <p:cNvPr id="8335" name="Google Shape;8335;p1009"/>
          <p:cNvSpPr txBox="1"/>
          <p:nvPr/>
        </p:nvSpPr>
        <p:spPr>
          <a:xfrm>
            <a:off x="5476200" y="3410833"/>
            <a:ext cx="1513800" cy="11082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2000">
                <a:solidFill>
                  <a:schemeClr val="lt1"/>
                </a:solidFill>
                <a:latin typeface="DM Sans"/>
                <a:ea typeface="DM Sans"/>
                <a:cs typeface="DM Sans"/>
                <a:sym typeface="DM Sans"/>
              </a:rPr>
              <a:t>50+Tb</a:t>
            </a:r>
            <a:endParaRPr sz="1200">
              <a:latin typeface="DM Sans"/>
              <a:ea typeface="DM Sans"/>
              <a:cs typeface="DM Sans"/>
              <a:sym typeface="DM Sans"/>
            </a:endParaRPr>
          </a:p>
          <a:p>
            <a:pPr indent="0" lvl="0" marL="0" rtl="0" algn="ctr">
              <a:spcBef>
                <a:spcPts val="0"/>
              </a:spcBef>
              <a:spcAft>
                <a:spcPts val="0"/>
              </a:spcAft>
              <a:buNone/>
            </a:pPr>
            <a:r>
              <a:rPr lang="en-US" sz="1200">
                <a:solidFill>
                  <a:srgbClr val="FFFFFF"/>
                </a:solidFill>
                <a:latin typeface="DM Sans"/>
                <a:ea typeface="DM Sans"/>
                <a:cs typeface="DM Sans"/>
                <a:sym typeface="DM Sans"/>
              </a:rPr>
              <a:t>of data to process every day </a:t>
            </a:r>
            <a:endParaRPr b="1" sz="2000">
              <a:solidFill>
                <a:schemeClr val="lt1"/>
              </a:solidFill>
              <a:latin typeface="DM Sans"/>
              <a:ea typeface="DM Sans"/>
              <a:cs typeface="DM Sans"/>
              <a:sym typeface="DM Sans"/>
            </a:endParaRPr>
          </a:p>
        </p:txBody>
      </p:sp>
      <p:sp>
        <p:nvSpPr>
          <p:cNvPr id="8336" name="Google Shape;8336;p1009"/>
          <p:cNvSpPr txBox="1"/>
          <p:nvPr/>
        </p:nvSpPr>
        <p:spPr>
          <a:xfrm>
            <a:off x="5476200" y="1811033"/>
            <a:ext cx="1513800" cy="11082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t/>
            </a:r>
            <a:endParaRPr sz="1200">
              <a:latin typeface="DM Sans"/>
              <a:ea typeface="DM Sans"/>
              <a:cs typeface="DM Sans"/>
              <a:sym typeface="DM Sans"/>
            </a:endParaRPr>
          </a:p>
          <a:p>
            <a:pPr indent="0" lvl="0" marL="0" rtl="0" algn="ctr">
              <a:spcBef>
                <a:spcPts val="0"/>
              </a:spcBef>
              <a:spcAft>
                <a:spcPts val="0"/>
              </a:spcAft>
              <a:buNone/>
            </a:pPr>
            <a:r>
              <a:rPr b="1" lang="en-US" sz="2000">
                <a:solidFill>
                  <a:srgbClr val="FFFFFF"/>
                </a:solidFill>
                <a:latin typeface="DM Sans"/>
                <a:ea typeface="DM Sans"/>
                <a:cs typeface="DM Sans"/>
                <a:sym typeface="DM Sans"/>
              </a:rPr>
              <a:t>10+</a:t>
            </a:r>
            <a:endParaRPr sz="1200">
              <a:solidFill>
                <a:srgbClr val="FFFFFF"/>
              </a:solidFill>
              <a:latin typeface="DM Sans"/>
              <a:ea typeface="DM Sans"/>
              <a:cs typeface="DM Sans"/>
              <a:sym typeface="DM Sans"/>
            </a:endParaRPr>
          </a:p>
          <a:p>
            <a:pPr indent="0" lvl="0" marL="0" rtl="0" algn="ctr">
              <a:spcBef>
                <a:spcPts val="0"/>
              </a:spcBef>
              <a:spcAft>
                <a:spcPts val="0"/>
              </a:spcAft>
              <a:buNone/>
            </a:pPr>
            <a:r>
              <a:rPr lang="en-US" sz="1200">
                <a:solidFill>
                  <a:srgbClr val="FFFFFF"/>
                </a:solidFill>
                <a:latin typeface="DM Sans"/>
                <a:ea typeface="DM Sans"/>
                <a:cs typeface="DM Sans"/>
                <a:sym typeface="DM Sans"/>
              </a:rPr>
              <a:t>plants</a:t>
            </a:r>
            <a:endParaRPr sz="1200">
              <a:solidFill>
                <a:srgbClr val="FFFFFF"/>
              </a:solidFill>
              <a:latin typeface="DM Sans"/>
              <a:ea typeface="DM Sans"/>
              <a:cs typeface="DM Sans"/>
              <a:sym typeface="DM Sans"/>
            </a:endParaRPr>
          </a:p>
          <a:p>
            <a:pPr indent="0" lvl="0" marL="0" rtl="0" algn="ctr">
              <a:spcBef>
                <a:spcPts val="0"/>
              </a:spcBef>
              <a:spcAft>
                <a:spcPts val="0"/>
              </a:spcAft>
              <a:buNone/>
            </a:pPr>
            <a:r>
              <a:rPr lang="en-US" sz="1200">
                <a:solidFill>
                  <a:srgbClr val="FFFFFF"/>
                </a:solidFill>
                <a:latin typeface="DM Sans"/>
                <a:ea typeface="DM Sans"/>
                <a:cs typeface="DM Sans"/>
                <a:sym typeface="DM Sans"/>
              </a:rPr>
              <a:t> to connect</a:t>
            </a:r>
            <a:endParaRPr sz="1200">
              <a:solidFill>
                <a:srgbClr val="FFFFFF"/>
              </a:solidFill>
              <a:latin typeface="DM Sans"/>
              <a:ea typeface="DM Sans"/>
              <a:cs typeface="DM Sans"/>
              <a:sym typeface="DM Sans"/>
            </a:endParaRPr>
          </a:p>
        </p:txBody>
      </p:sp>
      <p:sp>
        <p:nvSpPr>
          <p:cNvPr id="8337" name="Google Shape;8337;p1009"/>
          <p:cNvSpPr txBox="1"/>
          <p:nvPr/>
        </p:nvSpPr>
        <p:spPr>
          <a:xfrm>
            <a:off x="5500556" y="4775958"/>
            <a:ext cx="1513800" cy="11082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2000">
                <a:solidFill>
                  <a:schemeClr val="lt1"/>
                </a:solidFill>
                <a:latin typeface="DM Sans"/>
                <a:ea typeface="DM Sans"/>
                <a:cs typeface="DM Sans"/>
                <a:sym typeface="DM Sans"/>
              </a:rPr>
              <a:t>80%</a:t>
            </a:r>
            <a:endParaRPr sz="1200">
              <a:latin typeface="DM Sans"/>
              <a:ea typeface="DM Sans"/>
              <a:cs typeface="DM Sans"/>
              <a:sym typeface="DM Sans"/>
            </a:endParaRPr>
          </a:p>
          <a:p>
            <a:pPr indent="0" lvl="0" marL="0" rtl="0" algn="ctr">
              <a:spcBef>
                <a:spcPts val="0"/>
              </a:spcBef>
              <a:spcAft>
                <a:spcPts val="0"/>
              </a:spcAft>
              <a:buNone/>
            </a:pPr>
            <a:r>
              <a:rPr lang="en-US" sz="1200">
                <a:solidFill>
                  <a:srgbClr val="FFFFFF"/>
                </a:solidFill>
                <a:latin typeface="DM Sans"/>
                <a:ea typeface="DM Sans"/>
                <a:cs typeface="DM Sans"/>
                <a:sym typeface="DM Sans"/>
              </a:rPr>
              <a:t> faster pipeline development</a:t>
            </a:r>
            <a:endParaRPr sz="1200">
              <a:solidFill>
                <a:srgbClr val="FFFFFF"/>
              </a:solidFill>
              <a:latin typeface="DM Sans"/>
              <a:ea typeface="DM Sans"/>
              <a:cs typeface="DM Sans"/>
              <a:sym typeface="DM Sans"/>
            </a:endParaRPr>
          </a:p>
          <a:p>
            <a:pPr indent="0" lvl="0" marL="0" rtl="0" algn="ctr">
              <a:spcBef>
                <a:spcPts val="0"/>
              </a:spcBef>
              <a:spcAft>
                <a:spcPts val="0"/>
              </a:spcAft>
              <a:buNone/>
            </a:pPr>
            <a:r>
              <a:t/>
            </a:r>
            <a:endParaRPr sz="1200">
              <a:solidFill>
                <a:srgbClr val="FFFFFF"/>
              </a:solidFill>
              <a:latin typeface="DM Sans"/>
              <a:ea typeface="DM Sans"/>
              <a:cs typeface="DM Sans"/>
              <a:sym typeface="DM Sans"/>
            </a:endParaRPr>
          </a:p>
        </p:txBody>
      </p:sp>
      <p:sp>
        <p:nvSpPr>
          <p:cNvPr id="8338" name="Google Shape;8338;p1009"/>
          <p:cNvSpPr txBox="1"/>
          <p:nvPr>
            <p:ph idx="2" type="body"/>
          </p:nvPr>
        </p:nvSpPr>
        <p:spPr>
          <a:xfrm>
            <a:off x="902367" y="1933200"/>
            <a:ext cx="4028400" cy="41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rgbClr val="FF6952"/>
                </a:solidFill>
              </a:rPr>
              <a:t>No-code solution to process IoT data</a:t>
            </a:r>
            <a:endParaRPr>
              <a:solidFill>
                <a:srgbClr val="FF6952"/>
              </a:solidFill>
            </a:endParaRPr>
          </a:p>
          <a:p>
            <a:pPr indent="0" lvl="0" marL="0" rtl="0" algn="ctr">
              <a:spcBef>
                <a:spcPts val="0"/>
              </a:spcBef>
              <a:spcAft>
                <a:spcPts val="0"/>
              </a:spcAft>
              <a:buNone/>
            </a:pPr>
            <a:r>
              <a:t/>
            </a:r>
            <a:endParaRPr>
              <a:solidFill>
                <a:schemeClr val="accent4"/>
              </a:solidFill>
            </a:endParaRPr>
          </a:p>
          <a:p>
            <a:pPr indent="0" lvl="0" marL="0" rtl="0" algn="ctr">
              <a:spcBef>
                <a:spcPts val="0"/>
              </a:spcBef>
              <a:spcAft>
                <a:spcPts val="0"/>
              </a:spcAft>
              <a:buNone/>
            </a:pPr>
            <a:r>
              <a:rPr lang="en-US">
                <a:solidFill>
                  <a:schemeClr val="accent4"/>
                </a:solidFill>
              </a:rPr>
              <a:t>Enabling Process </a:t>
            </a:r>
            <a:endParaRPr>
              <a:solidFill>
                <a:schemeClr val="accent4"/>
              </a:solidFill>
            </a:endParaRPr>
          </a:p>
          <a:p>
            <a:pPr indent="0" lvl="0" marL="0" rtl="0" algn="ctr">
              <a:spcBef>
                <a:spcPts val="0"/>
              </a:spcBef>
              <a:spcAft>
                <a:spcPts val="0"/>
              </a:spcAft>
              <a:buNone/>
            </a:pPr>
            <a:r>
              <a:rPr lang="en-US">
                <a:solidFill>
                  <a:schemeClr val="accent4"/>
                </a:solidFill>
              </a:rPr>
              <a:t>people to work with Data</a:t>
            </a:r>
            <a:endParaRPr sz="1900">
              <a:solidFill>
                <a:schemeClr val="accent4"/>
              </a:solidFill>
            </a:endParaRPr>
          </a:p>
          <a:p>
            <a:pPr indent="0" lvl="0" marL="0" rtl="0" algn="l">
              <a:spcBef>
                <a:spcPts val="0"/>
              </a:spcBef>
              <a:spcAft>
                <a:spcPts val="0"/>
              </a:spcAft>
              <a:buNone/>
            </a:pPr>
            <a:r>
              <a:t/>
            </a:r>
            <a:endParaRPr sz="1900">
              <a:solidFill>
                <a:srgbClr val="1B3038"/>
              </a:solidFill>
              <a:latin typeface="Barlow"/>
              <a:ea typeface="Barlow"/>
              <a:cs typeface="Barlow"/>
              <a:sym typeface="Barlow"/>
            </a:endParaRPr>
          </a:p>
          <a:p>
            <a:pPr indent="0" lvl="0" marL="0" rtl="0" algn="ctr">
              <a:spcBef>
                <a:spcPts val="0"/>
              </a:spcBef>
              <a:spcAft>
                <a:spcPts val="0"/>
              </a:spcAft>
              <a:buNone/>
            </a:pPr>
            <a:r>
              <a:rPr b="1" lang="en-US" sz="2100">
                <a:solidFill>
                  <a:srgbClr val="00A972"/>
                </a:solidFill>
              </a:rPr>
              <a:t>Estimated to reduce </a:t>
            </a:r>
            <a:endParaRPr b="1" sz="2100">
              <a:solidFill>
                <a:srgbClr val="00A972"/>
              </a:solidFill>
            </a:endParaRPr>
          </a:p>
          <a:p>
            <a:pPr indent="0" lvl="0" marL="0" rtl="0" algn="ctr">
              <a:spcBef>
                <a:spcPts val="0"/>
              </a:spcBef>
              <a:spcAft>
                <a:spcPts val="0"/>
              </a:spcAft>
              <a:buNone/>
            </a:pPr>
            <a:r>
              <a:rPr b="1" lang="en-US" sz="2100">
                <a:solidFill>
                  <a:srgbClr val="00A972"/>
                </a:solidFill>
              </a:rPr>
              <a:t>Data Engineering effort to </a:t>
            </a:r>
            <a:endParaRPr b="1" sz="2100">
              <a:solidFill>
                <a:srgbClr val="00A972"/>
              </a:solidFill>
            </a:endParaRPr>
          </a:p>
          <a:p>
            <a:pPr indent="0" lvl="0" marL="0" rtl="0" algn="ctr">
              <a:spcBef>
                <a:spcPts val="0"/>
              </a:spcBef>
              <a:spcAft>
                <a:spcPts val="0"/>
              </a:spcAft>
              <a:buNone/>
            </a:pPr>
            <a:r>
              <a:rPr b="1" lang="en-US" sz="2100">
                <a:solidFill>
                  <a:srgbClr val="00A972"/>
                </a:solidFill>
              </a:rPr>
              <a:t>onboard new data sources </a:t>
            </a:r>
            <a:endParaRPr b="1" sz="2100">
              <a:solidFill>
                <a:srgbClr val="00A972"/>
              </a:solidFill>
            </a:endParaRPr>
          </a:p>
          <a:p>
            <a:pPr indent="0" lvl="0" marL="0" rtl="0" algn="ctr">
              <a:spcBef>
                <a:spcPts val="0"/>
              </a:spcBef>
              <a:spcAft>
                <a:spcPts val="0"/>
              </a:spcAft>
              <a:buNone/>
            </a:pPr>
            <a:r>
              <a:rPr b="1" lang="en-US" sz="2100">
                <a:solidFill>
                  <a:srgbClr val="00A972"/>
                </a:solidFill>
              </a:rPr>
              <a:t>from 3 months to 2 weeks</a:t>
            </a:r>
            <a:endParaRPr b="1" sz="700"/>
          </a:p>
          <a:p>
            <a:pPr indent="0" lvl="0" marL="0" rtl="0" algn="ctr">
              <a:spcBef>
                <a:spcPts val="1100"/>
              </a:spcBef>
              <a:spcAft>
                <a:spcPts val="0"/>
              </a:spcAft>
              <a:buClr>
                <a:srgbClr val="000000"/>
              </a:buClr>
              <a:buSzPts val="1500"/>
              <a:buFont typeface="Arial"/>
              <a:buNone/>
            </a:pPr>
            <a:r>
              <a:t/>
            </a:r>
            <a:endParaRPr sz="1100"/>
          </a:p>
        </p:txBody>
      </p:sp>
      <p:sp>
        <p:nvSpPr>
          <p:cNvPr id="8339" name="Google Shape;8339;p1009"/>
          <p:cNvSpPr txBox="1"/>
          <p:nvPr>
            <p:ph type="title"/>
          </p:nvPr>
        </p:nvSpPr>
        <p:spPr>
          <a:xfrm>
            <a:off x="562200" y="401700"/>
            <a:ext cx="7998600" cy="918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4000"/>
              <a:buFont typeface="Barlow"/>
              <a:buNone/>
            </a:pPr>
            <a:r>
              <a:rPr lang="en-US"/>
              <a:t>Leading car manufacturer</a:t>
            </a:r>
            <a:br>
              <a:rPr lang="en-US"/>
            </a:br>
            <a:r>
              <a:rPr lang="en-US"/>
              <a:t>in South-Germany</a:t>
            </a:r>
            <a:endParaRPr/>
          </a:p>
        </p:txBody>
      </p:sp>
      <p:sp>
        <p:nvSpPr>
          <p:cNvPr id="8340" name="Google Shape;8340;p1009"/>
          <p:cNvSpPr/>
          <p:nvPr/>
        </p:nvSpPr>
        <p:spPr>
          <a:xfrm>
            <a:off x="12200300" y="100"/>
            <a:ext cx="5440200" cy="685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41" name="Google Shape;8341;p1009"/>
          <p:cNvSpPr/>
          <p:nvPr/>
        </p:nvSpPr>
        <p:spPr>
          <a:xfrm>
            <a:off x="7982133" y="5756000"/>
            <a:ext cx="1627800" cy="1628100"/>
          </a:xfrm>
          <a:prstGeom prst="ellipse">
            <a:avLst/>
          </a:prstGeom>
          <a:solidFill>
            <a:srgbClr val="FFAB00">
              <a:alpha val="7647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4"/>
        </a:solidFill>
      </p:bgPr>
    </p:bg>
    <p:spTree>
      <p:nvGrpSpPr>
        <p:cNvPr id="8345" name="Shape 8345"/>
        <p:cNvGrpSpPr/>
        <p:nvPr/>
      </p:nvGrpSpPr>
      <p:grpSpPr>
        <a:xfrm>
          <a:off x="0" y="0"/>
          <a:ext cx="0" cy="0"/>
          <a:chOff x="0" y="0"/>
          <a:chExt cx="0" cy="0"/>
        </a:xfrm>
      </p:grpSpPr>
      <p:sp>
        <p:nvSpPr>
          <p:cNvPr id="8346" name="Google Shape;8346;p1010"/>
          <p:cNvSpPr txBox="1"/>
          <p:nvPr>
            <p:ph type="title"/>
          </p:nvPr>
        </p:nvSpPr>
        <p:spPr>
          <a:xfrm>
            <a:off x="5791200" y="193033"/>
            <a:ext cx="5616000" cy="7743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lang="en-US" sz="3200"/>
              <a:t>Prophecy Low Code IDE</a:t>
            </a:r>
            <a:endParaRPr sz="3200"/>
          </a:p>
        </p:txBody>
      </p:sp>
      <p:sp>
        <p:nvSpPr>
          <p:cNvPr id="8347" name="Google Shape;8347;p1010"/>
          <p:cNvSpPr txBox="1"/>
          <p:nvPr/>
        </p:nvSpPr>
        <p:spPr>
          <a:xfrm>
            <a:off x="5852800" y="1244900"/>
            <a:ext cx="6339000" cy="5041500"/>
          </a:xfrm>
          <a:prstGeom prst="rect">
            <a:avLst/>
          </a:prstGeom>
          <a:noFill/>
          <a:ln>
            <a:noFill/>
          </a:ln>
        </p:spPr>
        <p:txBody>
          <a:bodyPr anchorCtr="0" anchor="t" bIns="121875" lIns="121875" spcFirstLastPara="1" rIns="121875" wrap="square" tIns="121875">
            <a:noAutofit/>
          </a:bodyPr>
          <a:lstStyle/>
          <a:p>
            <a:pPr indent="0" lvl="0" marL="0" marR="0" rtl="0" algn="l">
              <a:lnSpc>
                <a:spcPct val="150000"/>
              </a:lnSpc>
              <a:spcBef>
                <a:spcPts val="0"/>
              </a:spcBef>
              <a:spcAft>
                <a:spcPts val="0"/>
              </a:spcAft>
              <a:buClr>
                <a:srgbClr val="000000"/>
              </a:buClr>
              <a:buSzPts val="2300"/>
              <a:buFont typeface="Arial"/>
              <a:buNone/>
            </a:pPr>
            <a:r>
              <a:rPr b="0" i="0" lang="en-US" sz="2300" u="none" cap="none" strike="noStrike">
                <a:solidFill>
                  <a:srgbClr val="38425D"/>
                </a:solidFill>
                <a:latin typeface="Roboto Medium"/>
                <a:ea typeface="Roboto Medium"/>
                <a:cs typeface="Roboto Medium"/>
                <a:sym typeface="Roboto Medium"/>
              </a:rPr>
              <a:t>Simple &amp; Productive Development</a:t>
            </a:r>
            <a:endParaRPr b="0" i="0" sz="2100" u="none" cap="none" strike="noStrike">
              <a:solidFill>
                <a:srgbClr val="38425D"/>
              </a:solidFill>
              <a:latin typeface="Roboto Medium"/>
              <a:ea typeface="Roboto Medium"/>
              <a:cs typeface="Roboto Medium"/>
              <a:sym typeface="Roboto Medium"/>
            </a:endParaRPr>
          </a:p>
          <a:p>
            <a:pPr indent="-425450" lvl="0" marL="609600" marR="0" rtl="0" algn="l">
              <a:lnSpc>
                <a:spcPct val="150000"/>
              </a:lnSpc>
              <a:spcBef>
                <a:spcPts val="0"/>
              </a:spcBef>
              <a:spcAft>
                <a:spcPts val="0"/>
              </a:spcAft>
              <a:buClr>
                <a:srgbClr val="38425D"/>
              </a:buClr>
              <a:buSzPts val="1900"/>
              <a:buFont typeface="Roboto"/>
              <a:buChar char="-"/>
            </a:pPr>
            <a:r>
              <a:rPr b="0" i="0" lang="en-US" sz="1900" u="none" cap="none" strike="noStrike">
                <a:solidFill>
                  <a:srgbClr val="38425D"/>
                </a:solidFill>
                <a:latin typeface="Roboto"/>
                <a:ea typeface="Roboto"/>
                <a:cs typeface="Roboto"/>
                <a:sym typeface="Roboto"/>
              </a:rPr>
              <a:t>Visual Development</a:t>
            </a:r>
            <a:endParaRPr b="0" i="0" sz="1900" u="none" cap="none" strike="noStrike">
              <a:solidFill>
                <a:srgbClr val="38425D"/>
              </a:solidFill>
              <a:latin typeface="Roboto"/>
              <a:ea typeface="Roboto"/>
              <a:cs typeface="Roboto"/>
              <a:sym typeface="Roboto"/>
            </a:endParaRPr>
          </a:p>
          <a:p>
            <a:pPr indent="-425450" lvl="0" marL="609600" marR="0" rtl="0" algn="l">
              <a:lnSpc>
                <a:spcPct val="150000"/>
              </a:lnSpc>
              <a:spcBef>
                <a:spcPts val="0"/>
              </a:spcBef>
              <a:spcAft>
                <a:spcPts val="0"/>
              </a:spcAft>
              <a:buClr>
                <a:srgbClr val="38425D"/>
              </a:buClr>
              <a:buSzPts val="1900"/>
              <a:buFont typeface="Roboto"/>
              <a:buChar char="-"/>
            </a:pPr>
            <a:r>
              <a:rPr b="0" i="0" lang="en-US" sz="1900" u="none" cap="none" strike="noStrike">
                <a:solidFill>
                  <a:srgbClr val="38425D"/>
                </a:solidFill>
                <a:latin typeface="Roboto"/>
                <a:ea typeface="Roboto"/>
                <a:cs typeface="Roboto"/>
                <a:sym typeface="Roboto"/>
              </a:rPr>
              <a:t>Code Development</a:t>
            </a:r>
            <a:endParaRPr b="0" i="0" sz="1900" u="none" cap="none" strike="noStrike">
              <a:solidFill>
                <a:srgbClr val="38425D"/>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38425D"/>
                </a:solidFill>
                <a:latin typeface="Roboto"/>
                <a:ea typeface="Roboto"/>
                <a:cs typeface="Roboto"/>
                <a:sym typeface="Roboto"/>
              </a:rPr>
              <a:t>Developers can toggle between code, visual instantaneously</a:t>
            </a:r>
            <a:endParaRPr b="0" i="0" sz="1600" u="none" cap="none" strike="noStrike">
              <a:solidFill>
                <a:srgbClr val="38425D"/>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900"/>
              <a:buFont typeface="Arial"/>
              <a:buNone/>
            </a:pPr>
            <a:r>
              <a:t/>
            </a:r>
            <a:endParaRPr b="0" i="0" sz="1900" u="none" cap="none" strike="noStrike">
              <a:solidFill>
                <a:srgbClr val="38425D"/>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2100"/>
              <a:buFont typeface="Arial"/>
              <a:buNone/>
            </a:pPr>
            <a:r>
              <a:rPr b="0" i="0" lang="en-US" sz="2100" u="none" cap="none" strike="noStrike">
                <a:solidFill>
                  <a:srgbClr val="38425D"/>
                </a:solidFill>
                <a:latin typeface="Roboto Medium"/>
                <a:ea typeface="Roboto Medium"/>
                <a:cs typeface="Roboto Medium"/>
                <a:sym typeface="Roboto Medium"/>
              </a:rPr>
              <a:t>Git based</a:t>
            </a:r>
            <a:endParaRPr b="0" i="0" sz="2100" u="none" cap="none" strike="noStrike">
              <a:solidFill>
                <a:srgbClr val="38425D"/>
              </a:solidFill>
              <a:latin typeface="Roboto Medium"/>
              <a:ea typeface="Roboto Medium"/>
              <a:cs typeface="Roboto Medium"/>
              <a:sym typeface="Roboto Medium"/>
            </a:endParaRPr>
          </a:p>
          <a:p>
            <a:pPr indent="0" lvl="0" marL="0" marR="0" rtl="0" algn="l">
              <a:lnSpc>
                <a:spcPct val="150000"/>
              </a:lnSpc>
              <a:spcBef>
                <a:spcPts val="0"/>
              </a:spcBef>
              <a:spcAft>
                <a:spcPts val="0"/>
              </a:spcAft>
              <a:buClr>
                <a:srgbClr val="000000"/>
              </a:buClr>
              <a:buSzPts val="1900"/>
              <a:buFont typeface="Arial"/>
              <a:buNone/>
            </a:pPr>
            <a:r>
              <a:rPr b="0" i="0" lang="en-US" sz="1900" u="none" cap="none" strike="noStrike">
                <a:solidFill>
                  <a:srgbClr val="38425D"/>
                </a:solidFill>
                <a:latin typeface="Roboto"/>
                <a:ea typeface="Roboto"/>
                <a:cs typeface="Roboto"/>
                <a:sym typeface="Roboto"/>
              </a:rPr>
              <a:t>All code, visual edits become Git commits</a:t>
            </a:r>
            <a:endParaRPr b="0" i="0" sz="1900" u="none" cap="none" strike="noStrike">
              <a:solidFill>
                <a:srgbClr val="38425D"/>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900"/>
              <a:buFont typeface="Arial"/>
              <a:buNone/>
            </a:pPr>
            <a:r>
              <a:t/>
            </a:r>
            <a:endParaRPr b="0" i="0" sz="1900" u="none" cap="none" strike="noStrike">
              <a:solidFill>
                <a:srgbClr val="38425D"/>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2100"/>
              <a:buFont typeface="Arial"/>
              <a:buNone/>
            </a:pPr>
            <a:r>
              <a:rPr b="0" i="0" lang="en-US" sz="2100" u="none" cap="none" strike="noStrike">
                <a:solidFill>
                  <a:srgbClr val="38425D"/>
                </a:solidFill>
                <a:latin typeface="Roboto Medium"/>
                <a:ea typeface="Roboto Medium"/>
                <a:cs typeface="Roboto Medium"/>
                <a:sym typeface="Roboto Medium"/>
              </a:rPr>
              <a:t>Interactive Debugger</a:t>
            </a:r>
            <a:endParaRPr b="0" i="0" sz="2100" u="none" cap="none" strike="noStrike">
              <a:solidFill>
                <a:srgbClr val="38425D"/>
              </a:solidFill>
              <a:latin typeface="Roboto Medium"/>
              <a:ea typeface="Roboto Medium"/>
              <a:cs typeface="Roboto Medium"/>
              <a:sym typeface="Roboto Medium"/>
            </a:endParaRPr>
          </a:p>
          <a:p>
            <a:pPr indent="0" lvl="0" marL="0" marR="0" rtl="0" algn="l">
              <a:lnSpc>
                <a:spcPct val="150000"/>
              </a:lnSpc>
              <a:spcBef>
                <a:spcPts val="0"/>
              </a:spcBef>
              <a:spcAft>
                <a:spcPts val="0"/>
              </a:spcAft>
              <a:buClr>
                <a:srgbClr val="000000"/>
              </a:buClr>
              <a:buSzPts val="1900"/>
              <a:buFont typeface="Arial"/>
              <a:buNone/>
            </a:pPr>
            <a:r>
              <a:rPr b="0" i="0" lang="en-US" sz="1900" u="none" cap="none" strike="noStrike">
                <a:solidFill>
                  <a:srgbClr val="38425D"/>
                </a:solidFill>
                <a:latin typeface="Roboto"/>
                <a:ea typeface="Roboto"/>
                <a:cs typeface="Roboto"/>
                <a:sym typeface="Roboto"/>
              </a:rPr>
              <a:t>Spin up a cluster from IDE and do step-by-step walkthrough of your workflow</a:t>
            </a:r>
            <a:endParaRPr b="0" i="0" sz="1900" u="none" cap="none" strike="noStrike">
              <a:solidFill>
                <a:srgbClr val="38425D"/>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900"/>
              <a:buFont typeface="Arial"/>
              <a:buNone/>
            </a:pPr>
            <a:r>
              <a:t/>
            </a:r>
            <a:endParaRPr b="0" i="0" sz="1900" u="none" cap="none" strike="noStrike">
              <a:solidFill>
                <a:srgbClr val="38425D"/>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900"/>
              <a:buFont typeface="Arial"/>
              <a:buNone/>
            </a:pPr>
            <a:r>
              <a:t/>
            </a:r>
            <a:endParaRPr b="0" i="0" sz="1900" u="none" cap="none" strike="noStrike">
              <a:solidFill>
                <a:srgbClr val="38425D"/>
              </a:solidFill>
              <a:latin typeface="Roboto"/>
              <a:ea typeface="Roboto"/>
              <a:cs typeface="Roboto"/>
              <a:sym typeface="Roboto"/>
            </a:endParaRPr>
          </a:p>
        </p:txBody>
      </p:sp>
      <p:pic>
        <p:nvPicPr>
          <p:cNvPr id="8348" name="Google Shape;8348;p1010"/>
          <p:cNvPicPr preferRelativeResize="0"/>
          <p:nvPr/>
        </p:nvPicPr>
        <p:blipFill rotWithShape="1">
          <a:blip r:embed="rId3">
            <a:alphaModFix/>
          </a:blip>
          <a:srcRect b="0" l="0" r="0" t="0"/>
          <a:stretch/>
        </p:blipFill>
        <p:spPr>
          <a:xfrm>
            <a:off x="375016" y="3675967"/>
            <a:ext cx="5056350" cy="2853621"/>
          </a:xfrm>
          <a:prstGeom prst="rect">
            <a:avLst/>
          </a:prstGeom>
          <a:noFill/>
          <a:ln cap="flat" cmpd="sng" w="9525">
            <a:solidFill>
              <a:srgbClr val="EEEEEE"/>
            </a:solidFill>
            <a:prstDash val="solid"/>
            <a:round/>
            <a:headEnd len="sm" w="sm" type="none"/>
            <a:tailEnd len="sm" w="sm" type="none"/>
          </a:ln>
        </p:spPr>
      </p:pic>
      <p:grpSp>
        <p:nvGrpSpPr>
          <p:cNvPr id="8349" name="Google Shape;8349;p1010"/>
          <p:cNvGrpSpPr/>
          <p:nvPr/>
        </p:nvGrpSpPr>
        <p:grpSpPr>
          <a:xfrm>
            <a:off x="375001" y="289300"/>
            <a:ext cx="5056369" cy="2853622"/>
            <a:chOff x="4572000" y="39625"/>
            <a:chExt cx="3793225" cy="2140752"/>
          </a:xfrm>
        </p:grpSpPr>
        <p:pic>
          <p:nvPicPr>
            <p:cNvPr id="8350" name="Google Shape;8350;p1010"/>
            <p:cNvPicPr preferRelativeResize="0"/>
            <p:nvPr/>
          </p:nvPicPr>
          <p:blipFill rotWithShape="1">
            <a:blip r:embed="rId4">
              <a:alphaModFix/>
            </a:blip>
            <a:srcRect b="0" l="0" r="0" t="0"/>
            <a:stretch/>
          </p:blipFill>
          <p:spPr>
            <a:xfrm>
              <a:off x="4572000" y="39625"/>
              <a:ext cx="3793225" cy="2140752"/>
            </a:xfrm>
            <a:prstGeom prst="rect">
              <a:avLst/>
            </a:prstGeom>
            <a:noFill/>
            <a:ln cap="flat" cmpd="sng" w="9525">
              <a:solidFill>
                <a:srgbClr val="EEEEEE"/>
              </a:solidFill>
              <a:prstDash val="solid"/>
              <a:round/>
              <a:headEnd len="sm" w="sm" type="none"/>
              <a:tailEnd len="sm" w="sm" type="none"/>
            </a:ln>
          </p:spPr>
        </p:pic>
        <p:pic>
          <p:nvPicPr>
            <p:cNvPr id="8351" name="Google Shape;8351;p1010"/>
            <p:cNvPicPr preferRelativeResize="0"/>
            <p:nvPr/>
          </p:nvPicPr>
          <p:blipFill rotWithShape="1">
            <a:blip r:embed="rId5">
              <a:alphaModFix/>
            </a:blip>
            <a:srcRect b="0" l="0" r="0" t="0"/>
            <a:stretch/>
          </p:blipFill>
          <p:spPr>
            <a:xfrm>
              <a:off x="4711250" y="417224"/>
              <a:ext cx="2525201" cy="1319726"/>
            </a:xfrm>
            <a:prstGeom prst="rect">
              <a:avLst/>
            </a:prstGeom>
            <a:noFill/>
            <a:ln>
              <a:noFill/>
            </a:ln>
          </p:spPr>
        </p:pic>
      </p:grpSp>
      <p:cxnSp>
        <p:nvCxnSpPr>
          <p:cNvPr id="8352" name="Google Shape;8352;p1010"/>
          <p:cNvCxnSpPr>
            <a:stCxn id="8350" idx="2"/>
            <a:endCxn id="8348" idx="0"/>
          </p:cNvCxnSpPr>
          <p:nvPr/>
        </p:nvCxnSpPr>
        <p:spPr>
          <a:xfrm>
            <a:off x="2903185" y="3142922"/>
            <a:ext cx="0" cy="533100"/>
          </a:xfrm>
          <a:prstGeom prst="straightConnector1">
            <a:avLst/>
          </a:prstGeom>
          <a:noFill/>
          <a:ln cap="flat" cmpd="sng" w="9525">
            <a:solidFill>
              <a:srgbClr val="666666"/>
            </a:solidFill>
            <a:prstDash val="solid"/>
            <a:round/>
            <a:headEnd len="med" w="med" type="stealth"/>
            <a:tailEnd len="med" w="med" type="stealth"/>
          </a:ln>
        </p:spPr>
      </p:cxnSp>
      <p:grpSp>
        <p:nvGrpSpPr>
          <p:cNvPr id="8353" name="Google Shape;8353;p1010"/>
          <p:cNvGrpSpPr/>
          <p:nvPr/>
        </p:nvGrpSpPr>
        <p:grpSpPr>
          <a:xfrm>
            <a:off x="10919862" y="193029"/>
            <a:ext cx="996439" cy="515020"/>
            <a:chOff x="8137000" y="144775"/>
            <a:chExt cx="747348" cy="386275"/>
          </a:xfrm>
        </p:grpSpPr>
        <p:pic>
          <p:nvPicPr>
            <p:cNvPr id="8354" name="Google Shape;8354;p1010"/>
            <p:cNvPicPr preferRelativeResize="0"/>
            <p:nvPr/>
          </p:nvPicPr>
          <p:blipFill rotWithShape="1">
            <a:blip r:embed="rId6">
              <a:alphaModFix/>
            </a:blip>
            <a:srcRect b="0" l="0" r="0" t="0"/>
            <a:stretch/>
          </p:blipFill>
          <p:spPr>
            <a:xfrm>
              <a:off x="8137000" y="144775"/>
              <a:ext cx="386275" cy="386275"/>
            </a:xfrm>
            <a:prstGeom prst="rect">
              <a:avLst/>
            </a:prstGeom>
            <a:noFill/>
            <a:ln>
              <a:noFill/>
            </a:ln>
          </p:spPr>
        </p:pic>
        <p:pic>
          <p:nvPicPr>
            <p:cNvPr id="8355" name="Google Shape;8355;p1010"/>
            <p:cNvPicPr preferRelativeResize="0"/>
            <p:nvPr/>
          </p:nvPicPr>
          <p:blipFill rotWithShape="1">
            <a:blip r:embed="rId7">
              <a:alphaModFix/>
            </a:blip>
            <a:srcRect b="0" l="0" r="84372" t="0"/>
            <a:stretch/>
          </p:blipFill>
          <p:spPr>
            <a:xfrm>
              <a:off x="8616972" y="176225"/>
              <a:ext cx="267376" cy="328625"/>
            </a:xfrm>
            <a:prstGeom prst="rect">
              <a:avLst/>
            </a:prstGeom>
            <a:noFill/>
            <a:ln>
              <a:noFill/>
            </a:ln>
          </p:spPr>
        </p:pic>
      </p:grpSp>
      <p:sp>
        <p:nvSpPr>
          <p:cNvPr id="8356" name="Google Shape;8356;p1010"/>
          <p:cNvSpPr txBox="1"/>
          <p:nvPr/>
        </p:nvSpPr>
        <p:spPr>
          <a:xfrm>
            <a:off x="480000" y="3143633"/>
            <a:ext cx="2389200" cy="629700"/>
          </a:xfrm>
          <a:prstGeom prst="rect">
            <a:avLst/>
          </a:prstGeom>
          <a:noFill/>
          <a:ln>
            <a:noFill/>
          </a:ln>
        </p:spPr>
        <p:txBody>
          <a:bodyPr anchorCtr="0" anchor="t"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D5A7F"/>
                </a:solidFill>
                <a:latin typeface="Roboto"/>
                <a:ea typeface="Roboto"/>
                <a:cs typeface="Roboto"/>
                <a:sym typeface="Roboto"/>
              </a:rPr>
              <a:t>Toggle instantaneously</a:t>
            </a:r>
            <a:endParaRPr b="0" i="0" sz="1600" u="none" cap="none" strike="noStrike">
              <a:solidFill>
                <a:srgbClr val="4D5A7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8" name="Shape 7098"/>
        <p:cNvGrpSpPr/>
        <p:nvPr/>
      </p:nvGrpSpPr>
      <p:grpSpPr>
        <a:xfrm>
          <a:off x="0" y="0"/>
          <a:ext cx="0" cy="0"/>
          <a:chOff x="0" y="0"/>
          <a:chExt cx="0" cy="0"/>
        </a:xfrm>
      </p:grpSpPr>
      <p:sp>
        <p:nvSpPr>
          <p:cNvPr id="7099" name="Google Shape;7099;p948"/>
          <p:cNvSpPr/>
          <p:nvPr/>
        </p:nvSpPr>
        <p:spPr>
          <a:xfrm>
            <a:off x="2988" y="4880393"/>
            <a:ext cx="12189149" cy="228108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b="0" i="0" sz="1466" u="none" cap="none" strike="noStrike">
              <a:solidFill>
                <a:schemeClr val="lt1"/>
              </a:solidFill>
              <a:latin typeface="DM Sans"/>
              <a:ea typeface="DM Sans"/>
              <a:cs typeface="DM Sans"/>
              <a:sym typeface="DM Sans"/>
            </a:endParaRPr>
          </a:p>
        </p:txBody>
      </p:sp>
      <p:sp>
        <p:nvSpPr>
          <p:cNvPr id="7100" name="Google Shape;7100;p948"/>
          <p:cNvSpPr txBox="1"/>
          <p:nvPr>
            <p:ph type="title"/>
          </p:nvPr>
        </p:nvSpPr>
        <p:spPr>
          <a:xfrm>
            <a:off x="731518" y="539496"/>
            <a:ext cx="10725900" cy="585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000"/>
              <a:buFont typeface="DM Sans Medium"/>
              <a:buNone/>
            </a:pPr>
            <a:r>
              <a:rPr lang="en-US"/>
              <a:t>The Data Lakehouse</a:t>
            </a:r>
            <a:endParaRPr/>
          </a:p>
        </p:txBody>
      </p:sp>
      <p:sp>
        <p:nvSpPr>
          <p:cNvPr id="7101" name="Google Shape;7101;p948"/>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2400"/>
              <a:buNone/>
            </a:pPr>
            <a:r>
              <a:rPr lang="en-US"/>
              <a:t>An open, unified foundation for all your data</a:t>
            </a:r>
            <a:endParaRPr/>
          </a:p>
        </p:txBody>
      </p:sp>
      <p:sp>
        <p:nvSpPr>
          <p:cNvPr id="7102" name="Google Shape;7102;p948"/>
          <p:cNvSpPr txBox="1"/>
          <p:nvPr/>
        </p:nvSpPr>
        <p:spPr>
          <a:xfrm>
            <a:off x="2565071" y="5367221"/>
            <a:ext cx="3914100" cy="4002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1" i="0" lang="en-US" sz="2000" u="none" cap="none" strike="noStrike">
                <a:solidFill>
                  <a:srgbClr val="1B3139"/>
                </a:solidFill>
                <a:latin typeface="DM Sans"/>
                <a:ea typeface="DM Sans"/>
                <a:cs typeface="DM Sans"/>
                <a:sym typeface="DM Sans"/>
              </a:rPr>
              <a:t>Open Data Lake</a:t>
            </a:r>
            <a:endParaRPr b="0" i="0" sz="2000" u="none" cap="none" strike="noStrike">
              <a:solidFill>
                <a:schemeClr val="lt1"/>
              </a:solidFill>
              <a:latin typeface="DM Sans"/>
              <a:ea typeface="DM Sans"/>
              <a:cs typeface="DM Sans"/>
              <a:sym typeface="DM Sans"/>
            </a:endParaRPr>
          </a:p>
        </p:txBody>
      </p:sp>
      <p:sp>
        <p:nvSpPr>
          <p:cNvPr id="7103" name="Google Shape;7103;p948"/>
          <p:cNvSpPr txBox="1"/>
          <p:nvPr/>
        </p:nvSpPr>
        <p:spPr>
          <a:xfrm>
            <a:off x="2246632" y="5792070"/>
            <a:ext cx="4535700" cy="7080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0" i="0" lang="en-US" sz="2000" u="none" cap="none" strike="noStrike">
                <a:solidFill>
                  <a:srgbClr val="1B3139"/>
                </a:solidFill>
                <a:latin typeface="DM Sans"/>
                <a:ea typeface="DM Sans"/>
                <a:cs typeface="DM Sans"/>
                <a:sym typeface="DM Sans"/>
              </a:rPr>
              <a:t>All Raw Data</a:t>
            </a:r>
            <a:endParaRPr b="0" i="0" sz="2000" u="none" cap="none" strike="noStrike">
              <a:solidFill>
                <a:schemeClr val="lt1"/>
              </a:solidFill>
              <a:latin typeface="DM Sans"/>
              <a:ea typeface="DM Sans"/>
              <a:cs typeface="DM Sans"/>
              <a:sym typeface="DM Sans"/>
            </a:endParaRPr>
          </a:p>
          <a:p>
            <a:pPr indent="0" lvl="0" marL="0" marR="0" rtl="0" algn="ctr">
              <a:spcBef>
                <a:spcPts val="0"/>
              </a:spcBef>
              <a:spcAft>
                <a:spcPts val="0"/>
              </a:spcAft>
              <a:buNone/>
            </a:pPr>
            <a:r>
              <a:rPr b="0" i="0" lang="en-US" sz="2000" u="none" cap="none" strike="noStrike">
                <a:solidFill>
                  <a:srgbClr val="1B3139"/>
                </a:solidFill>
                <a:latin typeface="DM Sans"/>
                <a:ea typeface="DM Sans"/>
                <a:cs typeface="DM Sans"/>
                <a:sym typeface="DM Sans"/>
              </a:rPr>
              <a:t>(Logs, Texts, Audio, Video, Images)</a:t>
            </a:r>
            <a:endParaRPr b="0" i="0" sz="2000" u="none" cap="none" strike="noStrike">
              <a:solidFill>
                <a:schemeClr val="lt1"/>
              </a:solidFill>
              <a:latin typeface="DM Sans"/>
              <a:ea typeface="DM Sans"/>
              <a:cs typeface="DM Sans"/>
              <a:sym typeface="DM Sans"/>
            </a:endParaRPr>
          </a:p>
        </p:txBody>
      </p:sp>
      <p:sp>
        <p:nvSpPr>
          <p:cNvPr id="7104" name="Google Shape;7104;p948"/>
          <p:cNvSpPr txBox="1"/>
          <p:nvPr/>
        </p:nvSpPr>
        <p:spPr>
          <a:xfrm>
            <a:off x="9683522" y="1580342"/>
            <a:ext cx="2255700" cy="738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600" u="none" cap="none" strike="noStrike">
                <a:solidFill>
                  <a:schemeClr val="lt1"/>
                </a:solidFill>
                <a:latin typeface="DM Sans"/>
                <a:ea typeface="DM Sans"/>
                <a:cs typeface="DM Sans"/>
                <a:sym typeface="DM Sans"/>
              </a:rPr>
              <a:t>Databricks pioneered </a:t>
            </a:r>
            <a:br>
              <a:rPr b="0" i="0" lang="en-US" sz="1600" u="none" cap="none" strike="noStrike">
                <a:solidFill>
                  <a:schemeClr val="lt1"/>
                </a:solidFill>
                <a:latin typeface="DM Sans"/>
                <a:ea typeface="DM Sans"/>
                <a:cs typeface="DM Sans"/>
                <a:sym typeface="DM Sans"/>
              </a:rPr>
            </a:br>
            <a:r>
              <a:rPr b="0" i="0" lang="en-US" sz="1600" u="none" cap="none" strike="noStrike">
                <a:solidFill>
                  <a:schemeClr val="lt1"/>
                </a:solidFill>
                <a:latin typeface="DM Sans"/>
                <a:ea typeface="DM Sans"/>
                <a:cs typeface="DM Sans"/>
                <a:sym typeface="DM Sans"/>
              </a:rPr>
              <a:t>the lakehouse </a:t>
            </a:r>
            <a:br>
              <a:rPr b="0" i="0" lang="en-US" sz="1600" u="none" cap="none" strike="noStrike">
                <a:solidFill>
                  <a:schemeClr val="lt1"/>
                </a:solidFill>
                <a:latin typeface="DM Sans"/>
                <a:ea typeface="DM Sans"/>
                <a:cs typeface="DM Sans"/>
                <a:sym typeface="DM Sans"/>
              </a:rPr>
            </a:br>
            <a:r>
              <a:rPr b="0" i="0" lang="en-US" sz="1600" u="none" cap="none" strike="noStrike">
                <a:solidFill>
                  <a:schemeClr val="lt1"/>
                </a:solidFill>
                <a:latin typeface="DM Sans"/>
                <a:ea typeface="DM Sans"/>
                <a:cs typeface="DM Sans"/>
                <a:sym typeface="DM Sans"/>
              </a:rPr>
              <a:t>architecture</a:t>
            </a:r>
            <a:endParaRPr sz="700">
              <a:solidFill>
                <a:schemeClr val="accent5"/>
              </a:solidFill>
              <a:latin typeface="DM Sans"/>
              <a:ea typeface="DM Sans"/>
              <a:cs typeface="DM Sans"/>
              <a:sym typeface="DM Sans"/>
            </a:endParaRPr>
          </a:p>
        </p:txBody>
      </p:sp>
      <p:sp>
        <p:nvSpPr>
          <p:cNvPr id="7105" name="Google Shape;7105;p948"/>
          <p:cNvSpPr/>
          <p:nvPr/>
        </p:nvSpPr>
        <p:spPr>
          <a:xfrm>
            <a:off x="9155238" y="1256435"/>
            <a:ext cx="250200" cy="250200"/>
          </a:xfrm>
          <a:prstGeom prst="ellipse">
            <a:avLst/>
          </a:prstGeom>
          <a:solidFill>
            <a:schemeClr val="dk2"/>
          </a:solidFill>
          <a:ln cap="flat" cmpd="sng" w="12700">
            <a:solidFill>
              <a:srgbClr val="0A22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DM Sans"/>
              <a:ea typeface="DM Sans"/>
              <a:cs typeface="DM Sans"/>
              <a:sym typeface="DM Sans"/>
            </a:endParaRPr>
          </a:p>
        </p:txBody>
      </p:sp>
      <p:sp>
        <p:nvSpPr>
          <p:cNvPr id="7106" name="Google Shape;7106;p948"/>
          <p:cNvSpPr txBox="1"/>
          <p:nvPr/>
        </p:nvSpPr>
        <p:spPr>
          <a:xfrm>
            <a:off x="9564769" y="1160028"/>
            <a:ext cx="964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DM Sans"/>
                <a:ea typeface="DM Sans"/>
                <a:cs typeface="DM Sans"/>
                <a:sym typeface="DM Sans"/>
              </a:rPr>
              <a:t>2020</a:t>
            </a:r>
            <a:endParaRPr/>
          </a:p>
        </p:txBody>
      </p:sp>
      <p:sp>
        <p:nvSpPr>
          <p:cNvPr id="7107" name="Google Shape;7107;p948"/>
          <p:cNvSpPr/>
          <p:nvPr/>
        </p:nvSpPr>
        <p:spPr>
          <a:xfrm>
            <a:off x="757895" y="3246769"/>
            <a:ext cx="7513200" cy="914100"/>
          </a:xfrm>
          <a:prstGeom prst="rect">
            <a:avLst/>
          </a:prstGeom>
          <a:solidFill>
            <a:srgbClr val="A1ACB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security, governance, and cataloging</a:t>
            </a:r>
            <a:endParaRPr/>
          </a:p>
        </p:txBody>
      </p:sp>
      <p:sp>
        <p:nvSpPr>
          <p:cNvPr id="7108" name="Google Shape;7108;p948"/>
          <p:cNvSpPr/>
          <p:nvPr/>
        </p:nvSpPr>
        <p:spPr>
          <a:xfrm>
            <a:off x="757895" y="4263204"/>
            <a:ext cx="7513200" cy="914100"/>
          </a:xfrm>
          <a:prstGeom prst="rect">
            <a:avLst/>
          </a:prstGeom>
          <a:solidFill>
            <a:srgbClr val="A1ACB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data storage for reliability and sharing</a:t>
            </a:r>
            <a:endParaRPr/>
          </a:p>
        </p:txBody>
      </p:sp>
      <p:sp>
        <p:nvSpPr>
          <p:cNvPr id="7109" name="Google Shape;7109;p948"/>
          <p:cNvSpPr/>
          <p:nvPr/>
        </p:nvSpPr>
        <p:spPr>
          <a:xfrm>
            <a:off x="2665013" y="2230333"/>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ETL &amp;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Real-time Analytics</a:t>
            </a:r>
            <a:endParaRPr/>
          </a:p>
        </p:txBody>
      </p:sp>
      <p:sp>
        <p:nvSpPr>
          <p:cNvPr id="7110" name="Google Shape;7110;p948"/>
          <p:cNvSpPr/>
          <p:nvPr/>
        </p:nvSpPr>
        <p:spPr>
          <a:xfrm>
            <a:off x="4572133" y="2230333"/>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Orchestration</a:t>
            </a:r>
            <a:endParaRPr/>
          </a:p>
        </p:txBody>
      </p:sp>
      <p:sp>
        <p:nvSpPr>
          <p:cNvPr id="7111" name="Google Shape;7111;p948"/>
          <p:cNvSpPr/>
          <p:nvPr/>
        </p:nvSpPr>
        <p:spPr>
          <a:xfrm>
            <a:off x="6479251" y="2230182"/>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Warehousing</a:t>
            </a:r>
            <a:endParaRPr/>
          </a:p>
        </p:txBody>
      </p:sp>
      <p:sp>
        <p:nvSpPr>
          <p:cNvPr id="7112" name="Google Shape;7112;p948"/>
          <p:cNvSpPr/>
          <p:nvPr/>
        </p:nvSpPr>
        <p:spPr>
          <a:xfrm>
            <a:off x="757894" y="2230333"/>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Science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&amp; AI</a:t>
            </a:r>
            <a:endParaRPr/>
          </a:p>
        </p:txBody>
      </p:sp>
      <p:sp>
        <p:nvSpPr>
          <p:cNvPr id="7113" name="Google Shape;7113;p948"/>
          <p:cNvSpPr txBox="1"/>
          <p:nvPr/>
        </p:nvSpPr>
        <p:spPr>
          <a:xfrm>
            <a:off x="731518" y="2728916"/>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Mosaic AI</a:t>
            </a:r>
            <a:endParaRPr>
              <a:solidFill>
                <a:schemeClr val="dk1"/>
              </a:solidFill>
              <a:latin typeface="DM Sans Medium"/>
              <a:ea typeface="DM Sans Medium"/>
              <a:cs typeface="DM Sans Medium"/>
              <a:sym typeface="DM Sans Medium"/>
            </a:endParaRPr>
          </a:p>
        </p:txBody>
      </p:sp>
      <p:sp>
        <p:nvSpPr>
          <p:cNvPr id="7114" name="Google Shape;7114;p948"/>
          <p:cNvSpPr txBox="1"/>
          <p:nvPr/>
        </p:nvSpPr>
        <p:spPr>
          <a:xfrm>
            <a:off x="2639292" y="2728916"/>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Live Tables</a:t>
            </a:r>
            <a:endParaRPr>
              <a:solidFill>
                <a:schemeClr val="dk1"/>
              </a:solidFill>
              <a:latin typeface="DM Sans Medium"/>
              <a:ea typeface="DM Sans Medium"/>
              <a:cs typeface="DM Sans Medium"/>
              <a:sym typeface="DM Sans Medium"/>
            </a:endParaRPr>
          </a:p>
        </p:txBody>
      </p:sp>
      <p:sp>
        <p:nvSpPr>
          <p:cNvPr id="7115" name="Google Shape;7115;p948"/>
          <p:cNvSpPr txBox="1"/>
          <p:nvPr/>
        </p:nvSpPr>
        <p:spPr>
          <a:xfrm>
            <a:off x="4547066" y="2728916"/>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Workflows</a:t>
            </a:r>
            <a:endParaRPr>
              <a:solidFill>
                <a:schemeClr val="dk1"/>
              </a:solidFill>
              <a:latin typeface="DM Sans Medium"/>
              <a:ea typeface="DM Sans Medium"/>
              <a:cs typeface="DM Sans Medium"/>
              <a:sym typeface="DM Sans Medium"/>
            </a:endParaRPr>
          </a:p>
        </p:txBody>
      </p:sp>
      <p:sp>
        <p:nvSpPr>
          <p:cNvPr id="7116" name="Google Shape;7116;p948"/>
          <p:cNvSpPr txBox="1"/>
          <p:nvPr/>
        </p:nvSpPr>
        <p:spPr>
          <a:xfrm>
            <a:off x="6454840" y="2728916"/>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Databricks SQL</a:t>
            </a:r>
            <a:endParaRPr>
              <a:solidFill>
                <a:schemeClr val="dk1"/>
              </a:solidFill>
              <a:latin typeface="DM Sans Medium"/>
              <a:ea typeface="DM Sans Medium"/>
              <a:cs typeface="DM Sans Medium"/>
              <a:sym typeface="DM Sans Medium"/>
            </a:endParaRPr>
          </a:p>
        </p:txBody>
      </p:sp>
      <p:sp>
        <p:nvSpPr>
          <p:cNvPr id="7117" name="Google Shape;7117;p948"/>
          <p:cNvSpPr txBox="1"/>
          <p:nvPr/>
        </p:nvSpPr>
        <p:spPr>
          <a:xfrm>
            <a:off x="3540169" y="3643079"/>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Unity Catalog</a:t>
            </a:r>
            <a:endParaRPr>
              <a:solidFill>
                <a:schemeClr val="dk1"/>
              </a:solidFill>
              <a:latin typeface="DM Sans Medium"/>
              <a:ea typeface="DM Sans Medium"/>
              <a:cs typeface="DM Sans Medium"/>
              <a:sym typeface="DM Sans Medium"/>
            </a:endParaRPr>
          </a:p>
        </p:txBody>
      </p:sp>
      <p:sp>
        <p:nvSpPr>
          <p:cNvPr id="7118" name="Google Shape;7118;p948"/>
          <p:cNvSpPr txBox="1"/>
          <p:nvPr/>
        </p:nvSpPr>
        <p:spPr>
          <a:xfrm>
            <a:off x="3597739" y="4701095"/>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Lake</a:t>
            </a:r>
            <a:endParaRPr>
              <a:solidFill>
                <a:schemeClr val="dk1"/>
              </a:solidFill>
              <a:latin typeface="DM Sans Medium"/>
              <a:ea typeface="DM Sans Medium"/>
              <a:cs typeface="DM Sans Medium"/>
              <a:sym typeface="DM Sans Medium"/>
            </a:endParaRPr>
          </a:p>
        </p:txBody>
      </p:sp>
      <p:sp>
        <p:nvSpPr>
          <p:cNvPr id="7119" name="Google Shape;7119;p948"/>
          <p:cNvSpPr/>
          <p:nvPr/>
        </p:nvSpPr>
        <p:spPr>
          <a:xfrm>
            <a:off x="8982117" y="2659838"/>
            <a:ext cx="582600" cy="582600"/>
          </a:xfrm>
          <a:prstGeom prst="ellipse">
            <a:avLst/>
          </a:prstGeom>
          <a:solidFill>
            <a:schemeClr val="dk2"/>
          </a:solidFill>
          <a:ln cap="flat" cmpd="sng" w="12700">
            <a:solidFill>
              <a:srgbClr val="0A22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DM Sans"/>
              <a:ea typeface="DM Sans"/>
              <a:cs typeface="DM Sans"/>
              <a:sym typeface="DM Sans"/>
            </a:endParaRPr>
          </a:p>
        </p:txBody>
      </p:sp>
      <p:sp>
        <p:nvSpPr>
          <p:cNvPr id="7120" name="Google Shape;7120;p948"/>
          <p:cNvSpPr txBox="1"/>
          <p:nvPr/>
        </p:nvSpPr>
        <p:spPr>
          <a:xfrm>
            <a:off x="9708236" y="3031779"/>
            <a:ext cx="2255700" cy="800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DM Sans"/>
                <a:ea typeface="DM Sans"/>
                <a:cs typeface="DM Sans"/>
                <a:sym typeface="DM Sans"/>
              </a:rPr>
              <a:t>74% </a:t>
            </a:r>
            <a:r>
              <a:rPr lang="en-US" sz="1600">
                <a:solidFill>
                  <a:schemeClr val="lt1"/>
                </a:solidFill>
                <a:latin typeface="DM Sans"/>
                <a:ea typeface="DM Sans"/>
                <a:cs typeface="DM Sans"/>
                <a:sym typeface="DM Sans"/>
              </a:rPr>
              <a:t>of global enterprises have adopted lakehouse</a:t>
            </a:r>
            <a:endParaRPr sz="700">
              <a:solidFill>
                <a:schemeClr val="accent5"/>
              </a:solidFill>
              <a:latin typeface="DM Sans"/>
              <a:ea typeface="DM Sans"/>
              <a:cs typeface="DM Sans"/>
              <a:sym typeface="DM Sans"/>
            </a:endParaRPr>
          </a:p>
        </p:txBody>
      </p:sp>
      <p:sp>
        <p:nvSpPr>
          <p:cNvPr id="7121" name="Google Shape;7121;p948"/>
          <p:cNvSpPr txBox="1"/>
          <p:nvPr/>
        </p:nvSpPr>
        <p:spPr>
          <a:xfrm>
            <a:off x="9589483" y="2611465"/>
            <a:ext cx="1127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DM Sans"/>
                <a:ea typeface="DM Sans"/>
                <a:cs typeface="DM Sans"/>
                <a:sym typeface="DM Sans"/>
              </a:rPr>
              <a:t>Today</a:t>
            </a:r>
            <a:endParaRPr/>
          </a:p>
        </p:txBody>
      </p:sp>
      <p:sp>
        <p:nvSpPr>
          <p:cNvPr id="7122" name="Google Shape;7122;p948"/>
          <p:cNvSpPr txBox="1"/>
          <p:nvPr/>
        </p:nvSpPr>
        <p:spPr>
          <a:xfrm>
            <a:off x="9613235" y="3813802"/>
            <a:ext cx="1773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accent5"/>
                </a:solidFill>
                <a:latin typeface="DM Sans"/>
                <a:ea typeface="DM Sans"/>
                <a:cs typeface="DM Sans"/>
                <a:sym typeface="DM Sans"/>
              </a:rPr>
              <a:t>MIT Technology Review Insights, 2023</a:t>
            </a:r>
            <a:endParaRPr sz="1100">
              <a:solidFill>
                <a:schemeClr val="accent5"/>
              </a:solidFill>
              <a:latin typeface="DM Sans"/>
              <a:ea typeface="DM Sans"/>
              <a:cs typeface="DM Sans"/>
              <a:sym typeface="DM Sans"/>
            </a:endParaRPr>
          </a:p>
        </p:txBody>
      </p:sp>
      <p:cxnSp>
        <p:nvCxnSpPr>
          <p:cNvPr id="7123" name="Google Shape;7123;p948"/>
          <p:cNvCxnSpPr>
            <a:endCxn id="7119" idx="0"/>
          </p:cNvCxnSpPr>
          <p:nvPr/>
        </p:nvCxnSpPr>
        <p:spPr>
          <a:xfrm flipH="1">
            <a:off x="9273417" y="1506638"/>
            <a:ext cx="6900" cy="1153200"/>
          </a:xfrm>
          <a:prstGeom prst="straightConnector1">
            <a:avLst/>
          </a:prstGeom>
          <a:noFill/>
          <a:ln cap="flat" cmpd="sng" w="9525">
            <a:solidFill>
              <a:schemeClr val="lt1"/>
            </a:solidFill>
            <a:prstDash val="dash"/>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3"/>
                                        </p:tgtEl>
                                        <p:attrNameLst>
                                          <p:attrName>style.visibility</p:attrName>
                                        </p:attrNameLst>
                                      </p:cBhvr>
                                      <p:to>
                                        <p:strVal val="visible"/>
                                      </p:to>
                                    </p:set>
                                    <p:animEffect filter="fade" transition="in">
                                      <p:cBhvr>
                                        <p:cTn dur="500"/>
                                        <p:tgtEl>
                                          <p:spTgt spid="71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121"/>
                                        </p:tgtEl>
                                        <p:attrNameLst>
                                          <p:attrName>style.visibility</p:attrName>
                                        </p:attrNameLst>
                                      </p:cBhvr>
                                      <p:to>
                                        <p:strVal val="visible"/>
                                      </p:to>
                                    </p:set>
                                    <p:animEffect filter="fade" transition="in">
                                      <p:cBhvr>
                                        <p:cTn dur="500"/>
                                        <p:tgtEl>
                                          <p:spTgt spid="7121"/>
                                        </p:tgtEl>
                                      </p:cBhvr>
                                    </p:animEffect>
                                  </p:childTnLst>
                                </p:cTn>
                              </p:par>
                              <p:par>
                                <p:cTn fill="hold" nodeType="withEffect" presetClass="entr" presetID="10" presetSubtype="0">
                                  <p:stCondLst>
                                    <p:cond delay="0"/>
                                  </p:stCondLst>
                                  <p:childTnLst>
                                    <p:set>
                                      <p:cBhvr>
                                        <p:cTn dur="1" fill="hold">
                                          <p:stCondLst>
                                            <p:cond delay="0"/>
                                          </p:stCondLst>
                                        </p:cTn>
                                        <p:tgtEl>
                                          <p:spTgt spid="7120"/>
                                        </p:tgtEl>
                                        <p:attrNameLst>
                                          <p:attrName>style.visibility</p:attrName>
                                        </p:attrNameLst>
                                      </p:cBhvr>
                                      <p:to>
                                        <p:strVal val="visible"/>
                                      </p:to>
                                    </p:set>
                                    <p:animEffect filter="fade" transition="in">
                                      <p:cBhvr>
                                        <p:cTn dur="500"/>
                                        <p:tgtEl>
                                          <p:spTgt spid="7120"/>
                                        </p:tgtEl>
                                      </p:cBhvr>
                                    </p:animEffect>
                                  </p:childTnLst>
                                </p:cTn>
                              </p:par>
                              <p:par>
                                <p:cTn fill="hold" nodeType="withEffect" presetClass="entr" presetID="10" presetSubtype="0">
                                  <p:stCondLst>
                                    <p:cond delay="0"/>
                                  </p:stCondLst>
                                  <p:childTnLst>
                                    <p:set>
                                      <p:cBhvr>
                                        <p:cTn dur="1" fill="hold">
                                          <p:stCondLst>
                                            <p:cond delay="0"/>
                                          </p:stCondLst>
                                        </p:cTn>
                                        <p:tgtEl>
                                          <p:spTgt spid="7122"/>
                                        </p:tgtEl>
                                        <p:attrNameLst>
                                          <p:attrName>style.visibility</p:attrName>
                                        </p:attrNameLst>
                                      </p:cBhvr>
                                      <p:to>
                                        <p:strVal val="visible"/>
                                      </p:to>
                                    </p:set>
                                    <p:animEffect filter="fade" transition="in">
                                      <p:cBhvr>
                                        <p:cTn dur="500"/>
                                        <p:tgtEl>
                                          <p:spTgt spid="7122"/>
                                        </p:tgtEl>
                                      </p:cBhvr>
                                    </p:animEffect>
                                  </p:childTnLst>
                                </p:cTn>
                              </p:par>
                              <p:par>
                                <p:cTn fill="hold" nodeType="withEffect" presetClass="entr" presetID="10" presetSubtype="0">
                                  <p:stCondLst>
                                    <p:cond delay="0"/>
                                  </p:stCondLst>
                                  <p:childTnLst>
                                    <p:set>
                                      <p:cBhvr>
                                        <p:cTn dur="1" fill="hold">
                                          <p:stCondLst>
                                            <p:cond delay="0"/>
                                          </p:stCondLst>
                                        </p:cTn>
                                        <p:tgtEl>
                                          <p:spTgt spid="7119"/>
                                        </p:tgtEl>
                                        <p:attrNameLst>
                                          <p:attrName>style.visibility</p:attrName>
                                        </p:attrNameLst>
                                      </p:cBhvr>
                                      <p:to>
                                        <p:strVal val="visible"/>
                                      </p:to>
                                    </p:set>
                                    <p:animEffect filter="fade" transition="in">
                                      <p:cBhvr>
                                        <p:cTn dur="500"/>
                                        <p:tgtEl>
                                          <p:spTgt spid="7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0" name="Shape 8360"/>
        <p:cNvGrpSpPr/>
        <p:nvPr/>
      </p:nvGrpSpPr>
      <p:grpSpPr>
        <a:xfrm>
          <a:off x="0" y="0"/>
          <a:ext cx="0" cy="0"/>
          <a:chOff x="0" y="0"/>
          <a:chExt cx="0" cy="0"/>
        </a:xfrm>
      </p:grpSpPr>
      <p:sp>
        <p:nvSpPr>
          <p:cNvPr id="8361" name="Google Shape;8361;p1011"/>
          <p:cNvSpPr txBox="1"/>
          <p:nvPr>
            <p:ph type="title"/>
          </p:nvPr>
        </p:nvSpPr>
        <p:spPr>
          <a:xfrm>
            <a:off x="731518" y="539496"/>
            <a:ext cx="10725900" cy="585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900"/>
              <a:buFont typeface="DM Sans Medium"/>
              <a:buNone/>
            </a:pPr>
            <a:r>
              <a:rPr lang="en-US" sz="3900"/>
              <a:t>Built on an open foundation</a:t>
            </a:r>
            <a:endParaRPr sz="3900"/>
          </a:p>
        </p:txBody>
      </p:sp>
      <p:sp>
        <p:nvSpPr>
          <p:cNvPr id="8362" name="Google Shape;8362;p1011"/>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2400"/>
              <a:buNone/>
            </a:pPr>
            <a:r>
              <a:rPr lang="en-US"/>
              <a:t>Easily integrate with the entire data and AI ecosystem</a:t>
            </a:r>
            <a:endParaRPr/>
          </a:p>
        </p:txBody>
      </p:sp>
      <p:pic>
        <p:nvPicPr>
          <p:cNvPr id="8363" name="Google Shape;8363;p1011"/>
          <p:cNvPicPr preferRelativeResize="0"/>
          <p:nvPr/>
        </p:nvPicPr>
        <p:blipFill>
          <a:blip r:embed="rId3">
            <a:alphaModFix/>
          </a:blip>
          <a:stretch>
            <a:fillRect/>
          </a:stretch>
        </p:blipFill>
        <p:spPr>
          <a:xfrm>
            <a:off x="903693" y="1764800"/>
            <a:ext cx="10382019" cy="47753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8" name="Shape 8368"/>
        <p:cNvGrpSpPr/>
        <p:nvPr/>
      </p:nvGrpSpPr>
      <p:grpSpPr>
        <a:xfrm>
          <a:off x="0" y="0"/>
          <a:ext cx="0" cy="0"/>
          <a:chOff x="0" y="0"/>
          <a:chExt cx="0" cy="0"/>
        </a:xfrm>
      </p:grpSpPr>
      <p:sp>
        <p:nvSpPr>
          <p:cNvPr id="8369" name="Google Shape;8369;p1012"/>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Outbound Connection Options </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US" sz="2300">
                <a:solidFill>
                  <a:schemeClr val="lt1"/>
                </a:solidFill>
                <a:latin typeface="DM Sans"/>
                <a:ea typeface="DM Sans"/>
                <a:cs typeface="DM Sans"/>
                <a:sym typeface="DM Sans"/>
              </a:rPr>
              <a:t>Problem statement:</a:t>
            </a:r>
            <a:endParaRPr b="1" sz="2300">
              <a:solidFill>
                <a:schemeClr val="lt1"/>
              </a:solidFill>
              <a:latin typeface="DM Sans"/>
              <a:ea typeface="DM Sans"/>
              <a:cs typeface="DM Sans"/>
              <a:sym typeface="DM Sans"/>
            </a:endParaRPr>
          </a:p>
          <a:p>
            <a:pPr indent="0" lvl="0" marL="0" rtl="0" algn="ctr">
              <a:spcBef>
                <a:spcPts val="0"/>
              </a:spcBef>
              <a:spcAft>
                <a:spcPts val="0"/>
              </a:spcAft>
              <a:buNone/>
            </a:pPr>
            <a:r>
              <a:rPr lang="en-US" sz="2300">
                <a:solidFill>
                  <a:schemeClr val="lt1"/>
                </a:solidFill>
              </a:rPr>
              <a:t>-Business functions want to consume the data, each one of them potentially taking a different approach; </a:t>
            </a:r>
            <a:endParaRPr sz="2300">
              <a:solidFill>
                <a:schemeClr val="lt1"/>
              </a:solidFill>
            </a:endParaRPr>
          </a:p>
          <a:p>
            <a:pPr indent="0" lvl="0" marL="0" rtl="0" algn="ctr">
              <a:spcBef>
                <a:spcPts val="0"/>
              </a:spcBef>
              <a:spcAft>
                <a:spcPts val="0"/>
              </a:spcAft>
              <a:buNone/>
            </a:pPr>
            <a:r>
              <a:t/>
            </a:r>
            <a:endParaRPr sz="2300">
              <a:solidFill>
                <a:schemeClr val="lt1"/>
              </a:solidFill>
            </a:endParaRPr>
          </a:p>
          <a:p>
            <a:pPr indent="0" lvl="0" marL="0" rtl="0" algn="ctr">
              <a:spcBef>
                <a:spcPts val="0"/>
              </a:spcBef>
              <a:spcAft>
                <a:spcPts val="0"/>
              </a:spcAft>
              <a:buNone/>
            </a:pPr>
            <a:r>
              <a:rPr b="1" lang="en-US" sz="2300">
                <a:solidFill>
                  <a:schemeClr val="lt1"/>
                </a:solidFill>
                <a:latin typeface="DM Sans"/>
                <a:ea typeface="DM Sans"/>
                <a:cs typeface="DM Sans"/>
                <a:sym typeface="DM Sans"/>
              </a:rPr>
              <a:t>Assumptions:</a:t>
            </a:r>
            <a:endParaRPr b="1" sz="2300">
              <a:solidFill>
                <a:schemeClr val="lt1"/>
              </a:solidFill>
              <a:latin typeface="DM Sans"/>
              <a:ea typeface="DM Sans"/>
              <a:cs typeface="DM Sans"/>
              <a:sym typeface="DM Sans"/>
            </a:endParaRPr>
          </a:p>
          <a:p>
            <a:pPr indent="-374650" lvl="0" marL="457200" rtl="0" algn="ctr">
              <a:spcBef>
                <a:spcPts val="0"/>
              </a:spcBef>
              <a:spcAft>
                <a:spcPts val="0"/>
              </a:spcAft>
              <a:buClr>
                <a:schemeClr val="lt1"/>
              </a:buClr>
              <a:buSzPts val="2300"/>
              <a:buChar char="-"/>
            </a:pPr>
            <a:r>
              <a:rPr lang="en-US" sz="2300">
                <a:solidFill>
                  <a:schemeClr val="lt1"/>
                </a:solidFill>
              </a:rPr>
              <a:t>Full medallion architecture in place, on Databricks; </a:t>
            </a:r>
            <a:endParaRPr sz="2300">
              <a:solidFill>
                <a:schemeClr val="lt1"/>
              </a:solidFill>
            </a:endParaRPr>
          </a:p>
          <a:p>
            <a:pPr indent="-374650" lvl="0" marL="457200" rtl="0" algn="ctr">
              <a:spcBef>
                <a:spcPts val="0"/>
              </a:spcBef>
              <a:spcAft>
                <a:spcPts val="0"/>
              </a:spcAft>
              <a:buClr>
                <a:schemeClr val="lt1"/>
              </a:buClr>
              <a:buSzPts val="2300"/>
              <a:buChar char="-"/>
            </a:pPr>
            <a:r>
              <a:rPr lang="en-US" sz="2300">
                <a:solidFill>
                  <a:schemeClr val="lt1"/>
                </a:solidFill>
              </a:rPr>
              <a:t>All data (incl. Gold layer) is in Delta format</a:t>
            </a:r>
            <a:endParaRPr sz="2300">
              <a:solidFill>
                <a:schemeClr val="lt1"/>
              </a:solidFill>
            </a:endParaRPr>
          </a:p>
          <a:p>
            <a:pPr indent="-374650" lvl="0" marL="457200" rtl="0" algn="ctr">
              <a:spcBef>
                <a:spcPts val="0"/>
              </a:spcBef>
              <a:spcAft>
                <a:spcPts val="0"/>
              </a:spcAft>
              <a:buClr>
                <a:schemeClr val="lt1"/>
              </a:buClr>
              <a:buSzPts val="2300"/>
              <a:buChar char="-"/>
            </a:pPr>
            <a:r>
              <a:rPr lang="en-US" sz="2300">
                <a:solidFill>
                  <a:schemeClr val="lt1"/>
                </a:solidFill>
              </a:rPr>
              <a:t>UC is enabled</a:t>
            </a:r>
            <a:endParaRPr sz="2300">
              <a:solidFill>
                <a:schemeClr val="lt1"/>
              </a:solidFill>
            </a:endParaRPr>
          </a:p>
          <a:p>
            <a:pPr indent="-374650" lvl="0" marL="457200" rtl="0" algn="ctr">
              <a:spcBef>
                <a:spcPts val="0"/>
              </a:spcBef>
              <a:spcAft>
                <a:spcPts val="0"/>
              </a:spcAft>
              <a:buClr>
                <a:schemeClr val="lt1"/>
              </a:buClr>
              <a:buSzPts val="2300"/>
              <a:buChar char="-"/>
            </a:pPr>
            <a:r>
              <a:rPr lang="en-US" sz="2300">
                <a:solidFill>
                  <a:schemeClr val="lt1"/>
                </a:solidFill>
              </a:rPr>
              <a:t>DBSQL Serverless is available</a:t>
            </a:r>
            <a:endParaRPr sz="2300">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4" name="Shape 8374"/>
        <p:cNvGrpSpPr/>
        <p:nvPr/>
      </p:nvGrpSpPr>
      <p:grpSpPr>
        <a:xfrm>
          <a:off x="0" y="0"/>
          <a:ext cx="0" cy="0"/>
          <a:chOff x="0" y="0"/>
          <a:chExt cx="0" cy="0"/>
        </a:xfrm>
      </p:grpSpPr>
      <p:sp>
        <p:nvSpPr>
          <p:cNvPr id="8375" name="Google Shape;8375;p1013"/>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Outbound Connections</a:t>
            </a:r>
            <a:endParaRPr/>
          </a:p>
        </p:txBody>
      </p:sp>
      <p:sp>
        <p:nvSpPr>
          <p:cNvPr id="8376" name="Google Shape;8376;p101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Overview</a:t>
            </a:r>
            <a:endParaRPr/>
          </a:p>
        </p:txBody>
      </p:sp>
      <p:sp>
        <p:nvSpPr>
          <p:cNvPr id="8377" name="Google Shape;8377;p1013"/>
          <p:cNvSpPr txBox="1"/>
          <p:nvPr>
            <p:ph idx="2" type="body"/>
          </p:nvPr>
        </p:nvSpPr>
        <p:spPr>
          <a:xfrm>
            <a:off x="762000" y="1680483"/>
            <a:ext cx="10662000" cy="4149900"/>
          </a:xfrm>
          <a:prstGeom prst="rect">
            <a:avLst/>
          </a:prstGeom>
        </p:spPr>
        <p:txBody>
          <a:bodyPr anchorCtr="0" anchor="t" bIns="0" lIns="0" spcFirstLastPara="1" rIns="0" wrap="square" tIns="0">
            <a:noAutofit/>
          </a:bodyPr>
          <a:lstStyle/>
          <a:p>
            <a:pPr indent="-355600" lvl="0" marL="457200" rtl="0" algn="l">
              <a:spcBef>
                <a:spcPts val="1100"/>
              </a:spcBef>
              <a:spcAft>
                <a:spcPts val="0"/>
              </a:spcAft>
              <a:buClr>
                <a:schemeClr val="accent2"/>
              </a:buClr>
              <a:buSzPts val="2000"/>
              <a:buChar char="✓"/>
            </a:pPr>
            <a:r>
              <a:rPr lang="en-US" sz="2000"/>
              <a:t>Publish layer on Databricks</a:t>
            </a:r>
            <a:endParaRPr sz="2000"/>
          </a:p>
          <a:p>
            <a:pPr indent="-355600" lvl="0" marL="457200" rtl="0" algn="l">
              <a:spcBef>
                <a:spcPts val="1100"/>
              </a:spcBef>
              <a:spcAft>
                <a:spcPts val="0"/>
              </a:spcAft>
              <a:buClr>
                <a:schemeClr val="accent2"/>
              </a:buClr>
              <a:buSzPts val="2000"/>
              <a:buChar char="✓"/>
            </a:pPr>
            <a:r>
              <a:rPr lang="en-US" sz="2000"/>
              <a:t>Online Tables</a:t>
            </a:r>
            <a:endParaRPr sz="2000"/>
          </a:p>
          <a:p>
            <a:pPr indent="-355600" lvl="0" marL="457200" rtl="0" algn="l">
              <a:spcBef>
                <a:spcPts val="1100"/>
              </a:spcBef>
              <a:spcAft>
                <a:spcPts val="0"/>
              </a:spcAft>
              <a:buClr>
                <a:schemeClr val="accent2"/>
              </a:buClr>
              <a:buSzPts val="2000"/>
              <a:buChar char="✓"/>
            </a:pPr>
            <a:r>
              <a:rPr lang="en-US" sz="2000"/>
              <a:t>Change Data Feed </a:t>
            </a:r>
            <a:endParaRPr sz="2000"/>
          </a:p>
          <a:p>
            <a:pPr indent="-355600" lvl="0" marL="457200" rtl="0" algn="l">
              <a:spcBef>
                <a:spcPts val="1100"/>
              </a:spcBef>
              <a:spcAft>
                <a:spcPts val="0"/>
              </a:spcAft>
              <a:buClr>
                <a:schemeClr val="accent2"/>
              </a:buClr>
              <a:buSzPts val="2000"/>
              <a:buChar char="✓"/>
            </a:pPr>
            <a:r>
              <a:rPr lang="en-US" sz="2000"/>
              <a:t>3rd party tools:</a:t>
            </a:r>
            <a:endParaRPr sz="2000"/>
          </a:p>
          <a:p>
            <a:pPr indent="-330200" lvl="1" marL="914400" rtl="0" algn="l">
              <a:spcBef>
                <a:spcPts val="500"/>
              </a:spcBef>
              <a:spcAft>
                <a:spcPts val="0"/>
              </a:spcAft>
              <a:buSzPts val="1600"/>
              <a:buChar char="•"/>
            </a:pPr>
            <a:r>
              <a:rPr lang="en-US" sz="1600"/>
              <a:t>Power BI Import Mode</a:t>
            </a:r>
            <a:endParaRPr sz="1600"/>
          </a:p>
          <a:p>
            <a:pPr indent="-330200" lvl="1" marL="914400" rtl="0" algn="l">
              <a:spcBef>
                <a:spcPts val="500"/>
              </a:spcBef>
              <a:spcAft>
                <a:spcPts val="0"/>
              </a:spcAft>
              <a:buSzPts val="1600"/>
              <a:buChar char="•"/>
            </a:pPr>
            <a:r>
              <a:rPr lang="en-US" sz="1600"/>
              <a:t>Power BI Direct Query Mode </a:t>
            </a:r>
            <a:endParaRPr sz="1600"/>
          </a:p>
          <a:p>
            <a:pPr indent="-330200" lvl="1" marL="914400" rtl="0" algn="l">
              <a:spcBef>
                <a:spcPts val="500"/>
              </a:spcBef>
              <a:spcAft>
                <a:spcPts val="0"/>
              </a:spcAft>
              <a:buSzPts val="1600"/>
              <a:buChar char="•"/>
            </a:pPr>
            <a:r>
              <a:rPr lang="en-US" sz="1600"/>
              <a:t>Data and AI ecosystem</a:t>
            </a:r>
            <a:endParaRPr sz="1600"/>
          </a:p>
          <a:p>
            <a:pPr indent="-355600" lvl="0" marL="457200" rtl="0" algn="l">
              <a:spcBef>
                <a:spcPts val="1100"/>
              </a:spcBef>
              <a:spcAft>
                <a:spcPts val="0"/>
              </a:spcAft>
              <a:buClr>
                <a:schemeClr val="accent2"/>
              </a:buClr>
              <a:buSzPts val="2000"/>
              <a:buChar char="✓"/>
            </a:pPr>
            <a:r>
              <a:rPr lang="en-US" sz="2000"/>
              <a:t>Gold layer replication (i.e. w/ Fivetran)</a:t>
            </a:r>
            <a:endParaRPr sz="2000"/>
          </a:p>
          <a:p>
            <a:pPr indent="-355600" lvl="0" marL="457200" rtl="0" algn="l">
              <a:spcBef>
                <a:spcPts val="1100"/>
              </a:spcBef>
              <a:spcAft>
                <a:spcPts val="0"/>
              </a:spcAft>
              <a:buClr>
                <a:schemeClr val="accent2"/>
              </a:buClr>
              <a:buSzPts val="2000"/>
              <a:buChar char="✓"/>
            </a:pPr>
            <a:r>
              <a:rPr lang="en-US" sz="2000"/>
              <a:t>Delta Sharing </a:t>
            </a:r>
            <a:endParaRPr sz="2000"/>
          </a:p>
          <a:p>
            <a:pPr indent="-355600" lvl="0" marL="457200" rtl="0" algn="l">
              <a:spcBef>
                <a:spcPts val="1100"/>
              </a:spcBef>
              <a:spcAft>
                <a:spcPts val="0"/>
              </a:spcAft>
              <a:buClr>
                <a:schemeClr val="accent2"/>
              </a:buClr>
              <a:buSzPts val="2000"/>
              <a:buChar char="✓"/>
            </a:pPr>
            <a:r>
              <a:rPr lang="en-US" sz="2000"/>
              <a:t>Delta Universal Format (Uniform) </a:t>
            </a:r>
            <a:endParaRPr sz="2000"/>
          </a:p>
          <a:p>
            <a:pPr indent="-355600" lvl="0" marL="457200" rtl="0" algn="l">
              <a:spcBef>
                <a:spcPts val="1100"/>
              </a:spcBef>
              <a:spcAft>
                <a:spcPts val="0"/>
              </a:spcAft>
              <a:buClr>
                <a:schemeClr val="accent2"/>
              </a:buClr>
              <a:buSzPts val="2000"/>
              <a:buChar char="✓"/>
            </a:pPr>
            <a:r>
              <a:rPr lang="en-US" sz="2000"/>
              <a:t>(Data Room)</a:t>
            </a:r>
            <a:endParaRPr i="1" sz="2000" strike="sngStrike"/>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1" name="Shape 8381"/>
        <p:cNvGrpSpPr/>
        <p:nvPr/>
      </p:nvGrpSpPr>
      <p:grpSpPr>
        <a:xfrm>
          <a:off x="0" y="0"/>
          <a:ext cx="0" cy="0"/>
          <a:chOff x="0" y="0"/>
          <a:chExt cx="0" cy="0"/>
        </a:xfrm>
      </p:grpSpPr>
      <p:sp>
        <p:nvSpPr>
          <p:cNvPr id="8382" name="Google Shape;8382;p1014"/>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lnSpc>
                <a:spcPct val="115000"/>
              </a:lnSpc>
              <a:spcBef>
                <a:spcPts val="1100"/>
              </a:spcBef>
              <a:spcAft>
                <a:spcPts val="0"/>
              </a:spcAft>
              <a:buNone/>
            </a:pPr>
            <a:r>
              <a:rPr lang="en-US" sz="3100"/>
              <a:t>Publish layer on Databricks</a:t>
            </a:r>
            <a:endParaRPr sz="4100"/>
          </a:p>
        </p:txBody>
      </p:sp>
      <p:sp>
        <p:nvSpPr>
          <p:cNvPr id="8383" name="Google Shape;8383;p1014"/>
          <p:cNvSpPr txBox="1"/>
          <p:nvPr>
            <p:ph idx="2" type="body"/>
          </p:nvPr>
        </p:nvSpPr>
        <p:spPr>
          <a:xfrm>
            <a:off x="749425" y="2244877"/>
            <a:ext cx="5132400" cy="3142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Pros:</a:t>
            </a:r>
            <a:endParaRPr b="1" sz="2000">
              <a:solidFill>
                <a:schemeClr val="accent1"/>
              </a:solidFill>
            </a:endParaRPr>
          </a:p>
          <a:p>
            <a:pPr indent="-412750" lvl="0" marL="609600" rtl="0" algn="l">
              <a:spcBef>
                <a:spcPts val="1100"/>
              </a:spcBef>
              <a:spcAft>
                <a:spcPts val="0"/>
              </a:spcAft>
              <a:buSzPts val="1700"/>
              <a:buChar char="•"/>
            </a:pPr>
            <a:r>
              <a:rPr lang="en-US" sz="1700"/>
              <a:t>Data stays in the cloud storage &amp; can easily be reused by other stakeholders, incl. In ML applications </a:t>
            </a:r>
            <a:endParaRPr sz="1700"/>
          </a:p>
          <a:p>
            <a:pPr indent="-412750" lvl="0" marL="609600" rtl="0" algn="l">
              <a:spcBef>
                <a:spcPts val="0"/>
              </a:spcBef>
              <a:spcAft>
                <a:spcPts val="0"/>
              </a:spcAft>
              <a:buSzPts val="1700"/>
              <a:buChar char="•"/>
            </a:pPr>
            <a:r>
              <a:rPr lang="en-US" sz="1700"/>
              <a:t>UC governance applies </a:t>
            </a:r>
            <a:endParaRPr sz="1700"/>
          </a:p>
          <a:p>
            <a:pPr indent="-412750" lvl="0" marL="609600" rtl="0" algn="l">
              <a:spcBef>
                <a:spcPts val="0"/>
              </a:spcBef>
              <a:spcAft>
                <a:spcPts val="0"/>
              </a:spcAft>
              <a:buSzPts val="1700"/>
              <a:buChar char="•"/>
            </a:pPr>
            <a:r>
              <a:rPr lang="en-US" sz="1700"/>
              <a:t>Secure, dedicated workspace</a:t>
            </a:r>
            <a:endParaRPr sz="1700"/>
          </a:p>
          <a:p>
            <a:pPr indent="-412750" lvl="0" marL="609600" rtl="0" algn="l">
              <a:spcBef>
                <a:spcPts val="0"/>
              </a:spcBef>
              <a:spcAft>
                <a:spcPts val="0"/>
              </a:spcAft>
              <a:buSzPts val="1700"/>
              <a:buChar char="•"/>
            </a:pPr>
            <a:r>
              <a:rPr lang="en-US" sz="1700"/>
              <a:t>Unification of tools, assets &amp; governance on a single platform</a:t>
            </a:r>
            <a:endParaRPr sz="1700"/>
          </a:p>
          <a:p>
            <a:pPr indent="-412750" lvl="0" marL="609600" rtl="0" algn="l">
              <a:spcBef>
                <a:spcPts val="0"/>
              </a:spcBef>
              <a:spcAft>
                <a:spcPts val="0"/>
              </a:spcAft>
              <a:buSzPts val="1700"/>
              <a:buChar char="•"/>
            </a:pPr>
            <a:r>
              <a:rPr lang="en-US" sz="1700"/>
              <a:t>Complete coverage for all types of use cases - DS/ML/AI, DE, BI</a:t>
            </a:r>
            <a:endParaRPr sz="1700"/>
          </a:p>
        </p:txBody>
      </p:sp>
      <p:sp>
        <p:nvSpPr>
          <p:cNvPr id="8384" name="Google Shape;8384;p1014"/>
          <p:cNvSpPr txBox="1"/>
          <p:nvPr>
            <p:ph idx="2" type="body"/>
          </p:nvPr>
        </p:nvSpPr>
        <p:spPr>
          <a:xfrm>
            <a:off x="6210096" y="2244877"/>
            <a:ext cx="5025900" cy="3293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Cons:</a:t>
            </a:r>
            <a:endParaRPr b="1" sz="2000">
              <a:solidFill>
                <a:schemeClr val="accent1"/>
              </a:solidFill>
            </a:endParaRPr>
          </a:p>
          <a:p>
            <a:pPr indent="-412750" lvl="0" marL="609600" rtl="0" algn="l">
              <a:spcBef>
                <a:spcPts val="1100"/>
              </a:spcBef>
              <a:spcAft>
                <a:spcPts val="0"/>
              </a:spcAft>
              <a:buSzPts val="1700"/>
              <a:buChar char="•"/>
            </a:pPr>
            <a:r>
              <a:rPr lang="en-US" sz="1700"/>
              <a:t>Users need to be onboarded to Databricks</a:t>
            </a:r>
            <a:endParaRPr sz="1700"/>
          </a:p>
          <a:p>
            <a:pPr indent="-412750" lvl="0" marL="609600" rtl="0" algn="l">
              <a:spcBef>
                <a:spcPts val="0"/>
              </a:spcBef>
              <a:spcAft>
                <a:spcPts val="0"/>
              </a:spcAft>
              <a:buSzPts val="1700"/>
              <a:buChar char="•"/>
            </a:pPr>
            <a:r>
              <a:rPr lang="en-US" sz="1700"/>
              <a:t>Migration / training time</a:t>
            </a:r>
            <a:endParaRPr sz="1700"/>
          </a:p>
        </p:txBody>
      </p:sp>
      <p:sp>
        <p:nvSpPr>
          <p:cNvPr id="8385" name="Google Shape;8385;p1014"/>
          <p:cNvSpPr txBox="1"/>
          <p:nvPr/>
        </p:nvSpPr>
        <p:spPr>
          <a:xfrm>
            <a:off x="749425" y="1093400"/>
            <a:ext cx="10486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a:solidFill>
                  <a:schemeClr val="accent1"/>
                </a:solidFill>
                <a:latin typeface="DM Sans"/>
                <a:ea typeface="DM Sans"/>
                <a:cs typeface="DM Sans"/>
                <a:sym typeface="DM Sans"/>
              </a:rPr>
              <a:t>Summary &amp; User Journey: </a:t>
            </a:r>
            <a:r>
              <a:rPr lang="en-US">
                <a:solidFill>
                  <a:schemeClr val="dk1"/>
                </a:solidFill>
                <a:latin typeface="DM Sans"/>
                <a:ea typeface="DM Sans"/>
                <a:cs typeface="DM Sans"/>
                <a:sym typeface="DM Sans"/>
              </a:rPr>
              <a:t>Users will be given access to a dedicated workspace that is connected to the same UC metastore as the core platform; Users can utilize notebooks, SQL editor, Workflows to build their own new tables, views or other types of objects, in their own schemas;</a:t>
            </a:r>
            <a:endParaRPr>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0" name="Shape 8390"/>
        <p:cNvGrpSpPr/>
        <p:nvPr/>
      </p:nvGrpSpPr>
      <p:grpSpPr>
        <a:xfrm>
          <a:off x="0" y="0"/>
          <a:ext cx="0" cy="0"/>
          <a:chOff x="0" y="0"/>
          <a:chExt cx="0" cy="0"/>
        </a:xfrm>
      </p:grpSpPr>
      <p:sp>
        <p:nvSpPr>
          <p:cNvPr id="8391" name="Google Shape;8391;p1015"/>
          <p:cNvSpPr txBox="1"/>
          <p:nvPr>
            <p:ph type="title"/>
          </p:nvPr>
        </p:nvSpPr>
        <p:spPr>
          <a:xfrm>
            <a:off x="609608" y="764197"/>
            <a:ext cx="10662000" cy="583500"/>
          </a:xfrm>
          <a:prstGeom prst="rect">
            <a:avLst/>
          </a:prstGeom>
        </p:spPr>
        <p:txBody>
          <a:bodyPr anchorCtr="0" anchor="ctr" bIns="0" lIns="0" spcFirstLastPara="1" rIns="0" wrap="square" tIns="0">
            <a:noAutofit/>
          </a:bodyPr>
          <a:lstStyle/>
          <a:p>
            <a:pPr indent="0" lvl="0" marL="0" rtl="0" algn="l">
              <a:lnSpc>
                <a:spcPct val="115000"/>
              </a:lnSpc>
              <a:spcBef>
                <a:spcPts val="1100"/>
              </a:spcBef>
              <a:spcAft>
                <a:spcPts val="0"/>
              </a:spcAft>
              <a:buNone/>
            </a:pPr>
            <a:r>
              <a:rPr lang="en-US" sz="3100"/>
              <a:t>Publish layer on Databricks</a:t>
            </a:r>
            <a:endParaRPr sz="3400"/>
          </a:p>
          <a:p>
            <a:pPr indent="0" lvl="0" marL="0" rtl="0" algn="l">
              <a:spcBef>
                <a:spcPts val="0"/>
              </a:spcBef>
              <a:spcAft>
                <a:spcPts val="0"/>
              </a:spcAft>
              <a:buNone/>
            </a:pPr>
            <a:r>
              <a:t/>
            </a:r>
            <a:endParaRPr sz="3100"/>
          </a:p>
        </p:txBody>
      </p:sp>
      <p:sp>
        <p:nvSpPr>
          <p:cNvPr id="8392" name="Google Shape;8392;p1015"/>
          <p:cNvSpPr txBox="1"/>
          <p:nvPr>
            <p:ph idx="1" type="subTitle"/>
          </p:nvPr>
        </p:nvSpPr>
        <p:spPr>
          <a:xfrm>
            <a:off x="685800" y="10429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Architecture </a:t>
            </a:r>
            <a:endParaRPr/>
          </a:p>
        </p:txBody>
      </p:sp>
      <p:sp>
        <p:nvSpPr>
          <p:cNvPr id="8393" name="Google Shape;8393;p1015"/>
          <p:cNvSpPr/>
          <p:nvPr/>
        </p:nvSpPr>
        <p:spPr>
          <a:xfrm>
            <a:off x="409000" y="2738900"/>
            <a:ext cx="37776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8394" name="Google Shape;8394;p1015"/>
          <p:cNvPicPr preferRelativeResize="0"/>
          <p:nvPr/>
        </p:nvPicPr>
        <p:blipFill rotWithShape="1">
          <a:blip r:embed="rId3">
            <a:alphaModFix/>
          </a:blip>
          <a:srcRect b="0" l="0" r="0" t="0"/>
          <a:stretch/>
        </p:blipFill>
        <p:spPr>
          <a:xfrm>
            <a:off x="2117000" y="2824397"/>
            <a:ext cx="361222" cy="280621"/>
          </a:xfrm>
          <a:prstGeom prst="rect">
            <a:avLst/>
          </a:prstGeom>
          <a:noFill/>
          <a:ln>
            <a:noFill/>
          </a:ln>
        </p:spPr>
      </p:pic>
      <p:pic>
        <p:nvPicPr>
          <p:cNvPr id="8395" name="Google Shape;8395;p1015"/>
          <p:cNvPicPr preferRelativeResize="0"/>
          <p:nvPr/>
        </p:nvPicPr>
        <p:blipFill rotWithShape="1">
          <a:blip r:embed="rId4">
            <a:alphaModFix/>
          </a:blip>
          <a:srcRect b="0" l="0" r="0" t="0"/>
          <a:stretch/>
        </p:blipFill>
        <p:spPr>
          <a:xfrm>
            <a:off x="902587" y="3701804"/>
            <a:ext cx="498009" cy="609624"/>
          </a:xfrm>
          <a:prstGeom prst="rect">
            <a:avLst/>
          </a:prstGeom>
          <a:noFill/>
          <a:ln>
            <a:noFill/>
          </a:ln>
        </p:spPr>
      </p:pic>
      <p:pic>
        <p:nvPicPr>
          <p:cNvPr id="8396" name="Google Shape;8396;p1015"/>
          <p:cNvPicPr preferRelativeResize="0"/>
          <p:nvPr/>
        </p:nvPicPr>
        <p:blipFill rotWithShape="1">
          <a:blip r:embed="rId5">
            <a:alphaModFix/>
          </a:blip>
          <a:srcRect b="0" l="0" r="0" t="0"/>
          <a:stretch/>
        </p:blipFill>
        <p:spPr>
          <a:xfrm>
            <a:off x="3194617" y="3701807"/>
            <a:ext cx="491248" cy="601344"/>
          </a:xfrm>
          <a:prstGeom prst="rect">
            <a:avLst/>
          </a:prstGeom>
          <a:noFill/>
          <a:ln>
            <a:noFill/>
          </a:ln>
        </p:spPr>
      </p:pic>
      <p:pic>
        <p:nvPicPr>
          <p:cNvPr id="8397" name="Google Shape;8397;p1015"/>
          <p:cNvPicPr preferRelativeResize="0"/>
          <p:nvPr/>
        </p:nvPicPr>
        <p:blipFill rotWithShape="1">
          <a:blip r:embed="rId6">
            <a:alphaModFix/>
          </a:blip>
          <a:srcRect b="0" l="0" r="0" t="0"/>
          <a:stretch/>
        </p:blipFill>
        <p:spPr>
          <a:xfrm>
            <a:off x="2051986" y="3701807"/>
            <a:ext cx="491251" cy="601348"/>
          </a:xfrm>
          <a:prstGeom prst="rect">
            <a:avLst/>
          </a:prstGeom>
          <a:noFill/>
          <a:ln>
            <a:noFill/>
          </a:ln>
        </p:spPr>
      </p:pic>
      <p:sp>
        <p:nvSpPr>
          <p:cNvPr id="8398" name="Google Shape;8398;p1015"/>
          <p:cNvSpPr txBox="1"/>
          <p:nvPr/>
        </p:nvSpPr>
        <p:spPr>
          <a:xfrm>
            <a:off x="684104" y="42799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8399" name="Google Shape;8399;p1015"/>
          <p:cNvSpPr txBox="1"/>
          <p:nvPr/>
        </p:nvSpPr>
        <p:spPr>
          <a:xfrm>
            <a:off x="739663"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8400" name="Google Shape;8400;p1015"/>
          <p:cNvSpPr txBox="1"/>
          <p:nvPr/>
        </p:nvSpPr>
        <p:spPr>
          <a:xfrm>
            <a:off x="1871127" y="42799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8401" name="Google Shape;8401;p1015"/>
          <p:cNvSpPr txBox="1"/>
          <p:nvPr/>
        </p:nvSpPr>
        <p:spPr>
          <a:xfrm>
            <a:off x="1885678"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8402" name="Google Shape;8402;p1015"/>
          <p:cNvSpPr txBox="1"/>
          <p:nvPr/>
        </p:nvSpPr>
        <p:spPr>
          <a:xfrm>
            <a:off x="3007188" y="42909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8403" name="Google Shape;8403;p1015"/>
          <p:cNvSpPr txBox="1"/>
          <p:nvPr/>
        </p:nvSpPr>
        <p:spPr>
          <a:xfrm>
            <a:off x="3031694"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8404" name="Google Shape;8404;p1015"/>
          <p:cNvCxnSpPr>
            <a:stCxn id="8395" idx="3"/>
          </p:cNvCxnSpPr>
          <p:nvPr/>
        </p:nvCxnSpPr>
        <p:spPr>
          <a:xfrm>
            <a:off x="1400596" y="4006617"/>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8405" name="Google Shape;8405;p1015"/>
          <p:cNvCxnSpPr/>
          <p:nvPr/>
        </p:nvCxnSpPr>
        <p:spPr>
          <a:xfrm>
            <a:off x="2543479" y="4006769"/>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8406" name="Google Shape;8406;p1015"/>
          <p:cNvCxnSpPr>
            <a:stCxn id="8396" idx="3"/>
          </p:cNvCxnSpPr>
          <p:nvPr/>
        </p:nvCxnSpPr>
        <p:spPr>
          <a:xfrm>
            <a:off x="3685865" y="4002479"/>
            <a:ext cx="1566300" cy="4200"/>
          </a:xfrm>
          <a:prstGeom prst="straightConnector1">
            <a:avLst/>
          </a:prstGeom>
          <a:noFill/>
          <a:ln cap="flat" cmpd="sng" w="19050">
            <a:solidFill>
              <a:schemeClr val="accent1"/>
            </a:solidFill>
            <a:prstDash val="solid"/>
            <a:round/>
            <a:headEnd len="med" w="med" type="none"/>
            <a:tailEnd len="med" w="med" type="triangle"/>
          </a:ln>
        </p:spPr>
      </p:cxnSp>
      <p:sp>
        <p:nvSpPr>
          <p:cNvPr id="8407" name="Google Shape;8407;p1015"/>
          <p:cNvSpPr/>
          <p:nvPr/>
        </p:nvSpPr>
        <p:spPr>
          <a:xfrm>
            <a:off x="409225" y="19163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8408" name="Google Shape;8408;p1015"/>
          <p:cNvPicPr preferRelativeResize="0"/>
          <p:nvPr/>
        </p:nvPicPr>
        <p:blipFill>
          <a:blip r:embed="rId7">
            <a:alphaModFix/>
          </a:blip>
          <a:stretch>
            <a:fillRect/>
          </a:stretch>
        </p:blipFill>
        <p:spPr>
          <a:xfrm>
            <a:off x="1355581" y="2227000"/>
            <a:ext cx="348537" cy="354411"/>
          </a:xfrm>
          <a:prstGeom prst="rect">
            <a:avLst/>
          </a:prstGeom>
          <a:noFill/>
          <a:ln>
            <a:noFill/>
          </a:ln>
        </p:spPr>
      </p:pic>
      <p:pic>
        <p:nvPicPr>
          <p:cNvPr id="8409" name="Google Shape;8409;p1015"/>
          <p:cNvPicPr preferRelativeResize="0"/>
          <p:nvPr/>
        </p:nvPicPr>
        <p:blipFill>
          <a:blip r:embed="rId7">
            <a:alphaModFix/>
          </a:blip>
          <a:stretch>
            <a:fillRect/>
          </a:stretch>
        </p:blipFill>
        <p:spPr>
          <a:xfrm>
            <a:off x="2782943" y="2227000"/>
            <a:ext cx="348538" cy="354411"/>
          </a:xfrm>
          <a:prstGeom prst="rect">
            <a:avLst/>
          </a:prstGeom>
          <a:noFill/>
          <a:ln>
            <a:noFill/>
          </a:ln>
        </p:spPr>
      </p:pic>
      <p:sp>
        <p:nvSpPr>
          <p:cNvPr id="8410" name="Google Shape;8410;p1015"/>
          <p:cNvSpPr/>
          <p:nvPr/>
        </p:nvSpPr>
        <p:spPr>
          <a:xfrm>
            <a:off x="5305325" y="2738900"/>
            <a:ext cx="21888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8411" name="Google Shape;8411;p1015"/>
          <p:cNvPicPr preferRelativeResize="0"/>
          <p:nvPr/>
        </p:nvPicPr>
        <p:blipFill rotWithShape="1">
          <a:blip r:embed="rId3">
            <a:alphaModFix/>
          </a:blip>
          <a:srcRect b="0" l="0" r="0" t="0"/>
          <a:stretch/>
        </p:blipFill>
        <p:spPr>
          <a:xfrm>
            <a:off x="6226487" y="2852109"/>
            <a:ext cx="361222" cy="280621"/>
          </a:xfrm>
          <a:prstGeom prst="rect">
            <a:avLst/>
          </a:prstGeom>
          <a:noFill/>
          <a:ln>
            <a:noFill/>
          </a:ln>
        </p:spPr>
      </p:pic>
      <p:sp>
        <p:nvSpPr>
          <p:cNvPr id="8412" name="Google Shape;8412;p1015"/>
          <p:cNvSpPr/>
          <p:nvPr/>
        </p:nvSpPr>
        <p:spPr>
          <a:xfrm>
            <a:off x="4466938" y="19163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8413" name="Google Shape;8413;p1015"/>
          <p:cNvPicPr preferRelativeResize="0"/>
          <p:nvPr/>
        </p:nvPicPr>
        <p:blipFill>
          <a:blip r:embed="rId7">
            <a:alphaModFix/>
          </a:blip>
          <a:stretch>
            <a:fillRect/>
          </a:stretch>
        </p:blipFill>
        <p:spPr>
          <a:xfrm>
            <a:off x="5413293" y="2227000"/>
            <a:ext cx="348538" cy="354411"/>
          </a:xfrm>
          <a:prstGeom prst="rect">
            <a:avLst/>
          </a:prstGeom>
          <a:noFill/>
          <a:ln>
            <a:noFill/>
          </a:ln>
        </p:spPr>
      </p:pic>
      <p:pic>
        <p:nvPicPr>
          <p:cNvPr id="8414" name="Google Shape;8414;p1015"/>
          <p:cNvPicPr preferRelativeResize="0"/>
          <p:nvPr/>
        </p:nvPicPr>
        <p:blipFill>
          <a:blip r:embed="rId7">
            <a:alphaModFix/>
          </a:blip>
          <a:stretch>
            <a:fillRect/>
          </a:stretch>
        </p:blipFill>
        <p:spPr>
          <a:xfrm>
            <a:off x="6840656" y="2227000"/>
            <a:ext cx="348538" cy="354411"/>
          </a:xfrm>
          <a:prstGeom prst="rect">
            <a:avLst/>
          </a:prstGeom>
          <a:noFill/>
          <a:ln>
            <a:noFill/>
          </a:ln>
        </p:spPr>
      </p:pic>
      <p:pic>
        <p:nvPicPr>
          <p:cNvPr id="8415" name="Google Shape;8415;p1015"/>
          <p:cNvPicPr preferRelativeResize="0"/>
          <p:nvPr/>
        </p:nvPicPr>
        <p:blipFill rotWithShape="1">
          <a:blip r:embed="rId8">
            <a:alphaModFix/>
          </a:blip>
          <a:srcRect b="0" l="0" r="0" t="0"/>
          <a:stretch/>
        </p:blipFill>
        <p:spPr>
          <a:xfrm>
            <a:off x="6161467" y="3782307"/>
            <a:ext cx="491248" cy="601344"/>
          </a:xfrm>
          <a:prstGeom prst="rect">
            <a:avLst/>
          </a:prstGeom>
          <a:noFill/>
          <a:ln>
            <a:noFill/>
          </a:ln>
        </p:spPr>
      </p:pic>
      <p:sp>
        <p:nvSpPr>
          <p:cNvPr id="8416" name="Google Shape;8416;p1015"/>
          <p:cNvSpPr txBox="1"/>
          <p:nvPr/>
        </p:nvSpPr>
        <p:spPr>
          <a:xfrm>
            <a:off x="5427400" y="3348500"/>
            <a:ext cx="18240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 / PLATINUM</a:t>
            </a:r>
            <a:endParaRPr i="0" sz="1100" u="none" cap="none" strike="noStrike">
              <a:solidFill>
                <a:srgbClr val="1B3038"/>
              </a:solidFill>
              <a:latin typeface="DM Sans Medium"/>
              <a:ea typeface="DM Sans Medium"/>
              <a:cs typeface="DM Sans Medium"/>
              <a:sym typeface="DM Sans Medium"/>
            </a:endParaRPr>
          </a:p>
        </p:txBody>
      </p:sp>
      <p:sp>
        <p:nvSpPr>
          <p:cNvPr id="8417" name="Google Shape;8417;p1015"/>
          <p:cNvSpPr/>
          <p:nvPr/>
        </p:nvSpPr>
        <p:spPr>
          <a:xfrm>
            <a:off x="8629977" y="1880450"/>
            <a:ext cx="1824000" cy="11787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 Science and Machine Learning</a:t>
            </a:r>
            <a:endParaRPr sz="1200"/>
          </a:p>
        </p:txBody>
      </p:sp>
      <p:sp>
        <p:nvSpPr>
          <p:cNvPr id="8418" name="Google Shape;8418;p1015"/>
          <p:cNvSpPr txBox="1"/>
          <p:nvPr/>
        </p:nvSpPr>
        <p:spPr>
          <a:xfrm>
            <a:off x="8624613" y="2652317"/>
            <a:ext cx="1824000" cy="400500"/>
          </a:xfrm>
          <a:prstGeom prst="rect">
            <a:avLst/>
          </a:prstGeom>
          <a:noFill/>
          <a:ln>
            <a:noFill/>
          </a:ln>
        </p:spPr>
        <p:txBody>
          <a:bodyPr anchorCtr="0" anchor="b" bIns="91425" lIns="60925" spcFirstLastPara="1" rIns="60925" wrap="square" tIns="91425">
            <a:noAutofit/>
          </a:bodyPr>
          <a:lstStyle/>
          <a:p>
            <a:pPr indent="0" lvl="0" marL="0" rtl="0" algn="ctr">
              <a:spcBef>
                <a:spcPts val="0"/>
              </a:spcBef>
              <a:spcAft>
                <a:spcPts val="0"/>
              </a:spcAft>
              <a:buNone/>
            </a:pPr>
            <a:r>
              <a:rPr lang="en-US" sz="900">
                <a:latin typeface="DM Sans"/>
                <a:ea typeface="DM Sans"/>
                <a:cs typeface="DM Sans"/>
                <a:sym typeface="DM Sans"/>
              </a:rPr>
              <a:t>Databricks Machine Learning</a:t>
            </a:r>
            <a:endParaRPr sz="900">
              <a:latin typeface="DM Sans"/>
              <a:ea typeface="DM Sans"/>
              <a:cs typeface="DM Sans"/>
              <a:sym typeface="DM Sans"/>
            </a:endParaRPr>
          </a:p>
        </p:txBody>
      </p:sp>
      <p:pic>
        <p:nvPicPr>
          <p:cNvPr id="8419" name="Google Shape;8419;p1015"/>
          <p:cNvPicPr preferRelativeResize="0"/>
          <p:nvPr/>
        </p:nvPicPr>
        <p:blipFill>
          <a:blip r:embed="rId7">
            <a:alphaModFix/>
          </a:blip>
          <a:stretch>
            <a:fillRect/>
          </a:stretch>
        </p:blipFill>
        <p:spPr>
          <a:xfrm>
            <a:off x="9360670" y="2393535"/>
            <a:ext cx="329424" cy="334982"/>
          </a:xfrm>
          <a:prstGeom prst="rect">
            <a:avLst/>
          </a:prstGeom>
          <a:noFill/>
          <a:ln>
            <a:noFill/>
          </a:ln>
        </p:spPr>
      </p:pic>
      <p:sp>
        <p:nvSpPr>
          <p:cNvPr id="8420" name="Google Shape;8420;p1015"/>
          <p:cNvSpPr/>
          <p:nvPr/>
        </p:nvSpPr>
        <p:spPr>
          <a:xfrm>
            <a:off x="10029050" y="3321050"/>
            <a:ext cx="1726200" cy="15714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Enterprise Reporting and BI</a:t>
            </a:r>
            <a:endParaRPr sz="1200"/>
          </a:p>
        </p:txBody>
      </p:sp>
      <p:pic>
        <p:nvPicPr>
          <p:cNvPr id="8421" name="Google Shape;8421;p1015"/>
          <p:cNvPicPr preferRelativeResize="0"/>
          <p:nvPr/>
        </p:nvPicPr>
        <p:blipFill>
          <a:blip r:embed="rId9">
            <a:alphaModFix/>
          </a:blip>
          <a:stretch>
            <a:fillRect/>
          </a:stretch>
        </p:blipFill>
        <p:spPr>
          <a:xfrm>
            <a:off x="11106615" y="3828703"/>
            <a:ext cx="420105" cy="401590"/>
          </a:xfrm>
          <a:prstGeom prst="rect">
            <a:avLst/>
          </a:prstGeom>
          <a:noFill/>
          <a:ln>
            <a:noFill/>
          </a:ln>
        </p:spPr>
      </p:pic>
      <p:cxnSp>
        <p:nvCxnSpPr>
          <p:cNvPr id="8422" name="Google Shape;8422;p1015"/>
          <p:cNvCxnSpPr/>
          <p:nvPr/>
        </p:nvCxnSpPr>
        <p:spPr>
          <a:xfrm>
            <a:off x="7537900" y="4025925"/>
            <a:ext cx="668700" cy="3600"/>
          </a:xfrm>
          <a:prstGeom prst="straightConnector1">
            <a:avLst/>
          </a:prstGeom>
          <a:noFill/>
          <a:ln cap="flat" cmpd="sng" w="19050">
            <a:solidFill>
              <a:schemeClr val="accent1"/>
            </a:solidFill>
            <a:prstDash val="solid"/>
            <a:round/>
            <a:headEnd len="med" w="med" type="none"/>
            <a:tailEnd len="med" w="med" type="triangle"/>
          </a:ln>
        </p:spPr>
      </p:cxnSp>
      <p:cxnSp>
        <p:nvCxnSpPr>
          <p:cNvPr id="8423" name="Google Shape;8423;p1015"/>
          <p:cNvCxnSpPr>
            <a:stCxn id="8424" idx="3"/>
          </p:cNvCxnSpPr>
          <p:nvPr/>
        </p:nvCxnSpPr>
        <p:spPr>
          <a:xfrm flipH="1" rot="10800000">
            <a:off x="9432600" y="4029450"/>
            <a:ext cx="591900" cy="9300"/>
          </a:xfrm>
          <a:prstGeom prst="straightConnector1">
            <a:avLst/>
          </a:prstGeom>
          <a:noFill/>
          <a:ln cap="flat" cmpd="sng" w="19050">
            <a:solidFill>
              <a:schemeClr val="accent1"/>
            </a:solidFill>
            <a:prstDash val="solid"/>
            <a:round/>
            <a:headEnd len="med" w="med" type="none"/>
            <a:tailEnd len="med" w="med" type="triangle"/>
          </a:ln>
        </p:spPr>
      </p:cxnSp>
      <p:sp>
        <p:nvSpPr>
          <p:cNvPr id="8424" name="Google Shape;8424;p1015"/>
          <p:cNvSpPr/>
          <p:nvPr/>
        </p:nvSpPr>
        <p:spPr>
          <a:xfrm>
            <a:off x="8177400" y="3379800"/>
            <a:ext cx="1255200" cy="13179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DBSQL Warehouse</a:t>
            </a:r>
            <a:endParaRPr sz="1200"/>
          </a:p>
        </p:txBody>
      </p:sp>
      <p:sp>
        <p:nvSpPr>
          <p:cNvPr id="8425" name="Google Shape;8425;p1015"/>
          <p:cNvSpPr txBox="1"/>
          <p:nvPr/>
        </p:nvSpPr>
        <p:spPr>
          <a:xfrm>
            <a:off x="8031363" y="4375700"/>
            <a:ext cx="1491600" cy="280500"/>
          </a:xfrm>
          <a:prstGeom prst="rect">
            <a:avLst/>
          </a:prstGeom>
          <a:noFill/>
          <a:ln>
            <a:noFill/>
          </a:ln>
        </p:spPr>
        <p:txBody>
          <a:bodyPr anchorCtr="0" anchor="b" bIns="91425" lIns="60925" spcFirstLastPara="1" rIns="60925" wrap="square" tIns="91425">
            <a:noAutofit/>
          </a:bodyPr>
          <a:lstStyle/>
          <a:p>
            <a:pPr indent="0" lvl="0" marL="0" rtl="0" algn="ctr">
              <a:spcBef>
                <a:spcPts val="0"/>
              </a:spcBef>
              <a:spcAft>
                <a:spcPts val="0"/>
              </a:spcAft>
              <a:buNone/>
            </a:pPr>
            <a:r>
              <a:rPr lang="en-US" sz="900">
                <a:latin typeface="DM Sans"/>
                <a:ea typeface="DM Sans"/>
                <a:cs typeface="DM Sans"/>
                <a:sym typeface="DM Sans"/>
              </a:rPr>
              <a:t>Databricks SQL</a:t>
            </a:r>
            <a:endParaRPr sz="900">
              <a:latin typeface="DM Sans"/>
              <a:ea typeface="DM Sans"/>
              <a:cs typeface="DM Sans"/>
              <a:sym typeface="DM Sans"/>
            </a:endParaRPr>
          </a:p>
        </p:txBody>
      </p:sp>
      <p:pic>
        <p:nvPicPr>
          <p:cNvPr id="8426" name="Google Shape;8426;p1015"/>
          <p:cNvPicPr preferRelativeResize="0"/>
          <p:nvPr/>
        </p:nvPicPr>
        <p:blipFill>
          <a:blip r:embed="rId7">
            <a:alphaModFix/>
          </a:blip>
          <a:stretch>
            <a:fillRect/>
          </a:stretch>
        </p:blipFill>
        <p:spPr>
          <a:xfrm>
            <a:off x="8602890" y="3929582"/>
            <a:ext cx="348538" cy="354429"/>
          </a:xfrm>
          <a:prstGeom prst="rect">
            <a:avLst/>
          </a:prstGeom>
          <a:noFill/>
          <a:ln>
            <a:noFill/>
          </a:ln>
        </p:spPr>
      </p:pic>
      <p:cxnSp>
        <p:nvCxnSpPr>
          <p:cNvPr id="8427" name="Google Shape;8427;p1015"/>
          <p:cNvCxnSpPr>
            <a:stCxn id="8410" idx="3"/>
            <a:endCxn id="8417" idx="1"/>
          </p:cNvCxnSpPr>
          <p:nvPr/>
        </p:nvCxnSpPr>
        <p:spPr>
          <a:xfrm flipH="1" rot="10800000">
            <a:off x="7494125" y="2469891"/>
            <a:ext cx="1135800" cy="568800"/>
          </a:xfrm>
          <a:prstGeom prst="straightConnector1">
            <a:avLst/>
          </a:prstGeom>
          <a:noFill/>
          <a:ln cap="flat" cmpd="sng" w="19050">
            <a:solidFill>
              <a:schemeClr val="accent1"/>
            </a:solidFill>
            <a:prstDash val="solid"/>
            <a:round/>
            <a:headEnd len="med" w="med" type="none"/>
            <a:tailEnd len="med" w="med" type="triangle"/>
          </a:ln>
        </p:spPr>
      </p:cxnSp>
      <p:pic>
        <p:nvPicPr>
          <p:cNvPr id="8428" name="Google Shape;8428;p1015"/>
          <p:cNvPicPr preferRelativeResize="0"/>
          <p:nvPr/>
        </p:nvPicPr>
        <p:blipFill>
          <a:blip r:embed="rId10">
            <a:alphaModFix/>
          </a:blip>
          <a:stretch>
            <a:fillRect/>
          </a:stretch>
        </p:blipFill>
        <p:spPr>
          <a:xfrm>
            <a:off x="10678865" y="4375696"/>
            <a:ext cx="853802" cy="138091"/>
          </a:xfrm>
          <a:prstGeom prst="rect">
            <a:avLst/>
          </a:prstGeom>
          <a:noFill/>
          <a:ln>
            <a:noFill/>
          </a:ln>
        </p:spPr>
      </p:pic>
      <p:pic>
        <p:nvPicPr>
          <p:cNvPr id="8429" name="Google Shape;8429;p1015"/>
          <p:cNvPicPr preferRelativeResize="0"/>
          <p:nvPr/>
        </p:nvPicPr>
        <p:blipFill>
          <a:blip r:embed="rId11">
            <a:alphaModFix/>
          </a:blip>
          <a:stretch>
            <a:fillRect/>
          </a:stretch>
        </p:blipFill>
        <p:spPr>
          <a:xfrm>
            <a:off x="10165877" y="3829808"/>
            <a:ext cx="742927" cy="417891"/>
          </a:xfrm>
          <a:prstGeom prst="rect">
            <a:avLst/>
          </a:prstGeom>
          <a:noFill/>
          <a:ln>
            <a:noFill/>
          </a:ln>
        </p:spPr>
      </p:pic>
      <p:pic>
        <p:nvPicPr>
          <p:cNvPr id="8430" name="Google Shape;8430;p1015"/>
          <p:cNvPicPr preferRelativeResize="0"/>
          <p:nvPr/>
        </p:nvPicPr>
        <p:blipFill rotWithShape="1">
          <a:blip r:embed="rId12">
            <a:alphaModFix/>
          </a:blip>
          <a:srcRect b="36167" l="0" r="0" t="39025"/>
          <a:stretch/>
        </p:blipFill>
        <p:spPr>
          <a:xfrm>
            <a:off x="10719450" y="4641763"/>
            <a:ext cx="772625" cy="95834"/>
          </a:xfrm>
          <a:prstGeom prst="rect">
            <a:avLst/>
          </a:prstGeom>
          <a:noFill/>
          <a:ln>
            <a:noFill/>
          </a:ln>
        </p:spPr>
      </p:pic>
      <p:pic>
        <p:nvPicPr>
          <p:cNvPr id="8431" name="Google Shape;8431;p1015"/>
          <p:cNvPicPr preferRelativeResize="0"/>
          <p:nvPr/>
        </p:nvPicPr>
        <p:blipFill>
          <a:blip r:embed="rId13">
            <a:alphaModFix/>
          </a:blip>
          <a:stretch>
            <a:fillRect/>
          </a:stretch>
        </p:blipFill>
        <p:spPr>
          <a:xfrm>
            <a:off x="10165864" y="4351746"/>
            <a:ext cx="421750" cy="413343"/>
          </a:xfrm>
          <a:prstGeom prst="rect">
            <a:avLst/>
          </a:prstGeom>
          <a:noFill/>
          <a:ln>
            <a:noFill/>
          </a:ln>
        </p:spPr>
      </p:pic>
      <p:sp>
        <p:nvSpPr>
          <p:cNvPr id="8432" name="Google Shape;8432;p1015"/>
          <p:cNvSpPr/>
          <p:nvPr/>
        </p:nvSpPr>
        <p:spPr>
          <a:xfrm>
            <a:off x="4378025" y="1256325"/>
            <a:ext cx="7638000" cy="418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8433" name="Google Shape;8433;p1015"/>
          <p:cNvCxnSpPr>
            <a:stCxn id="8393" idx="2"/>
          </p:cNvCxnSpPr>
          <p:nvPr/>
        </p:nvCxnSpPr>
        <p:spPr>
          <a:xfrm>
            <a:off x="2297800" y="4898000"/>
            <a:ext cx="1461600" cy="826800"/>
          </a:xfrm>
          <a:prstGeom prst="straightConnector1">
            <a:avLst/>
          </a:prstGeom>
          <a:noFill/>
          <a:ln cap="flat" cmpd="sng" w="9525">
            <a:solidFill>
              <a:schemeClr val="dk2"/>
            </a:solidFill>
            <a:prstDash val="solid"/>
            <a:round/>
            <a:headEnd len="med" w="med" type="none"/>
            <a:tailEnd len="med" w="med" type="triangle"/>
          </a:ln>
        </p:spPr>
      </p:cxnSp>
      <p:cxnSp>
        <p:nvCxnSpPr>
          <p:cNvPr id="8434" name="Google Shape;8434;p1015"/>
          <p:cNvCxnSpPr/>
          <p:nvPr/>
        </p:nvCxnSpPr>
        <p:spPr>
          <a:xfrm flipH="1">
            <a:off x="4175575" y="4911650"/>
            <a:ext cx="2212800" cy="799500"/>
          </a:xfrm>
          <a:prstGeom prst="straightConnector1">
            <a:avLst/>
          </a:prstGeom>
          <a:noFill/>
          <a:ln cap="flat" cmpd="sng" w="9525">
            <a:solidFill>
              <a:schemeClr val="dk2"/>
            </a:solidFill>
            <a:prstDash val="solid"/>
            <a:round/>
            <a:headEnd len="med" w="med" type="none"/>
            <a:tailEnd len="med" w="med" type="triangle"/>
          </a:ln>
        </p:spPr>
      </p:cxnSp>
      <p:sp>
        <p:nvSpPr>
          <p:cNvPr id="8435" name="Google Shape;8435;p1015"/>
          <p:cNvSpPr txBox="1"/>
          <p:nvPr/>
        </p:nvSpPr>
        <p:spPr>
          <a:xfrm>
            <a:off x="3168500" y="5801000"/>
            <a:ext cx="1584600" cy="72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DM Sans"/>
                <a:ea typeface="DM Sans"/>
                <a:cs typeface="DM Sans"/>
                <a:sym typeface="DM Sans"/>
              </a:rPr>
              <a:t>Shared UC Metastore</a:t>
            </a:r>
            <a:endParaRPr sz="1700">
              <a:solidFill>
                <a:schemeClr val="dk1"/>
              </a:solidFill>
              <a:latin typeface="DM Sans"/>
              <a:ea typeface="DM Sans"/>
              <a:cs typeface="DM Sans"/>
              <a:sym typeface="DM Sans"/>
            </a:endParaRPr>
          </a:p>
        </p:txBody>
      </p:sp>
      <p:sp>
        <p:nvSpPr>
          <p:cNvPr id="8436" name="Google Shape;8436;p1015"/>
          <p:cNvSpPr txBox="1"/>
          <p:nvPr/>
        </p:nvSpPr>
        <p:spPr>
          <a:xfrm>
            <a:off x="5818975" y="4322550"/>
            <a:ext cx="12552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lang="en-US" sz="800">
                <a:latin typeface="DM Sans"/>
                <a:ea typeface="DM Sans"/>
                <a:cs typeface="DM Sans"/>
                <a:sym typeface="DM Sans"/>
              </a:rPr>
              <a:t>Business pecific Catalog(s) &amp; Schemas</a:t>
            </a:r>
            <a:endParaRPr i="0" sz="800" u="none" cap="none" strike="noStrike">
              <a:solidFill>
                <a:srgbClr val="000000"/>
              </a:solidFill>
              <a:latin typeface="DM Sans"/>
              <a:ea typeface="DM Sans"/>
              <a:cs typeface="DM Sans"/>
              <a:sym typeface="DM Sans"/>
            </a:endParaRPr>
          </a:p>
        </p:txBody>
      </p:sp>
      <p:sp>
        <p:nvSpPr>
          <p:cNvPr id="8437" name="Google Shape;8437;p1015"/>
          <p:cNvSpPr txBox="1"/>
          <p:nvPr/>
        </p:nvSpPr>
        <p:spPr>
          <a:xfrm>
            <a:off x="8033425" y="1427625"/>
            <a:ext cx="37776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DM Sans"/>
                <a:ea typeface="DM Sans"/>
                <a:cs typeface="DM Sans"/>
                <a:sym typeface="DM Sans"/>
              </a:rPr>
              <a:t>Business specific Databricks implementation</a:t>
            </a:r>
            <a:endParaRPr sz="1300">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1" name="Shape 8441"/>
        <p:cNvGrpSpPr/>
        <p:nvPr/>
      </p:nvGrpSpPr>
      <p:grpSpPr>
        <a:xfrm>
          <a:off x="0" y="0"/>
          <a:ext cx="0" cy="0"/>
          <a:chOff x="0" y="0"/>
          <a:chExt cx="0" cy="0"/>
        </a:xfrm>
      </p:grpSpPr>
      <p:sp>
        <p:nvSpPr>
          <p:cNvPr id="8442" name="Google Shape;8442;p1016"/>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Transformation: Workflows + Databricks SQL</a:t>
            </a:r>
            <a:endParaRPr sz="3600"/>
          </a:p>
        </p:txBody>
      </p:sp>
      <p:sp>
        <p:nvSpPr>
          <p:cNvPr id="8443" name="Google Shape;8443;p101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Orchestrate your SQL queries, dashboards, alerts, and more</a:t>
            </a:r>
            <a:endParaRPr/>
          </a:p>
        </p:txBody>
      </p:sp>
      <p:sp>
        <p:nvSpPr>
          <p:cNvPr id="8444" name="Google Shape;8444;p1016"/>
          <p:cNvSpPr txBox="1"/>
          <p:nvPr>
            <p:ph idx="2" type="body"/>
          </p:nvPr>
        </p:nvSpPr>
        <p:spPr>
          <a:xfrm>
            <a:off x="761991" y="1988825"/>
            <a:ext cx="4649100" cy="41499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US" sz="2000"/>
              <a:t>Schedule and automate your Databricks SQL production workloads</a:t>
            </a:r>
            <a:endParaRPr sz="1800"/>
          </a:p>
          <a:p>
            <a:pPr indent="-342900" lvl="0" marL="457200" rtl="0" algn="l">
              <a:lnSpc>
                <a:spcPct val="115000"/>
              </a:lnSpc>
              <a:spcBef>
                <a:spcPts val="1000"/>
              </a:spcBef>
              <a:spcAft>
                <a:spcPts val="0"/>
              </a:spcAft>
              <a:buClr>
                <a:schemeClr val="accent4"/>
              </a:buClr>
              <a:buSzPts val="1800"/>
              <a:buChar char="•"/>
            </a:pPr>
            <a:r>
              <a:rPr lang="en-US" sz="1800"/>
              <a:t>Easily orchestrate sophisticated workflows with multiple dependencies</a:t>
            </a:r>
            <a:endParaRPr sz="1800"/>
          </a:p>
          <a:p>
            <a:pPr indent="-342900" lvl="0" marL="457200" rtl="0" algn="l">
              <a:lnSpc>
                <a:spcPct val="115000"/>
              </a:lnSpc>
              <a:spcBef>
                <a:spcPts val="1000"/>
              </a:spcBef>
              <a:spcAft>
                <a:spcPts val="0"/>
              </a:spcAft>
              <a:buClr>
                <a:schemeClr val="accent4"/>
              </a:buClr>
              <a:buSzPts val="1800"/>
              <a:buChar char="•"/>
            </a:pPr>
            <a:r>
              <a:rPr lang="en-US" sz="1800"/>
              <a:t>Enhanced monitoring and observability with proven reliability in production</a:t>
            </a:r>
            <a:endParaRPr sz="1800"/>
          </a:p>
          <a:p>
            <a:pPr indent="-342900" lvl="0" marL="457200" rtl="0" algn="l">
              <a:spcBef>
                <a:spcPts val="1000"/>
              </a:spcBef>
              <a:spcAft>
                <a:spcPts val="1000"/>
              </a:spcAft>
              <a:buClr>
                <a:schemeClr val="accent4"/>
              </a:buClr>
              <a:buSzPts val="1800"/>
              <a:buChar char="•"/>
            </a:pPr>
            <a:r>
              <a:rPr lang="en-US" sz="1800"/>
              <a:t>Up next: Native integration with dashboards, SQL queries and alerts</a:t>
            </a:r>
            <a:endParaRPr sz="2000"/>
          </a:p>
        </p:txBody>
      </p:sp>
      <p:pic>
        <p:nvPicPr>
          <p:cNvPr id="8445" name="Google Shape;8445;p1016"/>
          <p:cNvPicPr preferRelativeResize="0"/>
          <p:nvPr/>
        </p:nvPicPr>
        <p:blipFill rotWithShape="1">
          <a:blip r:embed="rId3">
            <a:alphaModFix/>
          </a:blip>
          <a:srcRect b="0" l="0" r="891" t="368"/>
          <a:stretch/>
        </p:blipFill>
        <p:spPr>
          <a:xfrm>
            <a:off x="6025733" y="1755333"/>
            <a:ext cx="5530346" cy="3351626"/>
          </a:xfrm>
          <a:prstGeom prst="rect">
            <a:avLst/>
          </a:prstGeom>
          <a:noFill/>
          <a:ln>
            <a:noFill/>
          </a:ln>
          <a:effectLst>
            <a:outerShdw blurRad="385763" rotWithShape="0" algn="bl" dir="5820000" dist="19050">
              <a:srgbClr val="000000">
                <a:alpha val="22000"/>
              </a:srgbClr>
            </a:outerShdw>
          </a:effectLst>
        </p:spPr>
      </p:pic>
      <p:pic>
        <p:nvPicPr>
          <p:cNvPr id="8446" name="Google Shape;8446;p1016"/>
          <p:cNvPicPr preferRelativeResize="0"/>
          <p:nvPr/>
        </p:nvPicPr>
        <p:blipFill rotWithShape="1">
          <a:blip r:embed="rId4">
            <a:alphaModFix/>
          </a:blip>
          <a:srcRect b="0" l="0" r="17143" t="517"/>
          <a:stretch/>
        </p:blipFill>
        <p:spPr>
          <a:xfrm>
            <a:off x="8327533" y="3820800"/>
            <a:ext cx="3536400" cy="2427600"/>
          </a:xfrm>
          <a:prstGeom prst="roundRect">
            <a:avLst>
              <a:gd fmla="val 1462" name="adj"/>
            </a:avLst>
          </a:prstGeom>
          <a:noFill/>
          <a:ln>
            <a:noFill/>
          </a:ln>
          <a:effectLst>
            <a:outerShdw blurRad="471488" rotWithShape="0" algn="bl" dir="5400000" dist="19050">
              <a:srgbClr val="000000">
                <a:alpha val="20000"/>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0" name="Shape 8450"/>
        <p:cNvGrpSpPr/>
        <p:nvPr/>
      </p:nvGrpSpPr>
      <p:grpSpPr>
        <a:xfrm>
          <a:off x="0" y="0"/>
          <a:ext cx="0" cy="0"/>
          <a:chOff x="0" y="0"/>
          <a:chExt cx="0" cy="0"/>
        </a:xfrm>
      </p:grpSpPr>
      <p:sp>
        <p:nvSpPr>
          <p:cNvPr id="8451" name="Google Shape;8451;p1017"/>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Consumption: Lakeview Dashboards </a:t>
            </a:r>
            <a:endParaRPr sz="3600"/>
          </a:p>
        </p:txBody>
      </p:sp>
      <p:sp>
        <p:nvSpPr>
          <p:cNvPr id="8452" name="Google Shape;8452;p1017"/>
          <p:cNvSpPr txBox="1"/>
          <p:nvPr/>
        </p:nvSpPr>
        <p:spPr>
          <a:xfrm>
            <a:off x="789372" y="2045175"/>
            <a:ext cx="62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8453" name="Google Shape;8453;p1017"/>
          <p:cNvSpPr txBox="1"/>
          <p:nvPr>
            <p:ph idx="2" type="body"/>
          </p:nvPr>
        </p:nvSpPr>
        <p:spPr>
          <a:xfrm>
            <a:off x="761995" y="1988825"/>
            <a:ext cx="54531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300"/>
              <a:t>Simple and Beautiful</a:t>
            </a:r>
            <a:endParaRPr b="1" sz="2300"/>
          </a:p>
          <a:p>
            <a:pPr indent="0" lvl="0" marL="0" rtl="0" algn="l">
              <a:spcBef>
                <a:spcPts val="1100"/>
              </a:spcBef>
              <a:spcAft>
                <a:spcPts val="0"/>
              </a:spcAft>
              <a:buNone/>
            </a:pPr>
            <a:r>
              <a:rPr lang="en-US" sz="2000"/>
              <a:t>Simplified content model, new visualization library, and </a:t>
            </a:r>
            <a:r>
              <a:rPr b="1" lang="en-US" sz="2000"/>
              <a:t>SQL-optional </a:t>
            </a:r>
            <a:r>
              <a:rPr lang="en-US" sz="2000"/>
              <a:t>UX experience</a:t>
            </a:r>
            <a:endParaRPr sz="2000"/>
          </a:p>
          <a:p>
            <a:pPr indent="0" lvl="0" marL="0" rtl="0" algn="l">
              <a:spcBef>
                <a:spcPts val="1100"/>
              </a:spcBef>
              <a:spcAft>
                <a:spcPts val="0"/>
              </a:spcAft>
              <a:buNone/>
            </a:pPr>
            <a:r>
              <a:rPr b="1" lang="en-US" sz="2300"/>
              <a:t>Optimized for Distribution</a:t>
            </a:r>
            <a:endParaRPr b="1" sz="2300"/>
          </a:p>
          <a:p>
            <a:pPr indent="0" lvl="0" marL="0" rtl="0" algn="l">
              <a:spcBef>
                <a:spcPts val="1100"/>
              </a:spcBef>
              <a:spcAft>
                <a:spcPts val="0"/>
              </a:spcAft>
              <a:buNone/>
            </a:pPr>
            <a:r>
              <a:rPr lang="en-US" sz="2000"/>
              <a:t>Publish and Share to Org</a:t>
            </a:r>
            <a:endParaRPr b="1" sz="2000"/>
          </a:p>
          <a:p>
            <a:pPr indent="0" lvl="0" marL="0" rtl="0" algn="l">
              <a:spcBef>
                <a:spcPts val="1100"/>
              </a:spcBef>
              <a:spcAft>
                <a:spcPts val="0"/>
              </a:spcAft>
              <a:buNone/>
            </a:pPr>
            <a:r>
              <a:rPr b="1" lang="en-US" sz="2300"/>
              <a:t>Platform Integration</a:t>
            </a:r>
            <a:endParaRPr sz="2300"/>
          </a:p>
          <a:p>
            <a:pPr indent="0" lvl="0" marL="0" rtl="0" algn="l">
              <a:spcBef>
                <a:spcPts val="1100"/>
              </a:spcBef>
              <a:spcAft>
                <a:spcPts val="0"/>
              </a:spcAft>
              <a:buNone/>
            </a:pPr>
            <a:r>
              <a:rPr lang="en-US" sz="2000"/>
              <a:t>Unity Catalog powered dataset search and lineage</a:t>
            </a:r>
            <a:endParaRPr sz="2300"/>
          </a:p>
        </p:txBody>
      </p:sp>
      <p:sp>
        <p:nvSpPr>
          <p:cNvPr id="8454" name="Google Shape;8454;p1017"/>
          <p:cNvSpPr txBox="1"/>
          <p:nvPr/>
        </p:nvSpPr>
        <p:spPr>
          <a:xfrm>
            <a:off x="3952129" y="5744775"/>
            <a:ext cx="46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pic>
        <p:nvPicPr>
          <p:cNvPr id="8455" name="Google Shape;8455;p1017"/>
          <p:cNvPicPr preferRelativeResize="0"/>
          <p:nvPr/>
        </p:nvPicPr>
        <p:blipFill>
          <a:blip r:embed="rId3">
            <a:alphaModFix/>
          </a:blip>
          <a:stretch>
            <a:fillRect/>
          </a:stretch>
        </p:blipFill>
        <p:spPr>
          <a:xfrm>
            <a:off x="6739160" y="1643020"/>
            <a:ext cx="5453100" cy="4406700"/>
          </a:xfrm>
          <a:prstGeom prst="roundRect">
            <a:avLst>
              <a:gd fmla="val 5166"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9" name="Shape 8459"/>
        <p:cNvGrpSpPr/>
        <p:nvPr/>
      </p:nvGrpSpPr>
      <p:grpSpPr>
        <a:xfrm>
          <a:off x="0" y="0"/>
          <a:ext cx="0" cy="0"/>
          <a:chOff x="0" y="0"/>
          <a:chExt cx="0" cy="0"/>
        </a:xfrm>
      </p:grpSpPr>
      <p:sp>
        <p:nvSpPr>
          <p:cNvPr id="8460" name="Google Shape;8460;p1018"/>
          <p:cNvSpPr txBox="1"/>
          <p:nvPr>
            <p:ph type="title"/>
          </p:nvPr>
        </p:nvSpPr>
        <p:spPr>
          <a:xfrm>
            <a:off x="749251" y="535600"/>
            <a:ext cx="12075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Python</a:t>
            </a:r>
            <a:r>
              <a:rPr lang="en-US" sz="3600">
                <a:solidFill>
                  <a:schemeClr val="dk2"/>
                </a:solidFill>
              </a:rPr>
              <a:t> </a:t>
            </a:r>
            <a:r>
              <a:rPr lang="en-US" sz="3600"/>
              <a:t>User Defined Functions</a:t>
            </a:r>
            <a:endParaRPr sz="3600"/>
          </a:p>
        </p:txBody>
      </p:sp>
      <p:sp>
        <p:nvSpPr>
          <p:cNvPr id="8461" name="Google Shape;8461;p101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Run Python UDFs from an isolated execution environment </a:t>
            </a:r>
            <a:endParaRPr/>
          </a:p>
        </p:txBody>
      </p:sp>
      <p:sp>
        <p:nvSpPr>
          <p:cNvPr id="8462" name="Google Shape;8462;p1018"/>
          <p:cNvSpPr txBox="1"/>
          <p:nvPr/>
        </p:nvSpPr>
        <p:spPr>
          <a:xfrm>
            <a:off x="761996" y="1988825"/>
            <a:ext cx="4791900" cy="4149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None/>
            </a:pPr>
            <a:r>
              <a:rPr lang="en-US" sz="2000">
                <a:solidFill>
                  <a:srgbClr val="10121E"/>
                </a:solidFill>
                <a:latin typeface="DM Sans"/>
                <a:ea typeface="DM Sans"/>
                <a:cs typeface="DM Sans"/>
                <a:sym typeface="DM Sans"/>
              </a:rPr>
              <a:t>Integrate </a:t>
            </a:r>
            <a:r>
              <a:rPr b="1" lang="en-US" sz="2000">
                <a:solidFill>
                  <a:srgbClr val="10121E"/>
                </a:solidFill>
                <a:latin typeface="DM Sans"/>
                <a:ea typeface="DM Sans"/>
                <a:cs typeface="DM Sans"/>
                <a:sym typeface="DM Sans"/>
              </a:rPr>
              <a:t>Machine Learning</a:t>
            </a:r>
            <a:r>
              <a:rPr lang="en-US" sz="2000">
                <a:solidFill>
                  <a:srgbClr val="10121E"/>
                </a:solidFill>
                <a:latin typeface="DM Sans"/>
                <a:ea typeface="DM Sans"/>
                <a:cs typeface="DM Sans"/>
                <a:sym typeface="DM Sans"/>
              </a:rPr>
              <a:t> models, </a:t>
            </a:r>
            <a:r>
              <a:rPr b="1" lang="en-US" sz="2000">
                <a:solidFill>
                  <a:srgbClr val="10121E"/>
                </a:solidFill>
                <a:latin typeface="DM Sans"/>
                <a:ea typeface="DM Sans"/>
                <a:cs typeface="DM Sans"/>
                <a:sym typeface="DM Sans"/>
              </a:rPr>
              <a:t>custom logic</a:t>
            </a:r>
            <a:r>
              <a:rPr lang="en-US" sz="2000">
                <a:solidFill>
                  <a:srgbClr val="10121E"/>
                </a:solidFill>
                <a:latin typeface="DM Sans"/>
                <a:ea typeface="DM Sans"/>
                <a:cs typeface="DM Sans"/>
                <a:sym typeface="DM Sans"/>
              </a:rPr>
              <a:t> &amp; bring the flexibility of Python right into Databricks SQL!</a:t>
            </a:r>
            <a:endParaRPr sz="2000">
              <a:solidFill>
                <a:srgbClr val="10121E"/>
              </a:solidFill>
              <a:latin typeface="DM Sans"/>
              <a:ea typeface="DM Sans"/>
              <a:cs typeface="DM Sans"/>
              <a:sym typeface="DM Sans"/>
            </a:endParaRPr>
          </a:p>
          <a:p>
            <a:pPr indent="0" lvl="0" marL="0" rtl="0" algn="l">
              <a:lnSpc>
                <a:spcPct val="115000"/>
              </a:lnSpc>
              <a:spcBef>
                <a:spcPts val="1100"/>
              </a:spcBef>
              <a:spcAft>
                <a:spcPts val="0"/>
              </a:spcAft>
              <a:buNone/>
            </a:pPr>
            <a:r>
              <a:t/>
            </a:r>
            <a:endParaRPr sz="2000">
              <a:solidFill>
                <a:srgbClr val="10121E"/>
              </a:solidFill>
              <a:latin typeface="DM Sans"/>
              <a:ea typeface="DM Sans"/>
              <a:cs typeface="DM Sans"/>
              <a:sym typeface="DM Sans"/>
            </a:endParaRPr>
          </a:p>
          <a:p>
            <a:pPr indent="0" lvl="0" marL="0" rtl="0" algn="l">
              <a:lnSpc>
                <a:spcPct val="115000"/>
              </a:lnSpc>
              <a:spcBef>
                <a:spcPts val="1100"/>
              </a:spcBef>
              <a:spcAft>
                <a:spcPts val="0"/>
              </a:spcAft>
              <a:buNone/>
            </a:pPr>
            <a:r>
              <a:t/>
            </a:r>
            <a:endParaRPr sz="2000">
              <a:solidFill>
                <a:srgbClr val="10121E"/>
              </a:solidFill>
              <a:latin typeface="DM Sans"/>
              <a:ea typeface="DM Sans"/>
              <a:cs typeface="DM Sans"/>
              <a:sym typeface="DM Sans"/>
            </a:endParaRPr>
          </a:p>
        </p:txBody>
      </p:sp>
      <p:sp>
        <p:nvSpPr>
          <p:cNvPr id="8463" name="Google Shape;8463;p1018"/>
          <p:cNvSpPr/>
          <p:nvPr/>
        </p:nvSpPr>
        <p:spPr>
          <a:xfrm>
            <a:off x="5913379" y="1896600"/>
            <a:ext cx="5669100" cy="4472700"/>
          </a:xfrm>
          <a:prstGeom prst="roundRect">
            <a:avLst>
              <a:gd fmla="val 4404" name="adj"/>
            </a:avLst>
          </a:prstGeom>
          <a:solidFill>
            <a:srgbClr val="FEFEFE"/>
          </a:solidFill>
          <a:ln cap="flat" cmpd="sng" w="9525">
            <a:solidFill>
              <a:srgbClr val="EDEEF1"/>
            </a:solidFill>
            <a:prstDash val="solid"/>
            <a:round/>
            <a:headEnd len="sm" w="sm" type="none"/>
            <a:tailEnd len="sm" w="sm" type="none"/>
          </a:ln>
          <a:effectLst>
            <a:outerShdw blurRad="571500" rotWithShape="0" algn="bl" dir="5400000" dist="95250">
              <a:srgbClr val="143D4A">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b="0" i="0" sz="1400" u="none" cap="none" strike="noStrike">
              <a:solidFill>
                <a:srgbClr val="EDEEF1"/>
              </a:solidFill>
              <a:latin typeface="DM Sans"/>
              <a:ea typeface="DM Sans"/>
              <a:cs typeface="DM Sans"/>
              <a:sym typeface="DM Sans"/>
            </a:endParaRPr>
          </a:p>
        </p:txBody>
      </p:sp>
      <p:sp>
        <p:nvSpPr>
          <p:cNvPr id="8464" name="Google Shape;8464;p1018"/>
          <p:cNvSpPr txBox="1"/>
          <p:nvPr/>
        </p:nvSpPr>
        <p:spPr>
          <a:xfrm>
            <a:off x="6190474" y="2172100"/>
            <a:ext cx="5138700" cy="400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300">
                <a:solidFill>
                  <a:srgbClr val="00B6E0"/>
                </a:solidFill>
                <a:latin typeface="DM Mono"/>
                <a:ea typeface="DM Mono"/>
                <a:cs typeface="DM Mono"/>
                <a:sym typeface="DM Mono"/>
              </a:rPr>
              <a:t>CREATE FUNCTION</a:t>
            </a:r>
            <a:r>
              <a:rPr lang="en-US" sz="1300">
                <a:solidFill>
                  <a:srgbClr val="EDEEF1"/>
                </a:solidFill>
                <a:latin typeface="DM Mono"/>
                <a:ea typeface="DM Mono"/>
                <a:cs typeface="DM Mono"/>
                <a:sym typeface="DM Mono"/>
              </a:rPr>
              <a:t> </a:t>
            </a:r>
            <a:r>
              <a:rPr lang="en-US" sz="1300">
                <a:solidFill>
                  <a:schemeClr val="dk1"/>
                </a:solidFill>
                <a:latin typeface="DM Mono"/>
                <a:ea typeface="DM Mono"/>
                <a:cs typeface="DM Mono"/>
                <a:sym typeface="DM Mono"/>
              </a:rPr>
              <a:t>redact(a STRING)</a:t>
            </a:r>
            <a:endParaRPr sz="1300">
              <a:solidFill>
                <a:schemeClr val="dk1"/>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00B6E0"/>
                </a:solidFill>
                <a:latin typeface="DM Mono"/>
                <a:ea typeface="DM Mono"/>
                <a:cs typeface="DM Mono"/>
                <a:sym typeface="DM Mono"/>
              </a:rPr>
              <a:t>RETURNS</a:t>
            </a:r>
            <a:r>
              <a:rPr lang="en-US" sz="1300">
                <a:latin typeface="DM Mono"/>
                <a:ea typeface="DM Mono"/>
                <a:cs typeface="DM Mono"/>
                <a:sym typeface="DM Mono"/>
              </a:rPr>
              <a:t> </a:t>
            </a:r>
            <a:r>
              <a:rPr lang="en-US" sz="1300">
                <a:solidFill>
                  <a:schemeClr val="dk1"/>
                </a:solidFill>
                <a:latin typeface="DM Mono"/>
                <a:ea typeface="DM Mono"/>
                <a:cs typeface="DM Mono"/>
                <a:sym typeface="DM Mono"/>
              </a:rPr>
              <a:t>STRING</a:t>
            </a:r>
            <a:endParaRPr sz="1300">
              <a:solidFill>
                <a:schemeClr val="dk1"/>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00B6E0"/>
                </a:solidFill>
                <a:latin typeface="DM Mono"/>
                <a:ea typeface="DM Mono"/>
                <a:cs typeface="DM Mono"/>
                <a:sym typeface="DM Mono"/>
              </a:rPr>
              <a:t>LANGUAGE</a:t>
            </a:r>
            <a:r>
              <a:rPr lang="en-US" sz="1300">
                <a:latin typeface="DM Mono"/>
                <a:ea typeface="DM Mono"/>
                <a:cs typeface="DM Mono"/>
                <a:sym typeface="DM Mono"/>
              </a:rPr>
              <a:t> </a:t>
            </a:r>
            <a:r>
              <a:rPr lang="en-US" sz="1300">
                <a:solidFill>
                  <a:schemeClr val="dk1"/>
                </a:solidFill>
                <a:latin typeface="DM Mono"/>
                <a:ea typeface="DM Mono"/>
                <a:cs typeface="DM Mono"/>
                <a:sym typeface="DM Mono"/>
              </a:rPr>
              <a:t>PYTHON</a:t>
            </a:r>
            <a:endParaRPr sz="1300">
              <a:solidFill>
                <a:schemeClr val="dk1"/>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00B6E0"/>
                </a:solidFill>
                <a:latin typeface="DM Mono"/>
                <a:ea typeface="DM Mono"/>
                <a:cs typeface="DM Mono"/>
                <a:sym typeface="DM Mono"/>
              </a:rPr>
              <a:t>AS </a:t>
            </a:r>
            <a:r>
              <a:rPr lang="en-US" sz="1300">
                <a:solidFill>
                  <a:schemeClr val="dk1"/>
                </a:solidFill>
                <a:latin typeface="DM Mono"/>
                <a:ea typeface="DM Mono"/>
                <a:cs typeface="DM Mono"/>
                <a:sym typeface="DM Mono"/>
              </a:rPr>
              <a:t>$$</a:t>
            </a:r>
            <a:endParaRPr sz="1300">
              <a:solidFill>
                <a:schemeClr val="dk1"/>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import json</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keys = ["email", "phone"]</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obj = json.loads(a)</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for k in obj:</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   if k in keys:</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       obj[k] = "REDACTED"</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return json.dumps(obj)</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chemeClr val="dk1"/>
                </a:solidFill>
                <a:latin typeface="DM Mono"/>
                <a:ea typeface="DM Mono"/>
                <a:cs typeface="DM Mono"/>
                <a:sym typeface="DM Mono"/>
              </a:rPr>
              <a:t>$$;</a:t>
            </a:r>
            <a:endParaRPr sz="1300">
              <a:solidFill>
                <a:schemeClr val="dk1"/>
              </a:solidFill>
              <a:latin typeface="DM Mono"/>
              <a:ea typeface="DM Mono"/>
              <a:cs typeface="DM Mono"/>
              <a:sym typeface="DM Mono"/>
            </a:endParaRPr>
          </a:p>
          <a:p>
            <a:pPr indent="0" lvl="0" marL="0" rtl="0" algn="l">
              <a:spcBef>
                <a:spcPts val="0"/>
              </a:spcBef>
              <a:spcAft>
                <a:spcPts val="0"/>
              </a:spcAft>
              <a:buNone/>
            </a:pPr>
            <a:r>
              <a:t/>
            </a:r>
            <a:endParaRPr>
              <a:latin typeface="DM Mono"/>
              <a:ea typeface="DM Mono"/>
              <a:cs typeface="DM Mono"/>
              <a:sym typeface="DM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8" name="Shape 8468"/>
        <p:cNvGrpSpPr/>
        <p:nvPr/>
      </p:nvGrpSpPr>
      <p:grpSpPr>
        <a:xfrm>
          <a:off x="0" y="0"/>
          <a:ext cx="0" cy="0"/>
          <a:chOff x="0" y="0"/>
          <a:chExt cx="0" cy="0"/>
        </a:xfrm>
      </p:grpSpPr>
      <p:pic>
        <p:nvPicPr>
          <p:cNvPr id="8469" name="Google Shape;8469;p1019"/>
          <p:cNvPicPr preferRelativeResize="0"/>
          <p:nvPr/>
        </p:nvPicPr>
        <p:blipFill rotWithShape="1">
          <a:blip r:embed="rId3">
            <a:alphaModFix/>
          </a:blip>
          <a:srcRect b="26329" l="0" r="13956" t="0"/>
          <a:stretch/>
        </p:blipFill>
        <p:spPr>
          <a:xfrm>
            <a:off x="8706779" y="3874775"/>
            <a:ext cx="3485220" cy="2983224"/>
          </a:xfrm>
          <a:prstGeom prst="rect">
            <a:avLst/>
          </a:prstGeom>
          <a:noFill/>
          <a:ln>
            <a:noFill/>
          </a:ln>
        </p:spPr>
      </p:pic>
      <p:sp>
        <p:nvSpPr>
          <p:cNvPr id="8470" name="Google Shape;8470;p1019"/>
          <p:cNvSpPr/>
          <p:nvPr/>
        </p:nvSpPr>
        <p:spPr>
          <a:xfrm rot="5400000">
            <a:off x="7144831" y="1747014"/>
            <a:ext cx="4139400" cy="41403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71" name="Google Shape;8471;p1019"/>
          <p:cNvSpPr/>
          <p:nvPr/>
        </p:nvSpPr>
        <p:spPr>
          <a:xfrm>
            <a:off x="7144208" y="1872061"/>
            <a:ext cx="4140300" cy="41394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72" name="Google Shape;8472;p1019"/>
          <p:cNvSpPr txBox="1"/>
          <p:nvPr/>
        </p:nvSpPr>
        <p:spPr>
          <a:xfrm>
            <a:off x="749437" y="2065025"/>
            <a:ext cx="41094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2800"/>
              <a:buFont typeface="Arial"/>
              <a:buNone/>
            </a:pPr>
            <a:r>
              <a:t/>
            </a:r>
            <a:endParaRPr b="1" i="0" sz="1500" u="none" cap="none" strike="noStrike">
              <a:solidFill>
                <a:schemeClr val="dk1"/>
              </a:solidFill>
            </a:endParaRPr>
          </a:p>
        </p:txBody>
      </p:sp>
      <p:sp>
        <p:nvSpPr>
          <p:cNvPr id="8473" name="Google Shape;8473;p1019"/>
          <p:cNvSpPr txBox="1"/>
          <p:nvPr>
            <p:ph idx="1" type="subTitle"/>
          </p:nvPr>
        </p:nvSpPr>
        <p:spPr>
          <a:xfrm>
            <a:off x="765000" y="1174702"/>
            <a:ext cx="10662000" cy="332400"/>
          </a:xfrm>
          <a:prstGeom prst="rect">
            <a:avLst/>
          </a:prstGeom>
        </p:spPr>
        <p:txBody>
          <a:bodyPr anchorCtr="0" anchor="t" bIns="0" lIns="0" spcFirstLastPara="1" rIns="0" wrap="square" tIns="0">
            <a:spAutoFit/>
          </a:bodyPr>
          <a:lstStyle/>
          <a:p>
            <a:pPr indent="0" lvl="0" marL="0" rtl="0" algn="l">
              <a:spcBef>
                <a:spcPts val="1100"/>
              </a:spcBef>
              <a:spcAft>
                <a:spcPts val="0"/>
              </a:spcAft>
              <a:buNone/>
            </a:pPr>
            <a:r>
              <a:rPr lang="en-US"/>
              <a:t>Discover, query, and govern all your data - no matter where it lives </a:t>
            </a:r>
            <a:endParaRPr/>
          </a:p>
        </p:txBody>
      </p:sp>
      <p:sp>
        <p:nvSpPr>
          <p:cNvPr id="8474" name="Google Shape;8474;p1019"/>
          <p:cNvSpPr/>
          <p:nvPr/>
        </p:nvSpPr>
        <p:spPr>
          <a:xfrm rot="-9398743">
            <a:off x="9005518" y="1936135"/>
            <a:ext cx="840784" cy="2414540"/>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75" name="Google Shape;8475;p1019"/>
          <p:cNvSpPr/>
          <p:nvPr/>
        </p:nvSpPr>
        <p:spPr>
          <a:xfrm rot="-7452374">
            <a:off x="9456233" y="2206104"/>
            <a:ext cx="840488" cy="2414950"/>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76" name="Google Shape;8476;p1019"/>
          <p:cNvSpPr/>
          <p:nvPr/>
        </p:nvSpPr>
        <p:spPr>
          <a:xfrm rot="-5554649">
            <a:off x="9637323" y="2727040"/>
            <a:ext cx="840550" cy="2414757"/>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77" name="Google Shape;8477;p1019"/>
          <p:cNvSpPr/>
          <p:nvPr/>
        </p:nvSpPr>
        <p:spPr>
          <a:xfrm rot="-3681512">
            <a:off x="9456023" y="3253581"/>
            <a:ext cx="840553" cy="2414923"/>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78" name="Google Shape;8478;p1019"/>
          <p:cNvSpPr/>
          <p:nvPr/>
        </p:nvSpPr>
        <p:spPr>
          <a:xfrm rot="-1447961">
            <a:off x="8985763" y="3526215"/>
            <a:ext cx="840893" cy="2414273"/>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79" name="Google Shape;8479;p1019"/>
          <p:cNvSpPr/>
          <p:nvPr/>
        </p:nvSpPr>
        <p:spPr>
          <a:xfrm rot="5400000">
            <a:off x="7098457" y="3136074"/>
            <a:ext cx="2616300" cy="1490700"/>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80" name="Google Shape;8480;p1019"/>
          <p:cNvSpPr/>
          <p:nvPr/>
        </p:nvSpPr>
        <p:spPr>
          <a:xfrm>
            <a:off x="5613471" y="2559428"/>
            <a:ext cx="2114700" cy="2639700"/>
          </a:xfrm>
          <a:prstGeom prst="roundRect">
            <a:avLst>
              <a:gd fmla="val 3341" name="adj"/>
            </a:avLst>
          </a:prstGeom>
          <a:solidFill>
            <a:srgbClr val="10121E"/>
          </a:solidFill>
          <a:ln cap="flat" cmpd="sng" w="38100">
            <a:solidFill>
              <a:srgbClr val="F9F7F4"/>
            </a:solidFill>
            <a:prstDash val="solid"/>
            <a:round/>
            <a:headEnd len="sm" w="sm" type="none"/>
            <a:tailEnd len="sm" w="sm" type="none"/>
          </a:ln>
          <a:effectLst>
            <a:outerShdw blurRad="628650" rotWithShape="0" algn="bl" dir="5400000" dist="19050">
              <a:schemeClr val="dk1">
                <a:alpha val="40000"/>
              </a:schemeClr>
            </a:outerShdw>
          </a:effectLst>
        </p:spPr>
        <p:txBody>
          <a:bodyPr anchorCtr="0" anchor="t" bIns="158700" lIns="158700" spcFirstLastPara="1" rIns="158700" wrap="square" tIns="158700">
            <a:noAutofit/>
          </a:bodyPr>
          <a:lstStyle/>
          <a:p>
            <a:pPr indent="0" lvl="0" marL="0" marR="0" rtl="0" algn="l">
              <a:lnSpc>
                <a:spcPct val="100000"/>
              </a:lnSpc>
              <a:spcBef>
                <a:spcPts val="0"/>
              </a:spcBef>
              <a:spcAft>
                <a:spcPts val="0"/>
              </a:spcAft>
              <a:buNone/>
            </a:pPr>
            <a:r>
              <a:t/>
            </a:r>
            <a:endParaRPr b="1" i="0" sz="1388" u="none" cap="none" strike="noStrike">
              <a:solidFill>
                <a:srgbClr val="F9F7F4"/>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i="0" sz="1388" u="none" cap="none" strike="noStrike">
              <a:solidFill>
                <a:srgbClr val="F9F7F4"/>
              </a:solidFill>
              <a:latin typeface="DM Sans"/>
              <a:ea typeface="DM Sans"/>
              <a:cs typeface="DM Sans"/>
              <a:sym typeface="DM Sans"/>
            </a:endParaRPr>
          </a:p>
          <a:p>
            <a:pPr indent="0" lvl="0" marL="0" marR="0" rtl="0" algn="l">
              <a:lnSpc>
                <a:spcPct val="100000"/>
              </a:lnSpc>
              <a:spcBef>
                <a:spcPts val="0"/>
              </a:spcBef>
              <a:spcAft>
                <a:spcPts val="0"/>
              </a:spcAft>
              <a:buNone/>
            </a:pPr>
            <a:r>
              <a:rPr b="1" i="0" lang="en-US" sz="1388" u="none" cap="none" strike="noStrike">
                <a:solidFill>
                  <a:srgbClr val="F9F7F4"/>
                </a:solidFill>
                <a:latin typeface="DM Sans"/>
                <a:ea typeface="DM Sans"/>
                <a:cs typeface="DM Sans"/>
                <a:sym typeface="DM Sans"/>
              </a:rPr>
              <a:t> </a:t>
            </a:r>
            <a:endParaRPr b="1" i="0" sz="1388" u="none" cap="none" strike="noStrike">
              <a:solidFill>
                <a:srgbClr val="F9F7F4"/>
              </a:solidFill>
              <a:latin typeface="DM Sans"/>
              <a:ea typeface="DM Sans"/>
              <a:cs typeface="DM Sans"/>
              <a:sym typeface="DM Sans"/>
            </a:endParaRPr>
          </a:p>
        </p:txBody>
      </p:sp>
      <p:sp>
        <p:nvSpPr>
          <p:cNvPr id="8481" name="Google Shape;8481;p1019"/>
          <p:cNvSpPr txBox="1"/>
          <p:nvPr/>
        </p:nvSpPr>
        <p:spPr>
          <a:xfrm>
            <a:off x="6038401" y="3437568"/>
            <a:ext cx="1264500" cy="202800"/>
          </a:xfrm>
          <a:prstGeom prst="rect">
            <a:avLst/>
          </a:prstGeom>
          <a:noFill/>
          <a:ln>
            <a:noFill/>
          </a:ln>
        </p:spPr>
        <p:txBody>
          <a:bodyPr anchorCtr="0" anchor="t" bIns="31725" lIns="31725" spcFirstLastPara="1" rIns="31725" wrap="square" tIns="31725">
            <a:spAutoFit/>
          </a:bodyPr>
          <a:lstStyle/>
          <a:p>
            <a:pPr indent="0" lvl="0" marL="0" marR="0" rtl="0" algn="ctr">
              <a:lnSpc>
                <a:spcPct val="100000"/>
              </a:lnSpc>
              <a:spcBef>
                <a:spcPts val="0"/>
              </a:spcBef>
              <a:spcAft>
                <a:spcPts val="0"/>
              </a:spcAft>
              <a:buNone/>
            </a:pPr>
            <a:r>
              <a:rPr b="0" i="0" lang="en-US" sz="902" u="none" cap="none" strike="noStrike">
                <a:solidFill>
                  <a:schemeClr val="lt1"/>
                </a:solidFill>
                <a:latin typeface="DM Sans"/>
                <a:ea typeface="DM Sans"/>
                <a:cs typeface="DM Sans"/>
                <a:sym typeface="DM Sans"/>
              </a:rPr>
              <a:t>Users</a:t>
            </a:r>
            <a:endParaRPr b="0" i="0" sz="902" u="none" cap="none" strike="noStrike">
              <a:solidFill>
                <a:schemeClr val="lt1"/>
              </a:solidFill>
              <a:latin typeface="DM Sans"/>
              <a:ea typeface="DM Sans"/>
              <a:cs typeface="DM Sans"/>
              <a:sym typeface="DM Sans"/>
            </a:endParaRPr>
          </a:p>
        </p:txBody>
      </p:sp>
      <p:sp>
        <p:nvSpPr>
          <p:cNvPr id="8482" name="Google Shape;8482;p1019"/>
          <p:cNvSpPr txBox="1"/>
          <p:nvPr/>
        </p:nvSpPr>
        <p:spPr>
          <a:xfrm>
            <a:off x="6038402" y="4397797"/>
            <a:ext cx="1264500" cy="202800"/>
          </a:xfrm>
          <a:prstGeom prst="rect">
            <a:avLst/>
          </a:prstGeom>
          <a:noFill/>
          <a:ln>
            <a:noFill/>
          </a:ln>
        </p:spPr>
        <p:txBody>
          <a:bodyPr anchorCtr="0" anchor="t" bIns="31725" lIns="31725" spcFirstLastPara="1" rIns="31725" wrap="square" tIns="31725">
            <a:spAutoFit/>
          </a:bodyPr>
          <a:lstStyle/>
          <a:p>
            <a:pPr indent="0" lvl="0" marL="0" marR="0" rtl="0" algn="ctr">
              <a:lnSpc>
                <a:spcPct val="100000"/>
              </a:lnSpc>
              <a:spcBef>
                <a:spcPts val="0"/>
              </a:spcBef>
              <a:spcAft>
                <a:spcPts val="0"/>
              </a:spcAft>
              <a:buNone/>
            </a:pPr>
            <a:r>
              <a:rPr b="0" i="0" lang="en-US" sz="902" u="none" cap="none" strike="noStrike">
                <a:solidFill>
                  <a:schemeClr val="lt1"/>
                </a:solidFill>
                <a:latin typeface="DM Sans"/>
                <a:ea typeface="DM Sans"/>
                <a:cs typeface="DM Sans"/>
                <a:sym typeface="DM Sans"/>
              </a:rPr>
              <a:t>Dashboards</a:t>
            </a:r>
            <a:endParaRPr b="0" i="0" sz="902" u="none" cap="none" strike="noStrike">
              <a:solidFill>
                <a:schemeClr val="lt1"/>
              </a:solidFill>
              <a:latin typeface="DM Sans"/>
              <a:ea typeface="DM Sans"/>
              <a:cs typeface="DM Sans"/>
              <a:sym typeface="DM Sans"/>
            </a:endParaRPr>
          </a:p>
        </p:txBody>
      </p:sp>
      <p:sp>
        <p:nvSpPr>
          <p:cNvPr id="8483" name="Google Shape;8483;p1019"/>
          <p:cNvSpPr/>
          <p:nvPr/>
        </p:nvSpPr>
        <p:spPr>
          <a:xfrm>
            <a:off x="8406515" y="3085440"/>
            <a:ext cx="1603200" cy="1602900"/>
          </a:xfrm>
          <a:prstGeom prst="ellipse">
            <a:avLst/>
          </a:prstGeom>
          <a:solidFill>
            <a:schemeClr val="lt2"/>
          </a:soli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84" name="Google Shape;8484;p1019"/>
          <p:cNvSpPr/>
          <p:nvPr/>
        </p:nvSpPr>
        <p:spPr>
          <a:xfrm>
            <a:off x="9447446" y="1625600"/>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85" name="Google Shape;8485;p1019"/>
          <p:cNvSpPr/>
          <p:nvPr/>
        </p:nvSpPr>
        <p:spPr>
          <a:xfrm>
            <a:off x="10485030" y="2296551"/>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86" name="Google Shape;8486;p1019"/>
          <p:cNvSpPr/>
          <p:nvPr/>
        </p:nvSpPr>
        <p:spPr>
          <a:xfrm>
            <a:off x="10485030" y="4604168"/>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87" name="Google Shape;8487;p1019"/>
          <p:cNvSpPr/>
          <p:nvPr/>
        </p:nvSpPr>
        <p:spPr>
          <a:xfrm>
            <a:off x="9447451" y="5362420"/>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88" name="Google Shape;8488;p1019"/>
          <p:cNvSpPr/>
          <p:nvPr/>
        </p:nvSpPr>
        <p:spPr>
          <a:xfrm>
            <a:off x="10858698" y="3450352"/>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pic>
        <p:nvPicPr>
          <p:cNvPr id="8489" name="Google Shape;8489;p1019"/>
          <p:cNvPicPr preferRelativeResize="0"/>
          <p:nvPr/>
        </p:nvPicPr>
        <p:blipFill rotWithShape="1">
          <a:blip r:embed="rId4">
            <a:alphaModFix/>
          </a:blip>
          <a:srcRect b="0" l="0" r="0" t="0"/>
          <a:stretch/>
        </p:blipFill>
        <p:spPr>
          <a:xfrm>
            <a:off x="10946842" y="3538474"/>
            <a:ext cx="681320" cy="681318"/>
          </a:xfrm>
          <a:prstGeom prst="rect">
            <a:avLst/>
          </a:prstGeom>
          <a:noFill/>
          <a:ln>
            <a:noFill/>
          </a:ln>
        </p:spPr>
      </p:pic>
      <p:pic>
        <p:nvPicPr>
          <p:cNvPr id="8490" name="Google Shape;8490;p1019"/>
          <p:cNvPicPr preferRelativeResize="0"/>
          <p:nvPr/>
        </p:nvPicPr>
        <p:blipFill rotWithShape="1">
          <a:blip r:embed="rId5">
            <a:alphaModFix/>
          </a:blip>
          <a:srcRect b="0" l="0" r="0" t="0"/>
          <a:stretch/>
        </p:blipFill>
        <p:spPr>
          <a:xfrm>
            <a:off x="9607941" y="1786064"/>
            <a:ext cx="536656" cy="536634"/>
          </a:xfrm>
          <a:prstGeom prst="rect">
            <a:avLst/>
          </a:prstGeom>
          <a:noFill/>
          <a:ln>
            <a:noFill/>
          </a:ln>
        </p:spPr>
      </p:pic>
      <p:pic>
        <p:nvPicPr>
          <p:cNvPr id="8491" name="Google Shape;8491;p1019"/>
          <p:cNvPicPr preferRelativeResize="0"/>
          <p:nvPr/>
        </p:nvPicPr>
        <p:blipFill rotWithShape="1">
          <a:blip r:embed="rId6">
            <a:alphaModFix/>
          </a:blip>
          <a:srcRect b="12908" l="12908" r="12908" t="12908"/>
          <a:stretch/>
        </p:blipFill>
        <p:spPr>
          <a:xfrm>
            <a:off x="10643651" y="4762748"/>
            <a:ext cx="540404" cy="540402"/>
          </a:xfrm>
          <a:prstGeom prst="rect">
            <a:avLst/>
          </a:prstGeom>
          <a:noFill/>
          <a:ln>
            <a:noFill/>
          </a:ln>
        </p:spPr>
      </p:pic>
      <p:pic>
        <p:nvPicPr>
          <p:cNvPr id="8492" name="Google Shape;8492;p1019"/>
          <p:cNvPicPr preferRelativeResize="0"/>
          <p:nvPr/>
        </p:nvPicPr>
        <p:blipFill rotWithShape="1">
          <a:blip r:embed="rId7">
            <a:alphaModFix/>
          </a:blip>
          <a:srcRect b="0" l="0" r="0" t="0"/>
          <a:stretch/>
        </p:blipFill>
        <p:spPr>
          <a:xfrm>
            <a:off x="9505968" y="5544458"/>
            <a:ext cx="740588" cy="493594"/>
          </a:xfrm>
          <a:prstGeom prst="rect">
            <a:avLst/>
          </a:prstGeom>
          <a:noFill/>
          <a:ln>
            <a:noFill/>
          </a:ln>
        </p:spPr>
      </p:pic>
      <p:pic>
        <p:nvPicPr>
          <p:cNvPr id="8493" name="Google Shape;8493;p1019"/>
          <p:cNvPicPr preferRelativeResize="0"/>
          <p:nvPr/>
        </p:nvPicPr>
        <p:blipFill rotWithShape="1">
          <a:blip r:embed="rId8">
            <a:alphaModFix/>
          </a:blip>
          <a:srcRect b="0" l="0" r="0" t="0"/>
          <a:stretch/>
        </p:blipFill>
        <p:spPr>
          <a:xfrm>
            <a:off x="10549326" y="2461872"/>
            <a:ext cx="729005" cy="526921"/>
          </a:xfrm>
          <a:prstGeom prst="rect">
            <a:avLst/>
          </a:prstGeom>
          <a:noFill/>
          <a:ln>
            <a:noFill/>
          </a:ln>
        </p:spPr>
      </p:pic>
      <p:pic>
        <p:nvPicPr>
          <p:cNvPr id="8494" name="Google Shape;8494;p1019"/>
          <p:cNvPicPr preferRelativeResize="0"/>
          <p:nvPr/>
        </p:nvPicPr>
        <p:blipFill rotWithShape="1">
          <a:blip r:embed="rId9">
            <a:alphaModFix/>
          </a:blip>
          <a:srcRect b="0" l="0" r="0" t="0"/>
          <a:stretch/>
        </p:blipFill>
        <p:spPr>
          <a:xfrm>
            <a:off x="8748688" y="3421595"/>
            <a:ext cx="918700" cy="918730"/>
          </a:xfrm>
          <a:prstGeom prst="rect">
            <a:avLst/>
          </a:prstGeom>
          <a:noFill/>
          <a:ln>
            <a:noFill/>
          </a:ln>
        </p:spPr>
      </p:pic>
      <p:pic>
        <p:nvPicPr>
          <p:cNvPr id="8495" name="Google Shape;8495;p1019"/>
          <p:cNvPicPr preferRelativeResize="0"/>
          <p:nvPr/>
        </p:nvPicPr>
        <p:blipFill rotWithShape="1">
          <a:blip r:embed="rId10">
            <a:alphaModFix/>
          </a:blip>
          <a:srcRect b="0" l="0" r="0" t="0"/>
          <a:stretch/>
        </p:blipFill>
        <p:spPr>
          <a:xfrm>
            <a:off x="6447815" y="3926251"/>
            <a:ext cx="445716" cy="445713"/>
          </a:xfrm>
          <a:prstGeom prst="rect">
            <a:avLst/>
          </a:prstGeom>
          <a:noFill/>
          <a:ln>
            <a:noFill/>
          </a:ln>
        </p:spPr>
      </p:pic>
      <p:sp>
        <p:nvSpPr>
          <p:cNvPr id="8496" name="Google Shape;8496;p1019"/>
          <p:cNvSpPr/>
          <p:nvPr/>
        </p:nvSpPr>
        <p:spPr>
          <a:xfrm>
            <a:off x="6496235" y="2983934"/>
            <a:ext cx="348992" cy="410612"/>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rgbClr val="EDEEF1"/>
            </a:solidFill>
            <a:prstDash val="solid"/>
            <a:round/>
            <a:headEnd len="sm" w="sm" type="none"/>
            <a:tailEnd len="sm" w="sm" type="none"/>
          </a:ln>
        </p:spPr>
        <p:txBody>
          <a:bodyPr anchorCtr="0" anchor="t" bIns="15850" lIns="31725" spcFirstLastPara="1" rIns="31725" wrap="square" tIns="15850">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8497" name="Google Shape;8497;p1019"/>
          <p:cNvSpPr txBox="1"/>
          <p:nvPr>
            <p:ph idx="2" type="body"/>
          </p:nvPr>
        </p:nvSpPr>
        <p:spPr>
          <a:xfrm>
            <a:off x="761991" y="1988825"/>
            <a:ext cx="6586200" cy="4149900"/>
          </a:xfrm>
          <a:prstGeom prst="rect">
            <a:avLst/>
          </a:prstGeom>
        </p:spPr>
        <p:txBody>
          <a:bodyPr anchorCtr="0" anchor="t" bIns="0" lIns="0" spcFirstLastPara="1" rIns="0" wrap="square" tIns="0">
            <a:noAutofit/>
          </a:bodyPr>
          <a:lstStyle/>
          <a:p>
            <a:pPr indent="0" lvl="0" marL="0" rtl="0" algn="l">
              <a:lnSpc>
                <a:spcPct val="150000"/>
              </a:lnSpc>
              <a:spcBef>
                <a:spcPts val="1100"/>
              </a:spcBef>
              <a:spcAft>
                <a:spcPts val="0"/>
              </a:spcAft>
              <a:buNone/>
            </a:pPr>
            <a:br>
              <a:rPr lang="en-US" sz="1900"/>
            </a:br>
            <a:endParaRPr b="1" sz="1900"/>
          </a:p>
          <a:p>
            <a:pPr indent="-349250" lvl="0" marL="457200" rtl="0" algn="l">
              <a:lnSpc>
                <a:spcPct val="150000"/>
              </a:lnSpc>
              <a:spcBef>
                <a:spcPts val="1100"/>
              </a:spcBef>
              <a:spcAft>
                <a:spcPts val="0"/>
              </a:spcAft>
              <a:buClr>
                <a:schemeClr val="accent4"/>
              </a:buClr>
              <a:buSzPts val="1900"/>
              <a:buChar char="➢"/>
            </a:pPr>
            <a:r>
              <a:rPr b="1" lang="en-US" sz="1900"/>
              <a:t>Unified view</a:t>
            </a:r>
            <a:r>
              <a:rPr lang="en-US" sz="1900"/>
              <a:t> into all your data</a:t>
            </a:r>
            <a:endParaRPr sz="1900"/>
          </a:p>
          <a:p>
            <a:pPr indent="-349250" lvl="0" marL="457200" rtl="0" algn="l">
              <a:lnSpc>
                <a:spcPct val="150000"/>
              </a:lnSpc>
              <a:spcBef>
                <a:spcPts val="0"/>
              </a:spcBef>
              <a:spcAft>
                <a:spcPts val="0"/>
              </a:spcAft>
              <a:buClr>
                <a:schemeClr val="accent4"/>
              </a:buClr>
              <a:buSzPts val="1900"/>
              <a:buChar char="➢"/>
            </a:pPr>
            <a:r>
              <a:rPr b="1" lang="en-US" sz="1900"/>
              <a:t>Unified engine </a:t>
            </a:r>
            <a:r>
              <a:rPr lang="en-US" sz="1900"/>
              <a:t>for all your data </a:t>
            </a:r>
            <a:br>
              <a:rPr lang="en-US" sz="1900"/>
            </a:br>
            <a:r>
              <a:rPr lang="en-US" sz="1900"/>
              <a:t>and use cases</a:t>
            </a:r>
            <a:endParaRPr sz="1900"/>
          </a:p>
          <a:p>
            <a:pPr indent="-349250" lvl="0" marL="457200" rtl="0" algn="l">
              <a:lnSpc>
                <a:spcPct val="150000"/>
              </a:lnSpc>
              <a:spcBef>
                <a:spcPts val="0"/>
              </a:spcBef>
              <a:spcAft>
                <a:spcPts val="0"/>
              </a:spcAft>
              <a:buClr>
                <a:schemeClr val="accent4"/>
              </a:buClr>
              <a:buSzPts val="1900"/>
              <a:buChar char="➢"/>
            </a:pPr>
            <a:r>
              <a:rPr b="1" lang="en-US" sz="1900"/>
              <a:t>Unified governance</a:t>
            </a:r>
            <a:r>
              <a:rPr lang="en-US" sz="1900"/>
              <a:t> across all </a:t>
            </a:r>
            <a:br>
              <a:rPr lang="en-US" sz="1900"/>
            </a:br>
            <a:r>
              <a:rPr lang="en-US" sz="1900"/>
              <a:t>data sources</a:t>
            </a:r>
            <a:endParaRPr sz="1900"/>
          </a:p>
          <a:p>
            <a:pPr indent="0" lvl="0" marL="0" rtl="0" algn="l">
              <a:lnSpc>
                <a:spcPct val="150000"/>
              </a:lnSpc>
              <a:spcBef>
                <a:spcPts val="1100"/>
              </a:spcBef>
              <a:spcAft>
                <a:spcPts val="0"/>
              </a:spcAft>
              <a:buNone/>
            </a:pPr>
            <a:br>
              <a:rPr lang="en-US" sz="1900"/>
            </a:br>
            <a:endParaRPr sz="1900"/>
          </a:p>
          <a:p>
            <a:pPr indent="0" lvl="0" marL="0" rtl="0" algn="l">
              <a:spcBef>
                <a:spcPts val="1100"/>
              </a:spcBef>
              <a:spcAft>
                <a:spcPts val="0"/>
              </a:spcAft>
              <a:buNone/>
            </a:pPr>
            <a:r>
              <a:t/>
            </a:r>
            <a:endParaRPr sz="1900"/>
          </a:p>
        </p:txBody>
      </p:sp>
      <p:sp>
        <p:nvSpPr>
          <p:cNvPr id="8498" name="Google Shape;8498;p1019"/>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Lakehouse Federation</a:t>
            </a:r>
            <a:endParaRPr sz="3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2" name="Shape 8502"/>
        <p:cNvGrpSpPr/>
        <p:nvPr/>
      </p:nvGrpSpPr>
      <p:grpSpPr>
        <a:xfrm>
          <a:off x="0" y="0"/>
          <a:ext cx="0" cy="0"/>
          <a:chOff x="0" y="0"/>
          <a:chExt cx="0" cy="0"/>
        </a:xfrm>
      </p:grpSpPr>
      <p:sp>
        <p:nvSpPr>
          <p:cNvPr id="8503" name="Google Shape;8503;p1020"/>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Online Tables </a:t>
            </a:r>
            <a:endParaRPr sz="3100"/>
          </a:p>
        </p:txBody>
      </p:sp>
      <p:sp>
        <p:nvSpPr>
          <p:cNvPr id="8504" name="Google Shape;8504;p1020"/>
          <p:cNvSpPr txBox="1"/>
          <p:nvPr>
            <p:ph idx="2" type="body"/>
          </p:nvPr>
        </p:nvSpPr>
        <p:spPr>
          <a:xfrm>
            <a:off x="825625" y="2244877"/>
            <a:ext cx="5132400" cy="3142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Pros:</a:t>
            </a:r>
            <a:endParaRPr sz="1700"/>
          </a:p>
          <a:p>
            <a:pPr indent="-412750" lvl="0" marL="609600" rtl="0" algn="l">
              <a:spcBef>
                <a:spcPts val="1100"/>
              </a:spcBef>
              <a:spcAft>
                <a:spcPts val="0"/>
              </a:spcAft>
              <a:buSzPts val="1700"/>
              <a:buChar char="•"/>
            </a:pPr>
            <a:r>
              <a:rPr lang="en-US" sz="1700"/>
              <a:t>Ideal for web applications</a:t>
            </a:r>
            <a:endParaRPr sz="1700"/>
          </a:p>
          <a:p>
            <a:pPr indent="-412750" lvl="0" marL="609600" rtl="0" algn="l">
              <a:spcBef>
                <a:spcPts val="0"/>
              </a:spcBef>
              <a:spcAft>
                <a:spcPts val="0"/>
              </a:spcAft>
              <a:buSzPts val="1700"/>
              <a:buChar char="•"/>
            </a:pPr>
            <a:r>
              <a:rPr lang="en-US" sz="1700"/>
              <a:t>Simplicity</a:t>
            </a:r>
            <a:endParaRPr sz="1700"/>
          </a:p>
          <a:p>
            <a:pPr indent="-412750" lvl="1" marL="1219200" rtl="0" algn="l">
              <a:spcBef>
                <a:spcPts val="0"/>
              </a:spcBef>
              <a:spcAft>
                <a:spcPts val="0"/>
              </a:spcAft>
              <a:buSzPts val="1700"/>
              <a:buChar char="•"/>
            </a:pPr>
            <a:r>
              <a:rPr lang="en-US" sz="1700"/>
              <a:t>Fully managed serverless online table</a:t>
            </a:r>
            <a:endParaRPr sz="1700"/>
          </a:p>
          <a:p>
            <a:pPr indent="-412750" lvl="1" marL="1219200" rtl="0" algn="l">
              <a:spcBef>
                <a:spcPts val="0"/>
              </a:spcBef>
              <a:spcAft>
                <a:spcPts val="0"/>
              </a:spcAft>
              <a:buSzPts val="1700"/>
              <a:buChar char="•"/>
            </a:pPr>
            <a:r>
              <a:rPr lang="en-US" sz="1700"/>
              <a:t>Fully managed data synchronization pipeline</a:t>
            </a:r>
            <a:endParaRPr sz="1700"/>
          </a:p>
          <a:p>
            <a:pPr indent="-412750" lvl="1" marL="1219200" rtl="0" algn="l">
              <a:spcBef>
                <a:spcPts val="0"/>
              </a:spcBef>
              <a:spcAft>
                <a:spcPts val="0"/>
              </a:spcAft>
              <a:buSzPts val="1700"/>
              <a:buChar char="•"/>
            </a:pPr>
            <a:r>
              <a:rPr lang="en-US" sz="1700"/>
              <a:t>Unified governance with Unity Catalog</a:t>
            </a:r>
            <a:endParaRPr sz="1700"/>
          </a:p>
          <a:p>
            <a:pPr indent="-412750" lvl="0" marL="609600" rtl="0" algn="l">
              <a:spcBef>
                <a:spcPts val="0"/>
              </a:spcBef>
              <a:spcAft>
                <a:spcPts val="0"/>
              </a:spcAft>
              <a:buSzPts val="1700"/>
              <a:buChar char="•"/>
            </a:pPr>
            <a:r>
              <a:rPr lang="en-US" sz="1700"/>
              <a:t>Speed - lookup latency in milliseconds</a:t>
            </a:r>
            <a:endParaRPr sz="1700"/>
          </a:p>
          <a:p>
            <a:pPr indent="0" lvl="0" marL="609600" rtl="0" algn="l">
              <a:spcBef>
                <a:spcPts val="1100"/>
              </a:spcBef>
              <a:spcAft>
                <a:spcPts val="0"/>
              </a:spcAft>
              <a:buNone/>
            </a:pPr>
            <a:r>
              <a:t/>
            </a:r>
            <a:endParaRPr sz="1700"/>
          </a:p>
          <a:p>
            <a:pPr indent="0" lvl="0" marL="609600" rtl="0" algn="l">
              <a:spcBef>
                <a:spcPts val="1100"/>
              </a:spcBef>
              <a:spcAft>
                <a:spcPts val="0"/>
              </a:spcAft>
              <a:buNone/>
            </a:pPr>
            <a:r>
              <a:t/>
            </a:r>
            <a:endParaRPr sz="1700"/>
          </a:p>
        </p:txBody>
      </p:sp>
      <p:sp>
        <p:nvSpPr>
          <p:cNvPr id="8505" name="Google Shape;8505;p1020"/>
          <p:cNvSpPr txBox="1"/>
          <p:nvPr>
            <p:ph idx="2" type="body"/>
          </p:nvPr>
        </p:nvSpPr>
        <p:spPr>
          <a:xfrm>
            <a:off x="6286296" y="2244877"/>
            <a:ext cx="5025900" cy="3293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Cons:</a:t>
            </a:r>
            <a:endParaRPr b="1" sz="2000">
              <a:solidFill>
                <a:schemeClr val="accent1"/>
              </a:solidFill>
            </a:endParaRPr>
          </a:p>
          <a:p>
            <a:pPr indent="-412750" lvl="0" marL="609600" rtl="0" algn="l">
              <a:spcBef>
                <a:spcPts val="1100"/>
              </a:spcBef>
              <a:spcAft>
                <a:spcPts val="0"/>
              </a:spcAft>
              <a:buSzPts val="1700"/>
              <a:buChar char="•"/>
            </a:pPr>
            <a:r>
              <a:rPr lang="en-US" sz="1700"/>
              <a:t>Read only</a:t>
            </a:r>
            <a:endParaRPr sz="1700"/>
          </a:p>
          <a:p>
            <a:pPr indent="-412750" lvl="0" marL="609600" rtl="0" algn="l">
              <a:spcBef>
                <a:spcPts val="0"/>
              </a:spcBef>
              <a:spcAft>
                <a:spcPts val="0"/>
              </a:spcAft>
              <a:buSzPts val="1700"/>
              <a:buChar char="•"/>
            </a:pPr>
            <a:r>
              <a:rPr lang="en-US" sz="1700"/>
              <a:t>Might be misleading because there will be two flavors of the same table. End user needs to use the correct one based on his use case.</a:t>
            </a:r>
            <a:endParaRPr sz="1700"/>
          </a:p>
        </p:txBody>
      </p:sp>
      <p:sp>
        <p:nvSpPr>
          <p:cNvPr id="8506" name="Google Shape;8506;p1020"/>
          <p:cNvSpPr txBox="1"/>
          <p:nvPr/>
        </p:nvSpPr>
        <p:spPr>
          <a:xfrm>
            <a:off x="749425" y="1119100"/>
            <a:ext cx="104865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a:solidFill>
                  <a:schemeClr val="accent1"/>
                </a:solidFill>
                <a:latin typeface="DM Sans"/>
                <a:ea typeface="DM Sans"/>
                <a:cs typeface="DM Sans"/>
                <a:sym typeface="DM Sans"/>
              </a:rPr>
              <a:t>Summary &amp; User Journey: </a:t>
            </a:r>
            <a:r>
              <a:rPr lang="en-US">
                <a:solidFill>
                  <a:schemeClr val="dk1"/>
                </a:solidFill>
                <a:latin typeface="DM Sans"/>
                <a:ea typeface="DM Sans"/>
                <a:cs typeface="DM Sans"/>
                <a:sym typeface="DM Sans"/>
              </a:rPr>
              <a:t> The Databricks Online Store is a serverless feature designed to simplify data serving from the Lakehouse, providing unified governance and zero-configuration model serving. It addresses challenges like infrastructure management, data pipeline management, lookup latency, and high publishing costs. With one click a user can replicate a delta table to an online table that gonna be automatically updated if the underlying data change.</a:t>
            </a:r>
            <a:endParaRPr>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7" name="Shape 7127"/>
        <p:cNvGrpSpPr/>
        <p:nvPr/>
      </p:nvGrpSpPr>
      <p:grpSpPr>
        <a:xfrm>
          <a:off x="0" y="0"/>
          <a:ext cx="0" cy="0"/>
          <a:chOff x="0" y="0"/>
          <a:chExt cx="0" cy="0"/>
        </a:xfrm>
      </p:grpSpPr>
      <p:sp>
        <p:nvSpPr>
          <p:cNvPr id="7128" name="Google Shape;7128;p949"/>
          <p:cNvSpPr txBox="1"/>
          <p:nvPr>
            <p:ph type="title"/>
          </p:nvPr>
        </p:nvSpPr>
        <p:spPr>
          <a:xfrm>
            <a:off x="731518" y="539496"/>
            <a:ext cx="10725900" cy="585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900"/>
              <a:buFont typeface="DM Sans Medium"/>
              <a:buNone/>
            </a:pPr>
            <a:r>
              <a:rPr lang="en-US" sz="3900"/>
              <a:t>Built on an open foundation</a:t>
            </a:r>
            <a:endParaRPr sz="3900"/>
          </a:p>
        </p:txBody>
      </p:sp>
      <p:sp>
        <p:nvSpPr>
          <p:cNvPr id="7129" name="Google Shape;7129;p949"/>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2400"/>
              <a:buNone/>
            </a:pPr>
            <a:r>
              <a:rPr lang="en-US"/>
              <a:t>Easily integrate with the entire data and AI ecosystem</a:t>
            </a:r>
            <a:endParaRPr/>
          </a:p>
        </p:txBody>
      </p:sp>
      <p:pic>
        <p:nvPicPr>
          <p:cNvPr id="7130" name="Google Shape;7130;p949"/>
          <p:cNvPicPr preferRelativeResize="0"/>
          <p:nvPr/>
        </p:nvPicPr>
        <p:blipFill>
          <a:blip r:embed="rId3">
            <a:alphaModFix/>
          </a:blip>
          <a:stretch>
            <a:fillRect/>
          </a:stretch>
        </p:blipFill>
        <p:spPr>
          <a:xfrm>
            <a:off x="903693" y="1764800"/>
            <a:ext cx="10382019" cy="477533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1" name="Shape 8511"/>
        <p:cNvGrpSpPr/>
        <p:nvPr/>
      </p:nvGrpSpPr>
      <p:grpSpPr>
        <a:xfrm>
          <a:off x="0" y="0"/>
          <a:ext cx="0" cy="0"/>
          <a:chOff x="0" y="0"/>
          <a:chExt cx="0" cy="0"/>
        </a:xfrm>
      </p:grpSpPr>
      <p:sp>
        <p:nvSpPr>
          <p:cNvPr id="8512" name="Google Shape;8512;p1021"/>
          <p:cNvSpPr txBox="1"/>
          <p:nvPr>
            <p:ph type="title"/>
          </p:nvPr>
        </p:nvSpPr>
        <p:spPr>
          <a:xfrm>
            <a:off x="609608"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Online Tables </a:t>
            </a:r>
            <a:endParaRPr sz="3100"/>
          </a:p>
        </p:txBody>
      </p:sp>
      <p:sp>
        <p:nvSpPr>
          <p:cNvPr id="8513" name="Google Shape;8513;p1021"/>
          <p:cNvSpPr txBox="1"/>
          <p:nvPr>
            <p:ph idx="1" type="subTitle"/>
          </p:nvPr>
        </p:nvSpPr>
        <p:spPr>
          <a:xfrm>
            <a:off x="694725" y="11191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Architecture </a:t>
            </a:r>
            <a:endParaRPr/>
          </a:p>
        </p:txBody>
      </p:sp>
      <p:sp>
        <p:nvSpPr>
          <p:cNvPr id="8514" name="Google Shape;8514;p1021"/>
          <p:cNvSpPr/>
          <p:nvPr/>
        </p:nvSpPr>
        <p:spPr>
          <a:xfrm>
            <a:off x="4378025" y="1256325"/>
            <a:ext cx="7638000" cy="418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515" name="Google Shape;8515;p1021"/>
          <p:cNvSpPr/>
          <p:nvPr/>
        </p:nvSpPr>
        <p:spPr>
          <a:xfrm>
            <a:off x="409000" y="2738900"/>
            <a:ext cx="37776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8516" name="Google Shape;8516;p1021"/>
          <p:cNvPicPr preferRelativeResize="0"/>
          <p:nvPr/>
        </p:nvPicPr>
        <p:blipFill rotWithShape="1">
          <a:blip r:embed="rId3">
            <a:alphaModFix/>
          </a:blip>
          <a:srcRect b="0" l="0" r="0" t="0"/>
          <a:stretch/>
        </p:blipFill>
        <p:spPr>
          <a:xfrm>
            <a:off x="2117000" y="2824397"/>
            <a:ext cx="361222" cy="280621"/>
          </a:xfrm>
          <a:prstGeom prst="rect">
            <a:avLst/>
          </a:prstGeom>
          <a:noFill/>
          <a:ln>
            <a:noFill/>
          </a:ln>
        </p:spPr>
      </p:pic>
      <p:pic>
        <p:nvPicPr>
          <p:cNvPr id="8517" name="Google Shape;8517;p1021"/>
          <p:cNvPicPr preferRelativeResize="0"/>
          <p:nvPr/>
        </p:nvPicPr>
        <p:blipFill rotWithShape="1">
          <a:blip r:embed="rId4">
            <a:alphaModFix/>
          </a:blip>
          <a:srcRect b="0" l="0" r="0" t="0"/>
          <a:stretch/>
        </p:blipFill>
        <p:spPr>
          <a:xfrm>
            <a:off x="902587" y="3701804"/>
            <a:ext cx="498009" cy="609624"/>
          </a:xfrm>
          <a:prstGeom prst="rect">
            <a:avLst/>
          </a:prstGeom>
          <a:noFill/>
          <a:ln>
            <a:noFill/>
          </a:ln>
        </p:spPr>
      </p:pic>
      <p:pic>
        <p:nvPicPr>
          <p:cNvPr id="8518" name="Google Shape;8518;p1021"/>
          <p:cNvPicPr preferRelativeResize="0"/>
          <p:nvPr/>
        </p:nvPicPr>
        <p:blipFill rotWithShape="1">
          <a:blip r:embed="rId5">
            <a:alphaModFix/>
          </a:blip>
          <a:srcRect b="0" l="0" r="0" t="0"/>
          <a:stretch/>
        </p:blipFill>
        <p:spPr>
          <a:xfrm>
            <a:off x="3194617" y="3701807"/>
            <a:ext cx="491248" cy="601344"/>
          </a:xfrm>
          <a:prstGeom prst="rect">
            <a:avLst/>
          </a:prstGeom>
          <a:noFill/>
          <a:ln>
            <a:noFill/>
          </a:ln>
        </p:spPr>
      </p:pic>
      <p:pic>
        <p:nvPicPr>
          <p:cNvPr id="8519" name="Google Shape;8519;p1021"/>
          <p:cNvPicPr preferRelativeResize="0"/>
          <p:nvPr/>
        </p:nvPicPr>
        <p:blipFill rotWithShape="1">
          <a:blip r:embed="rId6">
            <a:alphaModFix/>
          </a:blip>
          <a:srcRect b="0" l="0" r="0" t="0"/>
          <a:stretch/>
        </p:blipFill>
        <p:spPr>
          <a:xfrm>
            <a:off x="2051986" y="3701807"/>
            <a:ext cx="491251" cy="601348"/>
          </a:xfrm>
          <a:prstGeom prst="rect">
            <a:avLst/>
          </a:prstGeom>
          <a:noFill/>
          <a:ln>
            <a:noFill/>
          </a:ln>
        </p:spPr>
      </p:pic>
      <p:sp>
        <p:nvSpPr>
          <p:cNvPr id="8520" name="Google Shape;8520;p1021"/>
          <p:cNvSpPr txBox="1"/>
          <p:nvPr/>
        </p:nvSpPr>
        <p:spPr>
          <a:xfrm>
            <a:off x="684104" y="42799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8521" name="Google Shape;8521;p1021"/>
          <p:cNvSpPr txBox="1"/>
          <p:nvPr/>
        </p:nvSpPr>
        <p:spPr>
          <a:xfrm>
            <a:off x="739663"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8522" name="Google Shape;8522;p1021"/>
          <p:cNvSpPr txBox="1"/>
          <p:nvPr/>
        </p:nvSpPr>
        <p:spPr>
          <a:xfrm>
            <a:off x="1871127" y="42799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8523" name="Google Shape;8523;p1021"/>
          <p:cNvSpPr txBox="1"/>
          <p:nvPr/>
        </p:nvSpPr>
        <p:spPr>
          <a:xfrm>
            <a:off x="1885678"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8524" name="Google Shape;8524;p1021"/>
          <p:cNvSpPr txBox="1"/>
          <p:nvPr/>
        </p:nvSpPr>
        <p:spPr>
          <a:xfrm>
            <a:off x="3007188" y="42909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8525" name="Google Shape;8525;p1021"/>
          <p:cNvSpPr txBox="1"/>
          <p:nvPr/>
        </p:nvSpPr>
        <p:spPr>
          <a:xfrm>
            <a:off x="3031694"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8526" name="Google Shape;8526;p1021"/>
          <p:cNvCxnSpPr>
            <a:stCxn id="8517" idx="3"/>
          </p:cNvCxnSpPr>
          <p:nvPr/>
        </p:nvCxnSpPr>
        <p:spPr>
          <a:xfrm>
            <a:off x="1400596" y="4006617"/>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8527" name="Google Shape;8527;p1021"/>
          <p:cNvCxnSpPr/>
          <p:nvPr/>
        </p:nvCxnSpPr>
        <p:spPr>
          <a:xfrm>
            <a:off x="2543479" y="4006769"/>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8528" name="Google Shape;8528;p1021"/>
          <p:cNvCxnSpPr>
            <a:stCxn id="8518" idx="3"/>
          </p:cNvCxnSpPr>
          <p:nvPr/>
        </p:nvCxnSpPr>
        <p:spPr>
          <a:xfrm>
            <a:off x="3685865" y="4002479"/>
            <a:ext cx="1566300" cy="4200"/>
          </a:xfrm>
          <a:prstGeom prst="straightConnector1">
            <a:avLst/>
          </a:prstGeom>
          <a:noFill/>
          <a:ln cap="flat" cmpd="sng" w="19050">
            <a:solidFill>
              <a:schemeClr val="accent1"/>
            </a:solidFill>
            <a:prstDash val="solid"/>
            <a:round/>
            <a:headEnd len="med" w="med" type="none"/>
            <a:tailEnd len="med" w="med" type="triangle"/>
          </a:ln>
        </p:spPr>
      </p:cxnSp>
      <p:sp>
        <p:nvSpPr>
          <p:cNvPr id="8529" name="Google Shape;8529;p1021"/>
          <p:cNvSpPr/>
          <p:nvPr/>
        </p:nvSpPr>
        <p:spPr>
          <a:xfrm>
            <a:off x="409225" y="19163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8530" name="Google Shape;8530;p1021"/>
          <p:cNvPicPr preferRelativeResize="0"/>
          <p:nvPr/>
        </p:nvPicPr>
        <p:blipFill>
          <a:blip r:embed="rId7">
            <a:alphaModFix/>
          </a:blip>
          <a:stretch>
            <a:fillRect/>
          </a:stretch>
        </p:blipFill>
        <p:spPr>
          <a:xfrm>
            <a:off x="1355581" y="2227000"/>
            <a:ext cx="348537" cy="354411"/>
          </a:xfrm>
          <a:prstGeom prst="rect">
            <a:avLst/>
          </a:prstGeom>
          <a:noFill/>
          <a:ln>
            <a:noFill/>
          </a:ln>
        </p:spPr>
      </p:pic>
      <p:pic>
        <p:nvPicPr>
          <p:cNvPr id="8531" name="Google Shape;8531;p1021"/>
          <p:cNvPicPr preferRelativeResize="0"/>
          <p:nvPr/>
        </p:nvPicPr>
        <p:blipFill>
          <a:blip r:embed="rId7">
            <a:alphaModFix/>
          </a:blip>
          <a:stretch>
            <a:fillRect/>
          </a:stretch>
        </p:blipFill>
        <p:spPr>
          <a:xfrm>
            <a:off x="2782943" y="2227000"/>
            <a:ext cx="348538" cy="354411"/>
          </a:xfrm>
          <a:prstGeom prst="rect">
            <a:avLst/>
          </a:prstGeom>
          <a:noFill/>
          <a:ln>
            <a:noFill/>
          </a:ln>
        </p:spPr>
      </p:pic>
      <p:sp>
        <p:nvSpPr>
          <p:cNvPr id="8532" name="Google Shape;8532;p1021"/>
          <p:cNvSpPr/>
          <p:nvPr/>
        </p:nvSpPr>
        <p:spPr>
          <a:xfrm>
            <a:off x="5305325" y="2738900"/>
            <a:ext cx="32346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8533" name="Google Shape;8533;p1021"/>
          <p:cNvPicPr preferRelativeResize="0"/>
          <p:nvPr/>
        </p:nvPicPr>
        <p:blipFill rotWithShape="1">
          <a:blip r:embed="rId3">
            <a:alphaModFix/>
          </a:blip>
          <a:srcRect b="0" l="0" r="0" t="0"/>
          <a:stretch/>
        </p:blipFill>
        <p:spPr>
          <a:xfrm>
            <a:off x="6226487" y="2852109"/>
            <a:ext cx="361222" cy="280621"/>
          </a:xfrm>
          <a:prstGeom prst="rect">
            <a:avLst/>
          </a:prstGeom>
          <a:noFill/>
          <a:ln>
            <a:noFill/>
          </a:ln>
        </p:spPr>
      </p:pic>
      <p:sp>
        <p:nvSpPr>
          <p:cNvPr id="8534" name="Google Shape;8534;p1021"/>
          <p:cNvSpPr/>
          <p:nvPr/>
        </p:nvSpPr>
        <p:spPr>
          <a:xfrm>
            <a:off x="4466938" y="19163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8535" name="Google Shape;8535;p1021"/>
          <p:cNvPicPr preferRelativeResize="0"/>
          <p:nvPr/>
        </p:nvPicPr>
        <p:blipFill>
          <a:blip r:embed="rId7">
            <a:alphaModFix/>
          </a:blip>
          <a:stretch>
            <a:fillRect/>
          </a:stretch>
        </p:blipFill>
        <p:spPr>
          <a:xfrm>
            <a:off x="5413293" y="2227000"/>
            <a:ext cx="348538" cy="354411"/>
          </a:xfrm>
          <a:prstGeom prst="rect">
            <a:avLst/>
          </a:prstGeom>
          <a:noFill/>
          <a:ln>
            <a:noFill/>
          </a:ln>
        </p:spPr>
      </p:pic>
      <p:pic>
        <p:nvPicPr>
          <p:cNvPr id="8536" name="Google Shape;8536;p1021"/>
          <p:cNvPicPr preferRelativeResize="0"/>
          <p:nvPr/>
        </p:nvPicPr>
        <p:blipFill>
          <a:blip r:embed="rId7">
            <a:alphaModFix/>
          </a:blip>
          <a:stretch>
            <a:fillRect/>
          </a:stretch>
        </p:blipFill>
        <p:spPr>
          <a:xfrm>
            <a:off x="6840656" y="2227000"/>
            <a:ext cx="348538" cy="354411"/>
          </a:xfrm>
          <a:prstGeom prst="rect">
            <a:avLst/>
          </a:prstGeom>
          <a:noFill/>
          <a:ln>
            <a:noFill/>
          </a:ln>
        </p:spPr>
      </p:pic>
      <p:pic>
        <p:nvPicPr>
          <p:cNvPr id="8537" name="Google Shape;8537;p1021"/>
          <p:cNvPicPr preferRelativeResize="0"/>
          <p:nvPr/>
        </p:nvPicPr>
        <p:blipFill rotWithShape="1">
          <a:blip r:embed="rId8">
            <a:alphaModFix/>
          </a:blip>
          <a:srcRect b="0" l="0" r="0" t="0"/>
          <a:stretch/>
        </p:blipFill>
        <p:spPr>
          <a:xfrm>
            <a:off x="5793655" y="3741594"/>
            <a:ext cx="491248" cy="601344"/>
          </a:xfrm>
          <a:prstGeom prst="rect">
            <a:avLst/>
          </a:prstGeom>
          <a:noFill/>
          <a:ln>
            <a:noFill/>
          </a:ln>
        </p:spPr>
      </p:pic>
      <p:sp>
        <p:nvSpPr>
          <p:cNvPr id="8538" name="Google Shape;8538;p1021"/>
          <p:cNvSpPr txBox="1"/>
          <p:nvPr/>
        </p:nvSpPr>
        <p:spPr>
          <a:xfrm>
            <a:off x="6030425" y="3326563"/>
            <a:ext cx="18240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 / PLATINUM</a:t>
            </a:r>
            <a:endParaRPr i="0" sz="1100" u="none" cap="none" strike="noStrike">
              <a:solidFill>
                <a:srgbClr val="1B3038"/>
              </a:solidFill>
              <a:latin typeface="DM Sans Medium"/>
              <a:ea typeface="DM Sans Medium"/>
              <a:cs typeface="DM Sans Medium"/>
              <a:sym typeface="DM Sans Medium"/>
            </a:endParaRPr>
          </a:p>
        </p:txBody>
      </p:sp>
      <p:sp>
        <p:nvSpPr>
          <p:cNvPr id="8539" name="Google Shape;8539;p1021"/>
          <p:cNvSpPr/>
          <p:nvPr/>
        </p:nvSpPr>
        <p:spPr>
          <a:xfrm>
            <a:off x="8629977" y="1880450"/>
            <a:ext cx="1824000" cy="11787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 Science and Machine Learning</a:t>
            </a:r>
            <a:endParaRPr sz="1200"/>
          </a:p>
        </p:txBody>
      </p:sp>
      <p:sp>
        <p:nvSpPr>
          <p:cNvPr id="8540" name="Google Shape;8540;p1021"/>
          <p:cNvSpPr txBox="1"/>
          <p:nvPr/>
        </p:nvSpPr>
        <p:spPr>
          <a:xfrm>
            <a:off x="8624613" y="2652317"/>
            <a:ext cx="1824000" cy="400500"/>
          </a:xfrm>
          <a:prstGeom prst="rect">
            <a:avLst/>
          </a:prstGeom>
          <a:noFill/>
          <a:ln>
            <a:noFill/>
          </a:ln>
        </p:spPr>
        <p:txBody>
          <a:bodyPr anchorCtr="0" anchor="b" bIns="91425" lIns="60925" spcFirstLastPara="1" rIns="60925" wrap="square" tIns="91425">
            <a:noAutofit/>
          </a:bodyPr>
          <a:lstStyle/>
          <a:p>
            <a:pPr indent="0" lvl="0" marL="0" rtl="0" algn="ctr">
              <a:spcBef>
                <a:spcPts val="0"/>
              </a:spcBef>
              <a:spcAft>
                <a:spcPts val="0"/>
              </a:spcAft>
              <a:buNone/>
            </a:pPr>
            <a:r>
              <a:rPr lang="en-US" sz="900">
                <a:latin typeface="DM Sans"/>
                <a:ea typeface="DM Sans"/>
                <a:cs typeface="DM Sans"/>
                <a:sym typeface="DM Sans"/>
              </a:rPr>
              <a:t>Databricks Machine Learning</a:t>
            </a:r>
            <a:endParaRPr sz="900">
              <a:latin typeface="DM Sans"/>
              <a:ea typeface="DM Sans"/>
              <a:cs typeface="DM Sans"/>
              <a:sym typeface="DM Sans"/>
            </a:endParaRPr>
          </a:p>
        </p:txBody>
      </p:sp>
      <p:pic>
        <p:nvPicPr>
          <p:cNvPr id="8541" name="Google Shape;8541;p1021"/>
          <p:cNvPicPr preferRelativeResize="0"/>
          <p:nvPr/>
        </p:nvPicPr>
        <p:blipFill>
          <a:blip r:embed="rId7">
            <a:alphaModFix/>
          </a:blip>
          <a:stretch>
            <a:fillRect/>
          </a:stretch>
        </p:blipFill>
        <p:spPr>
          <a:xfrm>
            <a:off x="9360670" y="2393535"/>
            <a:ext cx="329424" cy="334982"/>
          </a:xfrm>
          <a:prstGeom prst="rect">
            <a:avLst/>
          </a:prstGeom>
          <a:noFill/>
          <a:ln>
            <a:noFill/>
          </a:ln>
        </p:spPr>
      </p:pic>
      <p:sp>
        <p:nvSpPr>
          <p:cNvPr id="8542" name="Google Shape;8542;p1021"/>
          <p:cNvSpPr/>
          <p:nvPr/>
        </p:nvSpPr>
        <p:spPr>
          <a:xfrm>
            <a:off x="10029050" y="3321050"/>
            <a:ext cx="1726200" cy="15714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ctr" bIns="91425" lIns="91425" spcFirstLastPara="1" rIns="91425" wrap="square" tIns="0">
            <a:noAutofit/>
          </a:bodyPr>
          <a:lstStyle/>
          <a:p>
            <a:pPr indent="0" lvl="0" marL="0" rtl="0" algn="ctr">
              <a:spcBef>
                <a:spcPts val="0"/>
              </a:spcBef>
              <a:spcAft>
                <a:spcPts val="0"/>
              </a:spcAft>
              <a:buNone/>
            </a:pPr>
            <a:r>
              <a:rPr lang="en-US" sz="1200"/>
              <a:t>Web Applications with low latency requirement</a:t>
            </a:r>
            <a:endParaRPr sz="1200"/>
          </a:p>
        </p:txBody>
      </p:sp>
      <p:cxnSp>
        <p:nvCxnSpPr>
          <p:cNvPr id="8543" name="Google Shape;8543;p1021"/>
          <p:cNvCxnSpPr>
            <a:stCxn id="8544" idx="3"/>
            <a:endCxn id="8542" idx="1"/>
          </p:cNvCxnSpPr>
          <p:nvPr/>
        </p:nvCxnSpPr>
        <p:spPr>
          <a:xfrm>
            <a:off x="8331287" y="4056725"/>
            <a:ext cx="1697700" cy="50100"/>
          </a:xfrm>
          <a:prstGeom prst="straightConnector1">
            <a:avLst/>
          </a:prstGeom>
          <a:noFill/>
          <a:ln cap="flat" cmpd="sng" w="19050">
            <a:solidFill>
              <a:schemeClr val="accent1"/>
            </a:solidFill>
            <a:prstDash val="solid"/>
            <a:round/>
            <a:headEnd len="med" w="med" type="none"/>
            <a:tailEnd len="med" w="med" type="triangle"/>
          </a:ln>
        </p:spPr>
      </p:cxnSp>
      <p:cxnSp>
        <p:nvCxnSpPr>
          <p:cNvPr id="8545" name="Google Shape;8545;p1021"/>
          <p:cNvCxnSpPr>
            <a:stCxn id="8544" idx="0"/>
            <a:endCxn id="8539" idx="1"/>
          </p:cNvCxnSpPr>
          <p:nvPr/>
        </p:nvCxnSpPr>
        <p:spPr>
          <a:xfrm flipH="1" rot="10800000">
            <a:off x="8156987" y="2469875"/>
            <a:ext cx="473100" cy="1419300"/>
          </a:xfrm>
          <a:prstGeom prst="straightConnector1">
            <a:avLst/>
          </a:prstGeom>
          <a:noFill/>
          <a:ln cap="flat" cmpd="sng" w="19050">
            <a:solidFill>
              <a:schemeClr val="accent1"/>
            </a:solidFill>
            <a:prstDash val="solid"/>
            <a:round/>
            <a:headEnd len="med" w="med" type="none"/>
            <a:tailEnd len="med" w="med" type="triangle"/>
          </a:ln>
        </p:spPr>
      </p:cxnSp>
      <p:cxnSp>
        <p:nvCxnSpPr>
          <p:cNvPr id="8546" name="Google Shape;8546;p1021"/>
          <p:cNvCxnSpPr>
            <a:stCxn id="8515" idx="2"/>
          </p:cNvCxnSpPr>
          <p:nvPr/>
        </p:nvCxnSpPr>
        <p:spPr>
          <a:xfrm>
            <a:off x="2297800" y="4898000"/>
            <a:ext cx="1461600" cy="826800"/>
          </a:xfrm>
          <a:prstGeom prst="straightConnector1">
            <a:avLst/>
          </a:prstGeom>
          <a:noFill/>
          <a:ln cap="flat" cmpd="sng" w="9525">
            <a:solidFill>
              <a:schemeClr val="dk2"/>
            </a:solidFill>
            <a:prstDash val="solid"/>
            <a:round/>
            <a:headEnd len="med" w="med" type="none"/>
            <a:tailEnd len="med" w="med" type="triangle"/>
          </a:ln>
        </p:spPr>
      </p:cxnSp>
      <p:cxnSp>
        <p:nvCxnSpPr>
          <p:cNvPr id="8547" name="Google Shape;8547;p1021"/>
          <p:cNvCxnSpPr>
            <a:stCxn id="8548" idx="2"/>
          </p:cNvCxnSpPr>
          <p:nvPr/>
        </p:nvCxnSpPr>
        <p:spPr>
          <a:xfrm flipH="1">
            <a:off x="4206775" y="4758550"/>
            <a:ext cx="1903200" cy="952500"/>
          </a:xfrm>
          <a:prstGeom prst="straightConnector1">
            <a:avLst/>
          </a:prstGeom>
          <a:noFill/>
          <a:ln cap="flat" cmpd="sng" w="9525">
            <a:solidFill>
              <a:schemeClr val="dk2"/>
            </a:solidFill>
            <a:prstDash val="solid"/>
            <a:round/>
            <a:headEnd len="med" w="med" type="none"/>
            <a:tailEnd len="med" w="med" type="triangle"/>
          </a:ln>
        </p:spPr>
      </p:cxnSp>
      <p:sp>
        <p:nvSpPr>
          <p:cNvPr id="8549" name="Google Shape;8549;p1021"/>
          <p:cNvSpPr txBox="1"/>
          <p:nvPr/>
        </p:nvSpPr>
        <p:spPr>
          <a:xfrm>
            <a:off x="3168500" y="5801000"/>
            <a:ext cx="1584600" cy="72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DM Sans"/>
                <a:ea typeface="DM Sans"/>
                <a:cs typeface="DM Sans"/>
                <a:sym typeface="DM Sans"/>
              </a:rPr>
              <a:t>Shared UC Metastore</a:t>
            </a:r>
            <a:endParaRPr sz="1700">
              <a:solidFill>
                <a:schemeClr val="dk1"/>
              </a:solidFill>
              <a:latin typeface="DM Sans"/>
              <a:ea typeface="DM Sans"/>
              <a:cs typeface="DM Sans"/>
              <a:sym typeface="DM Sans"/>
            </a:endParaRPr>
          </a:p>
        </p:txBody>
      </p:sp>
      <p:sp>
        <p:nvSpPr>
          <p:cNvPr id="8548" name="Google Shape;8548;p1021"/>
          <p:cNvSpPr txBox="1"/>
          <p:nvPr/>
        </p:nvSpPr>
        <p:spPr>
          <a:xfrm>
            <a:off x="5379175" y="4281850"/>
            <a:ext cx="14616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lang="en-US" sz="800">
                <a:latin typeface="DM Sans"/>
                <a:ea typeface="DM Sans"/>
                <a:cs typeface="DM Sans"/>
                <a:sym typeface="DM Sans"/>
              </a:rPr>
              <a:t>Business specific Catalog(s) &amp; Schemas</a:t>
            </a:r>
            <a:endParaRPr i="0" sz="800" u="none" cap="none" strike="noStrike">
              <a:solidFill>
                <a:srgbClr val="000000"/>
              </a:solidFill>
              <a:latin typeface="DM Sans"/>
              <a:ea typeface="DM Sans"/>
              <a:cs typeface="DM Sans"/>
              <a:sym typeface="DM Sans"/>
            </a:endParaRPr>
          </a:p>
        </p:txBody>
      </p:sp>
      <p:sp>
        <p:nvSpPr>
          <p:cNvPr id="8550" name="Google Shape;8550;p1021"/>
          <p:cNvSpPr txBox="1"/>
          <p:nvPr/>
        </p:nvSpPr>
        <p:spPr>
          <a:xfrm>
            <a:off x="8033425" y="1427625"/>
            <a:ext cx="37776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DM Sans"/>
                <a:ea typeface="DM Sans"/>
                <a:cs typeface="DM Sans"/>
                <a:sym typeface="DM Sans"/>
              </a:rPr>
              <a:t>Business specific Databricks implementation</a:t>
            </a:r>
            <a:endParaRPr sz="1300">
              <a:solidFill>
                <a:schemeClr val="dk1"/>
              </a:solidFill>
              <a:latin typeface="DM Sans"/>
              <a:ea typeface="DM Sans"/>
              <a:cs typeface="DM Sans"/>
              <a:sym typeface="DM Sans"/>
            </a:endParaRPr>
          </a:p>
        </p:txBody>
      </p:sp>
      <p:pic>
        <p:nvPicPr>
          <p:cNvPr id="8551" name="Google Shape;8551;p1021"/>
          <p:cNvPicPr preferRelativeResize="0"/>
          <p:nvPr/>
        </p:nvPicPr>
        <p:blipFill rotWithShape="1">
          <a:blip r:embed="rId9">
            <a:alphaModFix/>
          </a:blip>
          <a:srcRect b="12346" l="24289" r="18544" t="8714"/>
          <a:stretch/>
        </p:blipFill>
        <p:spPr>
          <a:xfrm>
            <a:off x="7170963" y="3696725"/>
            <a:ext cx="521400" cy="720000"/>
          </a:xfrm>
          <a:prstGeom prst="rect">
            <a:avLst/>
          </a:prstGeom>
          <a:noFill/>
          <a:ln>
            <a:noFill/>
          </a:ln>
        </p:spPr>
      </p:pic>
      <p:sp>
        <p:nvSpPr>
          <p:cNvPr id="8552" name="Google Shape;8552;p1021"/>
          <p:cNvSpPr txBox="1"/>
          <p:nvPr/>
        </p:nvSpPr>
        <p:spPr>
          <a:xfrm>
            <a:off x="6684987" y="4278688"/>
            <a:ext cx="1493400" cy="3693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800">
                <a:latin typeface="DM Sans"/>
                <a:ea typeface="DM Sans"/>
                <a:cs typeface="DM Sans"/>
                <a:sym typeface="DM Sans"/>
              </a:rPr>
              <a:t>Online Table</a:t>
            </a:r>
            <a:endParaRPr sz="1500">
              <a:latin typeface="DM Sans"/>
              <a:ea typeface="DM Sans"/>
              <a:cs typeface="DM Sans"/>
              <a:sym typeface="DM Sans"/>
            </a:endParaRPr>
          </a:p>
        </p:txBody>
      </p:sp>
      <p:sp>
        <p:nvSpPr>
          <p:cNvPr id="8553" name="Google Shape;8553;p1021"/>
          <p:cNvSpPr txBox="1"/>
          <p:nvPr/>
        </p:nvSpPr>
        <p:spPr>
          <a:xfrm>
            <a:off x="7845984" y="4144825"/>
            <a:ext cx="1493400" cy="3693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800">
                <a:latin typeface="DM Sans"/>
                <a:ea typeface="DM Sans"/>
                <a:cs typeface="DM Sans"/>
                <a:sym typeface="DM Sans"/>
              </a:rPr>
              <a:t>Serving Endpoint</a:t>
            </a:r>
            <a:endParaRPr sz="1500">
              <a:latin typeface="DM Sans"/>
              <a:ea typeface="DM Sans"/>
              <a:cs typeface="DM Sans"/>
              <a:sym typeface="DM Sans"/>
            </a:endParaRPr>
          </a:p>
        </p:txBody>
      </p:sp>
      <p:sp>
        <p:nvSpPr>
          <p:cNvPr id="8544" name="Google Shape;8544;p1021"/>
          <p:cNvSpPr/>
          <p:nvPr/>
        </p:nvSpPr>
        <p:spPr>
          <a:xfrm>
            <a:off x="7982687" y="3889175"/>
            <a:ext cx="348600" cy="335100"/>
          </a:xfrm>
          <a:prstGeom prst="rect">
            <a:avLst/>
          </a:prstGeom>
          <a:solidFill>
            <a:srgbClr val="FFFFFF"/>
          </a:solidFill>
          <a:ln cap="flat" cmpd="sng" w="19050">
            <a:solidFill>
              <a:srgbClr val="1B5162"/>
            </a:solidFill>
            <a:prstDash val="solid"/>
            <a:round/>
            <a:headEnd len="sm" w="sm" type="none"/>
            <a:tailEnd len="sm" w="sm" type="none"/>
          </a:ln>
        </p:spPr>
        <p:txBody>
          <a:bodyPr anchorCtr="0" anchor="ctr" bIns="162475" lIns="162475" spcFirstLastPara="1" rIns="162475" wrap="square" tIns="162475">
            <a:noAutofit/>
          </a:bodyPr>
          <a:lstStyle/>
          <a:p>
            <a:pPr indent="0" lvl="0" marL="0" marR="0" rtl="0" algn="ctr">
              <a:lnSpc>
                <a:spcPct val="100000"/>
              </a:lnSpc>
              <a:spcBef>
                <a:spcPts val="0"/>
              </a:spcBef>
              <a:spcAft>
                <a:spcPts val="0"/>
              </a:spcAft>
              <a:buClr>
                <a:srgbClr val="000000"/>
              </a:buClr>
              <a:buSzPts val="1500"/>
              <a:buFont typeface="Arial"/>
              <a:buNone/>
            </a:pPr>
            <a:r>
              <a:t/>
            </a:r>
            <a:endParaRPr sz="1200">
              <a:solidFill>
                <a:srgbClr val="FFFFFF"/>
              </a:solidFill>
              <a:latin typeface="DM Sans"/>
              <a:ea typeface="DM Sans"/>
              <a:cs typeface="DM Sans"/>
              <a:sym typeface="DM Sans"/>
            </a:endParaRPr>
          </a:p>
        </p:txBody>
      </p:sp>
      <p:cxnSp>
        <p:nvCxnSpPr>
          <p:cNvPr id="8554" name="Google Shape;8554;p1021"/>
          <p:cNvCxnSpPr>
            <a:stCxn id="8551" idx="3"/>
            <a:endCxn id="8544" idx="1"/>
          </p:cNvCxnSpPr>
          <p:nvPr/>
        </p:nvCxnSpPr>
        <p:spPr>
          <a:xfrm>
            <a:off x="7692363" y="4056725"/>
            <a:ext cx="290400" cy="0"/>
          </a:xfrm>
          <a:prstGeom prst="straightConnector1">
            <a:avLst/>
          </a:prstGeom>
          <a:noFill/>
          <a:ln cap="flat" cmpd="sng" w="19050">
            <a:solidFill>
              <a:schemeClr val="accent1"/>
            </a:solidFill>
            <a:prstDash val="solid"/>
            <a:round/>
            <a:headEnd len="med" w="med" type="none"/>
            <a:tailEnd len="med" w="med" type="triangle"/>
          </a:ln>
        </p:spPr>
      </p:cxnSp>
      <p:cxnSp>
        <p:nvCxnSpPr>
          <p:cNvPr id="8555" name="Google Shape;8555;p1021"/>
          <p:cNvCxnSpPr/>
          <p:nvPr/>
        </p:nvCxnSpPr>
        <p:spPr>
          <a:xfrm>
            <a:off x="6336575" y="4049525"/>
            <a:ext cx="782700" cy="14400"/>
          </a:xfrm>
          <a:prstGeom prst="straightConnector1">
            <a:avLst/>
          </a:prstGeom>
          <a:noFill/>
          <a:ln cap="flat" cmpd="sng" w="19050">
            <a:solidFill>
              <a:schemeClr val="accent1"/>
            </a:solidFill>
            <a:prstDash val="solid"/>
            <a:round/>
            <a:headEnd len="med" w="med" type="none"/>
            <a:tailEnd len="med" w="med" type="triangle"/>
          </a:ln>
        </p:spPr>
      </p:cxnSp>
      <p:cxnSp>
        <p:nvCxnSpPr>
          <p:cNvPr id="8556" name="Google Shape;8556;p1021"/>
          <p:cNvCxnSpPr>
            <a:stCxn id="8552" idx="2"/>
          </p:cNvCxnSpPr>
          <p:nvPr/>
        </p:nvCxnSpPr>
        <p:spPr>
          <a:xfrm flipH="1">
            <a:off x="4834287" y="4647988"/>
            <a:ext cx="2597400" cy="1270500"/>
          </a:xfrm>
          <a:prstGeom prst="straightConnector1">
            <a:avLst/>
          </a:prstGeom>
          <a:noFill/>
          <a:ln cap="flat" cmpd="sng" w="9525">
            <a:solidFill>
              <a:schemeClr val="dk2"/>
            </a:solidFill>
            <a:prstDash val="solid"/>
            <a:round/>
            <a:headEnd len="med" w="med" type="none"/>
            <a:tailEnd len="med" w="med" type="triangle"/>
          </a:ln>
        </p:spPr>
      </p:cxnSp>
      <p:sp>
        <p:nvSpPr>
          <p:cNvPr id="8557" name="Google Shape;8557;p1021"/>
          <p:cNvSpPr txBox="1"/>
          <p:nvPr/>
        </p:nvSpPr>
        <p:spPr>
          <a:xfrm>
            <a:off x="6301029" y="3688061"/>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lang="en-US" sz="800">
                <a:latin typeface="DM Sans"/>
                <a:ea typeface="DM Sans"/>
                <a:cs typeface="DM Sans"/>
                <a:sym typeface="DM Sans"/>
              </a:rPr>
              <a:t>SYNC</a:t>
            </a:r>
            <a:endParaRPr i="0" sz="800" u="none" cap="none" strike="noStrike">
              <a:solidFill>
                <a:srgbClr val="000000"/>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61" name="Shape 8561"/>
        <p:cNvGrpSpPr/>
        <p:nvPr/>
      </p:nvGrpSpPr>
      <p:grpSpPr>
        <a:xfrm>
          <a:off x="0" y="0"/>
          <a:ext cx="0" cy="0"/>
          <a:chOff x="0" y="0"/>
          <a:chExt cx="0" cy="0"/>
        </a:xfrm>
      </p:grpSpPr>
      <p:sp>
        <p:nvSpPr>
          <p:cNvPr id="8562" name="Google Shape;8562;p1022"/>
          <p:cNvSpPr txBox="1"/>
          <p:nvPr>
            <p:ph type="title"/>
          </p:nvPr>
        </p:nvSpPr>
        <p:spPr>
          <a:xfrm>
            <a:off x="554133" y="791156"/>
            <a:ext cx="15147600" cy="10179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sz="4800">
                <a:solidFill>
                  <a:srgbClr val="000000"/>
                </a:solidFill>
                <a:latin typeface="DM Sans"/>
                <a:ea typeface="DM Sans"/>
                <a:cs typeface="DM Sans"/>
                <a:sym typeface="DM Sans"/>
              </a:rPr>
              <a:t>Lakehouse Apps</a:t>
            </a:r>
            <a:endParaRPr sz="4800">
              <a:solidFill>
                <a:srgbClr val="000000"/>
              </a:solidFill>
              <a:latin typeface="DM Sans"/>
              <a:ea typeface="DM Sans"/>
              <a:cs typeface="DM Sans"/>
              <a:sym typeface="DM Sans"/>
            </a:endParaRPr>
          </a:p>
          <a:p>
            <a:pPr indent="0" lvl="0" marL="0" rtl="0" algn="l">
              <a:lnSpc>
                <a:spcPct val="100000"/>
              </a:lnSpc>
              <a:spcBef>
                <a:spcPts val="0"/>
              </a:spcBef>
              <a:spcAft>
                <a:spcPts val="0"/>
              </a:spcAft>
              <a:buNone/>
            </a:pPr>
            <a:r>
              <a:rPr lang="en-US" sz="3200">
                <a:solidFill>
                  <a:schemeClr val="dk2"/>
                </a:solidFill>
                <a:latin typeface="DM Sans"/>
                <a:ea typeface="DM Sans"/>
                <a:cs typeface="DM Sans"/>
                <a:sym typeface="DM Sans"/>
              </a:rPr>
              <a:t>Secure native data and AI applications on Databricks</a:t>
            </a:r>
            <a:endParaRPr sz="4800">
              <a:latin typeface="DM Sans"/>
              <a:ea typeface="DM Sans"/>
              <a:cs typeface="DM Sans"/>
              <a:sym typeface="DM Sans"/>
            </a:endParaRPr>
          </a:p>
          <a:p>
            <a:pPr indent="0" lvl="0" marL="0" rtl="0" algn="l">
              <a:spcBef>
                <a:spcPts val="0"/>
              </a:spcBef>
              <a:spcAft>
                <a:spcPts val="0"/>
              </a:spcAft>
              <a:buNone/>
            </a:pPr>
            <a:r>
              <a:rPr lang="en-US" sz="3200">
                <a:solidFill>
                  <a:schemeClr val="dk2"/>
                </a:solidFill>
                <a:latin typeface="DM Sans"/>
                <a:ea typeface="DM Sans"/>
                <a:cs typeface="DM Sans"/>
                <a:sym typeface="DM Sans"/>
              </a:rPr>
              <a:t>  </a:t>
            </a:r>
            <a:endParaRPr/>
          </a:p>
        </p:txBody>
      </p:sp>
      <p:grpSp>
        <p:nvGrpSpPr>
          <p:cNvPr id="8563" name="Google Shape;8563;p1022"/>
          <p:cNvGrpSpPr/>
          <p:nvPr/>
        </p:nvGrpSpPr>
        <p:grpSpPr>
          <a:xfrm>
            <a:off x="7132530" y="1995466"/>
            <a:ext cx="3180720" cy="4168296"/>
            <a:chOff x="5114500" y="1008600"/>
            <a:chExt cx="2385600" cy="3126300"/>
          </a:xfrm>
        </p:grpSpPr>
        <p:sp>
          <p:nvSpPr>
            <p:cNvPr id="8564" name="Google Shape;8564;p1022"/>
            <p:cNvSpPr/>
            <p:nvPr/>
          </p:nvSpPr>
          <p:spPr>
            <a:xfrm>
              <a:off x="5114500" y="1008600"/>
              <a:ext cx="2385600" cy="3126300"/>
            </a:xfrm>
            <a:prstGeom prst="rect">
              <a:avLst/>
            </a:prstGeom>
            <a:noFill/>
            <a:ln cap="flat" cmpd="sng" w="28575">
              <a:solidFill>
                <a:srgbClr val="CCCCCC"/>
              </a:solidFill>
              <a:prstDash val="solid"/>
              <a:round/>
              <a:headEnd len="sm" w="sm" type="none"/>
              <a:tailEnd len="sm" w="sm" type="none"/>
            </a:ln>
          </p:spPr>
          <p:txBody>
            <a:bodyPr anchorCtr="0" anchor="b" bIns="162500" lIns="162500" spcFirstLastPara="1" rIns="162500" wrap="square" tIns="162500">
              <a:noAutofit/>
            </a:bodyPr>
            <a:lstStyle/>
            <a:p>
              <a:pPr indent="0" lvl="0" marL="0" rtl="0" algn="ctr">
                <a:spcBef>
                  <a:spcPts val="0"/>
                </a:spcBef>
                <a:spcAft>
                  <a:spcPts val="0"/>
                </a:spcAft>
                <a:buNone/>
              </a:pPr>
              <a:r>
                <a:rPr lang="en-US" sz="1200">
                  <a:solidFill>
                    <a:srgbClr val="1B3139"/>
                  </a:solidFill>
                  <a:latin typeface="DM Sans"/>
                  <a:ea typeface="DM Sans"/>
                  <a:cs typeface="DM Sans"/>
                  <a:sym typeface="DM Sans"/>
                </a:rPr>
                <a:t>Customer Instance</a:t>
              </a:r>
              <a:endParaRPr sz="1200">
                <a:solidFill>
                  <a:srgbClr val="1B3139"/>
                </a:solidFill>
                <a:latin typeface="DM Sans"/>
                <a:ea typeface="DM Sans"/>
                <a:cs typeface="DM Sans"/>
                <a:sym typeface="DM Sans"/>
              </a:endParaRPr>
            </a:p>
          </p:txBody>
        </p:sp>
        <p:sp>
          <p:nvSpPr>
            <p:cNvPr id="8565" name="Google Shape;8565;p1022"/>
            <p:cNvSpPr/>
            <p:nvPr/>
          </p:nvSpPr>
          <p:spPr>
            <a:xfrm>
              <a:off x="5199050" y="1103644"/>
              <a:ext cx="2175300" cy="372900"/>
            </a:xfrm>
            <a:prstGeom prst="rect">
              <a:avLst/>
            </a:prstGeom>
            <a:noFill/>
            <a:ln cap="flat" cmpd="sng" w="9525">
              <a:solidFill>
                <a:srgbClr val="00A972"/>
              </a:solidFill>
              <a:prstDash val="solid"/>
              <a:round/>
              <a:headEnd len="sm" w="sm" type="none"/>
              <a:tailEnd len="sm" w="sm" type="none"/>
            </a:ln>
          </p:spPr>
          <p:txBody>
            <a:bodyPr anchorCtr="0" anchor="ctr" bIns="162500" lIns="162500" spcFirstLastPara="1" rIns="162500" wrap="square" tIns="162500">
              <a:noAutofit/>
            </a:bodyPr>
            <a:lstStyle/>
            <a:p>
              <a:pPr indent="0" lvl="0" marL="0" rtl="0" algn="ctr">
                <a:spcBef>
                  <a:spcPts val="0"/>
                </a:spcBef>
                <a:spcAft>
                  <a:spcPts val="0"/>
                </a:spcAft>
                <a:buNone/>
              </a:pPr>
              <a:r>
                <a:rPr b="1" lang="en-US" sz="1600">
                  <a:solidFill>
                    <a:srgbClr val="1B3139"/>
                  </a:solidFill>
                  <a:latin typeface="DM Sans"/>
                  <a:ea typeface="DM Sans"/>
                  <a:cs typeface="DM Sans"/>
                  <a:sym typeface="DM Sans"/>
                </a:rPr>
                <a:t>Databricks Marketplace</a:t>
              </a:r>
              <a:endParaRPr b="1" sz="1600">
                <a:solidFill>
                  <a:srgbClr val="1B3139"/>
                </a:solidFill>
                <a:latin typeface="DM Sans"/>
                <a:ea typeface="DM Sans"/>
                <a:cs typeface="DM Sans"/>
                <a:sym typeface="DM Sans"/>
              </a:endParaRPr>
            </a:p>
          </p:txBody>
        </p:sp>
        <p:sp>
          <p:nvSpPr>
            <p:cNvPr id="8566" name="Google Shape;8566;p1022"/>
            <p:cNvSpPr/>
            <p:nvPr/>
          </p:nvSpPr>
          <p:spPr>
            <a:xfrm>
              <a:off x="5239912" y="3539181"/>
              <a:ext cx="2134500" cy="276000"/>
            </a:xfrm>
            <a:prstGeom prst="rect">
              <a:avLst/>
            </a:prstGeom>
            <a:noFill/>
            <a:ln cap="flat" cmpd="sng" w="9525">
              <a:solidFill>
                <a:srgbClr val="00A972"/>
              </a:solidFill>
              <a:prstDash val="solid"/>
              <a:round/>
              <a:headEnd len="sm" w="sm" type="none"/>
              <a:tailEnd len="sm" w="sm" type="none"/>
            </a:ln>
          </p:spPr>
          <p:txBody>
            <a:bodyPr anchorCtr="0" anchor="ctr" bIns="162500" lIns="162500" spcFirstLastPara="1" rIns="162500" wrap="square" tIns="162500">
              <a:noAutofit/>
            </a:bodyPr>
            <a:lstStyle/>
            <a:p>
              <a:pPr indent="0" lvl="0" marL="0" rtl="0" algn="ctr">
                <a:spcBef>
                  <a:spcPts val="0"/>
                </a:spcBef>
                <a:spcAft>
                  <a:spcPts val="0"/>
                </a:spcAft>
                <a:buNone/>
              </a:pPr>
              <a:r>
                <a:rPr b="1" lang="en-US" sz="1200">
                  <a:solidFill>
                    <a:srgbClr val="1B3139"/>
                  </a:solidFill>
                  <a:latin typeface="DM Sans"/>
                  <a:ea typeface="DM Sans"/>
                  <a:cs typeface="DM Sans"/>
                  <a:sym typeface="DM Sans"/>
                </a:rPr>
                <a:t>Delta Lake</a:t>
              </a:r>
              <a:endParaRPr b="1" sz="1200">
                <a:solidFill>
                  <a:srgbClr val="1B3139"/>
                </a:solidFill>
                <a:latin typeface="DM Sans"/>
                <a:ea typeface="DM Sans"/>
                <a:cs typeface="DM Sans"/>
                <a:sym typeface="DM Sans"/>
              </a:endParaRPr>
            </a:p>
          </p:txBody>
        </p:sp>
        <p:sp>
          <p:nvSpPr>
            <p:cNvPr id="8567" name="Google Shape;8567;p1022"/>
            <p:cNvSpPr/>
            <p:nvPr/>
          </p:nvSpPr>
          <p:spPr>
            <a:xfrm>
              <a:off x="5239912" y="3200287"/>
              <a:ext cx="2134500" cy="276000"/>
            </a:xfrm>
            <a:prstGeom prst="rect">
              <a:avLst/>
            </a:prstGeom>
            <a:noFill/>
            <a:ln cap="flat" cmpd="sng" w="9525">
              <a:solidFill>
                <a:srgbClr val="00A972"/>
              </a:solidFill>
              <a:prstDash val="solid"/>
              <a:round/>
              <a:headEnd len="sm" w="sm" type="none"/>
              <a:tailEnd len="sm" w="sm" type="none"/>
            </a:ln>
          </p:spPr>
          <p:txBody>
            <a:bodyPr anchorCtr="0" anchor="ctr" bIns="162500" lIns="162500" spcFirstLastPara="1" rIns="162500" wrap="square" tIns="162500">
              <a:noAutofit/>
            </a:bodyPr>
            <a:lstStyle/>
            <a:p>
              <a:pPr indent="0" lvl="0" marL="0" rtl="0" algn="ctr">
                <a:spcBef>
                  <a:spcPts val="0"/>
                </a:spcBef>
                <a:spcAft>
                  <a:spcPts val="0"/>
                </a:spcAft>
                <a:buNone/>
              </a:pPr>
              <a:r>
                <a:rPr b="1" lang="en-US" sz="1200">
                  <a:solidFill>
                    <a:srgbClr val="1B3139"/>
                  </a:solidFill>
                  <a:latin typeface="DM Sans"/>
                  <a:ea typeface="DM Sans"/>
                  <a:cs typeface="DM Sans"/>
                  <a:sym typeface="DM Sans"/>
                </a:rPr>
                <a:t>Unity Catalog</a:t>
              </a:r>
              <a:endParaRPr b="1" sz="1200">
                <a:solidFill>
                  <a:srgbClr val="1B3139"/>
                </a:solidFill>
                <a:latin typeface="DM Sans"/>
                <a:ea typeface="DM Sans"/>
                <a:cs typeface="DM Sans"/>
                <a:sym typeface="DM Sans"/>
              </a:endParaRPr>
            </a:p>
          </p:txBody>
        </p:sp>
        <p:sp>
          <p:nvSpPr>
            <p:cNvPr id="8568" name="Google Shape;8568;p1022"/>
            <p:cNvSpPr/>
            <p:nvPr/>
          </p:nvSpPr>
          <p:spPr>
            <a:xfrm>
              <a:off x="5412353" y="1775571"/>
              <a:ext cx="588000" cy="593700"/>
            </a:xfrm>
            <a:prstGeom prst="rect">
              <a:avLst/>
            </a:prstGeom>
            <a:noFill/>
            <a:ln cap="flat" cmpd="sng" w="19050">
              <a:solidFill>
                <a:srgbClr val="FF5F46"/>
              </a:solidFill>
              <a:prstDash val="dot"/>
              <a:round/>
              <a:headEnd len="sm" w="sm" type="none"/>
              <a:tailEnd len="sm" w="sm" type="none"/>
            </a:ln>
          </p:spPr>
          <p:txBody>
            <a:bodyPr anchorCtr="0" anchor="ctr" bIns="162500" lIns="162500" spcFirstLastPara="1" rIns="162500" wrap="square" tIns="162500">
              <a:noAutofit/>
            </a:bodyPr>
            <a:lstStyle/>
            <a:p>
              <a:pPr indent="0" lvl="0" marL="0" rtl="0" algn="ctr">
                <a:spcBef>
                  <a:spcPts val="0"/>
                </a:spcBef>
                <a:spcAft>
                  <a:spcPts val="0"/>
                </a:spcAft>
                <a:buNone/>
              </a:pPr>
              <a:r>
                <a:t/>
              </a:r>
              <a:endParaRPr sz="2000">
                <a:solidFill>
                  <a:srgbClr val="FFFFFF"/>
                </a:solidFill>
              </a:endParaRPr>
            </a:p>
          </p:txBody>
        </p:sp>
        <p:pic>
          <p:nvPicPr>
            <p:cNvPr descr="Browser window outline" id="8569" name="Google Shape;8569;p1022"/>
            <p:cNvPicPr preferRelativeResize="0"/>
            <p:nvPr/>
          </p:nvPicPr>
          <p:blipFill rotWithShape="1">
            <a:blip r:embed="rId3">
              <a:alphaModFix/>
            </a:blip>
            <a:srcRect b="0" l="0" r="0" t="0"/>
            <a:stretch/>
          </p:blipFill>
          <p:spPr>
            <a:xfrm>
              <a:off x="5428981" y="1831885"/>
              <a:ext cx="554824" cy="481226"/>
            </a:xfrm>
            <a:prstGeom prst="rect">
              <a:avLst/>
            </a:prstGeom>
            <a:noFill/>
            <a:ln>
              <a:noFill/>
            </a:ln>
          </p:spPr>
        </p:pic>
        <p:sp>
          <p:nvSpPr>
            <p:cNvPr id="8570" name="Google Shape;8570;p1022"/>
            <p:cNvSpPr/>
            <p:nvPr/>
          </p:nvSpPr>
          <p:spPr>
            <a:xfrm>
              <a:off x="6600451" y="1775571"/>
              <a:ext cx="588000" cy="593700"/>
            </a:xfrm>
            <a:prstGeom prst="rect">
              <a:avLst/>
            </a:prstGeom>
            <a:noFill/>
            <a:ln cap="flat" cmpd="sng" w="19050">
              <a:solidFill>
                <a:srgbClr val="FF5F46"/>
              </a:solidFill>
              <a:prstDash val="dot"/>
              <a:round/>
              <a:headEnd len="sm" w="sm" type="none"/>
              <a:tailEnd len="sm" w="sm" type="none"/>
            </a:ln>
          </p:spPr>
          <p:txBody>
            <a:bodyPr anchorCtr="0" anchor="ctr" bIns="162500" lIns="162500" spcFirstLastPara="1" rIns="162500" wrap="square" tIns="162500">
              <a:noAutofit/>
            </a:bodyPr>
            <a:lstStyle/>
            <a:p>
              <a:pPr indent="0" lvl="0" marL="0" rtl="0" algn="ctr">
                <a:spcBef>
                  <a:spcPts val="0"/>
                </a:spcBef>
                <a:spcAft>
                  <a:spcPts val="0"/>
                </a:spcAft>
                <a:buNone/>
              </a:pPr>
              <a:r>
                <a:t/>
              </a:r>
              <a:endParaRPr sz="2000">
                <a:solidFill>
                  <a:srgbClr val="FFFFFF"/>
                </a:solidFill>
              </a:endParaRPr>
            </a:p>
          </p:txBody>
        </p:sp>
        <p:pic>
          <p:nvPicPr>
            <p:cNvPr descr="Browser window outline" id="8571" name="Google Shape;8571;p1022"/>
            <p:cNvPicPr preferRelativeResize="0"/>
            <p:nvPr/>
          </p:nvPicPr>
          <p:blipFill rotWithShape="1">
            <a:blip r:embed="rId3">
              <a:alphaModFix/>
            </a:blip>
            <a:srcRect b="0" l="0" r="0" t="0"/>
            <a:stretch/>
          </p:blipFill>
          <p:spPr>
            <a:xfrm>
              <a:off x="6617079" y="1831885"/>
              <a:ext cx="554824" cy="481226"/>
            </a:xfrm>
            <a:prstGeom prst="rect">
              <a:avLst/>
            </a:prstGeom>
            <a:noFill/>
            <a:ln>
              <a:noFill/>
            </a:ln>
          </p:spPr>
        </p:pic>
        <p:cxnSp>
          <p:nvCxnSpPr>
            <p:cNvPr id="8572" name="Google Shape;8572;p1022"/>
            <p:cNvCxnSpPr>
              <a:stCxn id="8565" idx="2"/>
              <a:endCxn id="8569" idx="0"/>
            </p:cNvCxnSpPr>
            <p:nvPr/>
          </p:nvCxnSpPr>
          <p:spPr>
            <a:xfrm rot="5400000">
              <a:off x="5819000" y="1364044"/>
              <a:ext cx="355200" cy="580200"/>
            </a:xfrm>
            <a:prstGeom prst="curvedConnector3">
              <a:avLst>
                <a:gd fmla="val 49986" name="adj1"/>
              </a:avLst>
            </a:prstGeom>
            <a:noFill/>
            <a:ln cap="flat" cmpd="sng" w="9525">
              <a:solidFill>
                <a:srgbClr val="FF5F46"/>
              </a:solidFill>
              <a:prstDash val="solid"/>
              <a:round/>
              <a:headEnd len="med" w="med" type="none"/>
              <a:tailEnd len="med" w="med" type="stealth"/>
            </a:ln>
          </p:spPr>
        </p:cxnSp>
        <p:cxnSp>
          <p:nvCxnSpPr>
            <p:cNvPr id="8573" name="Google Shape;8573;p1022"/>
            <p:cNvCxnSpPr>
              <a:stCxn id="8565" idx="2"/>
              <a:endCxn id="8571" idx="0"/>
            </p:cNvCxnSpPr>
            <p:nvPr/>
          </p:nvCxnSpPr>
          <p:spPr>
            <a:xfrm flipH="1" rot="-5400000">
              <a:off x="6413000" y="1350244"/>
              <a:ext cx="355200" cy="607800"/>
            </a:xfrm>
            <a:prstGeom prst="curvedConnector3">
              <a:avLst>
                <a:gd fmla="val 49986" name="adj1"/>
              </a:avLst>
            </a:prstGeom>
            <a:noFill/>
            <a:ln cap="flat" cmpd="sng" w="9525">
              <a:solidFill>
                <a:srgbClr val="FF5F46"/>
              </a:solidFill>
              <a:prstDash val="solid"/>
              <a:round/>
              <a:headEnd len="med" w="med" type="none"/>
              <a:tailEnd len="med" w="med" type="stealth"/>
            </a:ln>
          </p:spPr>
        </p:cxnSp>
        <p:sp>
          <p:nvSpPr>
            <p:cNvPr id="8574" name="Google Shape;8574;p1022"/>
            <p:cNvSpPr/>
            <p:nvPr/>
          </p:nvSpPr>
          <p:spPr>
            <a:xfrm>
              <a:off x="5239912" y="2861393"/>
              <a:ext cx="2134500" cy="276000"/>
            </a:xfrm>
            <a:prstGeom prst="rect">
              <a:avLst/>
            </a:prstGeom>
            <a:noFill/>
            <a:ln cap="flat" cmpd="sng" w="9525">
              <a:solidFill>
                <a:srgbClr val="00A972"/>
              </a:solidFill>
              <a:prstDash val="solid"/>
              <a:round/>
              <a:headEnd len="sm" w="sm" type="none"/>
              <a:tailEnd len="sm" w="sm" type="none"/>
            </a:ln>
          </p:spPr>
          <p:txBody>
            <a:bodyPr anchorCtr="0" anchor="ctr" bIns="162500" lIns="162500" spcFirstLastPara="1" rIns="162500" wrap="square" tIns="162500">
              <a:noAutofit/>
            </a:bodyPr>
            <a:lstStyle/>
            <a:p>
              <a:pPr indent="0" lvl="0" marL="0" rtl="0" algn="ctr">
                <a:spcBef>
                  <a:spcPts val="0"/>
                </a:spcBef>
                <a:spcAft>
                  <a:spcPts val="0"/>
                </a:spcAft>
                <a:buNone/>
              </a:pPr>
              <a:r>
                <a:rPr b="1" lang="en-US" sz="1200">
                  <a:solidFill>
                    <a:srgbClr val="1B3139"/>
                  </a:solidFill>
                  <a:latin typeface="DM Sans"/>
                  <a:ea typeface="DM Sans"/>
                  <a:cs typeface="DM Sans"/>
                  <a:sym typeface="DM Sans"/>
                </a:rPr>
                <a:t>Databricks compute and services</a:t>
              </a:r>
              <a:endParaRPr b="1" sz="1200">
                <a:solidFill>
                  <a:srgbClr val="1B3139"/>
                </a:solidFill>
                <a:latin typeface="DM Sans"/>
                <a:ea typeface="DM Sans"/>
                <a:cs typeface="DM Sans"/>
                <a:sym typeface="DM Sans"/>
              </a:endParaRPr>
            </a:p>
          </p:txBody>
        </p:sp>
        <p:sp>
          <p:nvSpPr>
            <p:cNvPr id="8575" name="Google Shape;8575;p1022"/>
            <p:cNvSpPr/>
            <p:nvPr/>
          </p:nvSpPr>
          <p:spPr>
            <a:xfrm>
              <a:off x="5617031" y="2430385"/>
              <a:ext cx="178800" cy="276000"/>
            </a:xfrm>
            <a:prstGeom prst="downArrow">
              <a:avLst>
                <a:gd fmla="val 50000" name="adj1"/>
                <a:gd fmla="val 50000" name="adj2"/>
              </a:avLst>
            </a:prstGeom>
            <a:noFill/>
            <a:ln cap="flat" cmpd="sng" w="9525">
              <a:solidFill>
                <a:srgbClr val="FF5F46"/>
              </a:solidFill>
              <a:prstDash val="solid"/>
              <a:round/>
              <a:headEnd len="sm" w="sm" type="none"/>
              <a:tailEnd len="sm" w="sm" type="none"/>
            </a:ln>
          </p:spPr>
          <p:txBody>
            <a:bodyPr anchorCtr="0" anchor="b" bIns="162500" lIns="162500" spcFirstLastPara="1" rIns="162500" wrap="square" tIns="162500">
              <a:noAutofit/>
            </a:bodyPr>
            <a:lstStyle/>
            <a:p>
              <a:pPr indent="0" lvl="0" marL="0" rtl="0" algn="l">
                <a:spcBef>
                  <a:spcPts val="0"/>
                </a:spcBef>
                <a:spcAft>
                  <a:spcPts val="0"/>
                </a:spcAft>
                <a:buNone/>
              </a:pPr>
              <a:r>
                <a:t/>
              </a:r>
              <a:endParaRPr sz="2500">
                <a:highlight>
                  <a:srgbClr val="85DDB5"/>
                </a:highlight>
              </a:endParaRPr>
            </a:p>
          </p:txBody>
        </p:sp>
        <p:sp>
          <p:nvSpPr>
            <p:cNvPr id="8576" name="Google Shape;8576;p1022"/>
            <p:cNvSpPr/>
            <p:nvPr/>
          </p:nvSpPr>
          <p:spPr>
            <a:xfrm>
              <a:off x="6818553" y="2430385"/>
              <a:ext cx="178800" cy="276000"/>
            </a:xfrm>
            <a:prstGeom prst="downArrow">
              <a:avLst>
                <a:gd fmla="val 50000" name="adj1"/>
                <a:gd fmla="val 50000" name="adj2"/>
              </a:avLst>
            </a:prstGeom>
            <a:noFill/>
            <a:ln cap="flat" cmpd="sng" w="9525">
              <a:solidFill>
                <a:srgbClr val="FF5F46"/>
              </a:solidFill>
              <a:prstDash val="solid"/>
              <a:round/>
              <a:headEnd len="sm" w="sm" type="none"/>
              <a:tailEnd len="sm" w="sm" type="none"/>
            </a:ln>
          </p:spPr>
          <p:txBody>
            <a:bodyPr anchorCtr="0" anchor="b" bIns="162500" lIns="162500" spcFirstLastPara="1" rIns="162500" wrap="square" tIns="162500">
              <a:noAutofit/>
            </a:bodyPr>
            <a:lstStyle/>
            <a:p>
              <a:pPr indent="0" lvl="0" marL="0" rtl="0" algn="l">
                <a:spcBef>
                  <a:spcPts val="0"/>
                </a:spcBef>
                <a:spcAft>
                  <a:spcPts val="0"/>
                </a:spcAft>
                <a:buNone/>
              </a:pPr>
              <a:r>
                <a:t/>
              </a:r>
              <a:endParaRPr sz="2500">
                <a:highlight>
                  <a:srgbClr val="85DDB5"/>
                </a:highlight>
              </a:endParaRPr>
            </a:p>
          </p:txBody>
        </p:sp>
        <p:sp>
          <p:nvSpPr>
            <p:cNvPr id="8577" name="Google Shape;8577;p1022"/>
            <p:cNvSpPr txBox="1"/>
            <p:nvPr/>
          </p:nvSpPr>
          <p:spPr>
            <a:xfrm>
              <a:off x="5854502" y="2243450"/>
              <a:ext cx="905100" cy="754200"/>
            </a:xfrm>
            <a:prstGeom prst="rect">
              <a:avLst/>
            </a:prstGeom>
            <a:noFill/>
            <a:ln>
              <a:noFill/>
            </a:ln>
          </p:spPr>
          <p:txBody>
            <a:bodyPr anchorCtr="0" anchor="t" bIns="162500" lIns="162500" spcFirstLastPara="1" rIns="162500" wrap="square" tIns="162500">
              <a:spAutoFit/>
            </a:bodyPr>
            <a:lstStyle/>
            <a:p>
              <a:pPr indent="0" lvl="0" marL="0" rtl="0" algn="ctr">
                <a:spcBef>
                  <a:spcPts val="0"/>
                </a:spcBef>
                <a:spcAft>
                  <a:spcPts val="0"/>
                </a:spcAft>
                <a:buNone/>
              </a:pPr>
              <a:r>
                <a:rPr b="1" lang="en-US" sz="1100">
                  <a:solidFill>
                    <a:srgbClr val="FF5F46"/>
                  </a:solidFill>
                  <a:latin typeface="DM Sans"/>
                  <a:ea typeface="DM Sans"/>
                  <a:cs typeface="DM Sans"/>
                  <a:sym typeface="DM Sans"/>
                </a:rPr>
                <a:t>DBSQL</a:t>
              </a:r>
              <a:endParaRPr b="1" sz="1100">
                <a:solidFill>
                  <a:srgbClr val="FF5F46"/>
                </a:solidFill>
                <a:latin typeface="DM Sans"/>
                <a:ea typeface="DM Sans"/>
                <a:cs typeface="DM Sans"/>
                <a:sym typeface="DM Sans"/>
              </a:endParaRPr>
            </a:p>
            <a:p>
              <a:pPr indent="0" lvl="0" marL="0" rtl="0" algn="ctr">
                <a:spcBef>
                  <a:spcPts val="0"/>
                </a:spcBef>
                <a:spcAft>
                  <a:spcPts val="0"/>
                </a:spcAft>
                <a:buNone/>
              </a:pPr>
              <a:r>
                <a:rPr b="1" lang="en-US" sz="1100">
                  <a:solidFill>
                    <a:srgbClr val="FF5F46"/>
                  </a:solidFill>
                  <a:latin typeface="DM Sans"/>
                  <a:ea typeface="DM Sans"/>
                  <a:cs typeface="DM Sans"/>
                  <a:sym typeface="DM Sans"/>
                </a:rPr>
                <a:t>DB API</a:t>
              </a:r>
              <a:endParaRPr b="1" sz="1100">
                <a:solidFill>
                  <a:srgbClr val="FF5F46"/>
                </a:solidFill>
                <a:latin typeface="DM Sans"/>
                <a:ea typeface="DM Sans"/>
                <a:cs typeface="DM Sans"/>
                <a:sym typeface="DM Sans"/>
              </a:endParaRPr>
            </a:p>
            <a:p>
              <a:pPr indent="0" lvl="0" marL="0" rtl="0" algn="ctr">
                <a:spcBef>
                  <a:spcPts val="0"/>
                </a:spcBef>
                <a:spcAft>
                  <a:spcPts val="0"/>
                </a:spcAft>
                <a:buNone/>
              </a:pPr>
              <a:r>
                <a:rPr b="1" lang="en-US" sz="1100">
                  <a:solidFill>
                    <a:srgbClr val="FF5F46"/>
                  </a:solidFill>
                  <a:latin typeface="DM Sans"/>
                  <a:ea typeface="DM Sans"/>
                  <a:cs typeface="DM Sans"/>
                  <a:sym typeface="DM Sans"/>
                </a:rPr>
                <a:t>DBConnect v2</a:t>
              </a:r>
              <a:endParaRPr b="1" sz="1100">
                <a:solidFill>
                  <a:srgbClr val="FF5F46"/>
                </a:solidFill>
                <a:latin typeface="DM Sans"/>
                <a:ea typeface="DM Sans"/>
                <a:cs typeface="DM Sans"/>
                <a:sym typeface="DM Sans"/>
              </a:endParaRPr>
            </a:p>
          </p:txBody>
        </p:sp>
      </p:grpSp>
      <p:grpSp>
        <p:nvGrpSpPr>
          <p:cNvPr id="8578" name="Google Shape;8578;p1022"/>
          <p:cNvGrpSpPr/>
          <p:nvPr/>
        </p:nvGrpSpPr>
        <p:grpSpPr>
          <a:xfrm>
            <a:off x="1523962" y="3041650"/>
            <a:ext cx="3180720" cy="3070776"/>
            <a:chOff x="1143000" y="1900285"/>
            <a:chExt cx="2385600" cy="2303140"/>
          </a:xfrm>
        </p:grpSpPr>
        <p:sp>
          <p:nvSpPr>
            <p:cNvPr id="8579" name="Google Shape;8579;p1022"/>
            <p:cNvSpPr/>
            <p:nvPr/>
          </p:nvSpPr>
          <p:spPr>
            <a:xfrm>
              <a:off x="1143000" y="2655425"/>
              <a:ext cx="2385600" cy="1548000"/>
            </a:xfrm>
            <a:prstGeom prst="rect">
              <a:avLst/>
            </a:prstGeom>
            <a:noFill/>
            <a:ln cap="flat" cmpd="sng" w="28575">
              <a:solidFill>
                <a:srgbClr val="CCCCCC"/>
              </a:solidFill>
              <a:prstDash val="solid"/>
              <a:round/>
              <a:headEnd len="sm" w="sm" type="none"/>
              <a:tailEnd len="sm" w="sm" type="none"/>
            </a:ln>
          </p:spPr>
          <p:txBody>
            <a:bodyPr anchorCtr="0" anchor="b" bIns="162500" lIns="162500" spcFirstLastPara="1" rIns="162500" wrap="square" tIns="162500">
              <a:noAutofit/>
            </a:bodyPr>
            <a:lstStyle/>
            <a:p>
              <a:pPr indent="0" lvl="0" marL="0" rtl="0" algn="ctr">
                <a:spcBef>
                  <a:spcPts val="0"/>
                </a:spcBef>
                <a:spcAft>
                  <a:spcPts val="0"/>
                </a:spcAft>
                <a:buNone/>
              </a:pPr>
              <a:r>
                <a:rPr lang="en-US" sz="1200">
                  <a:solidFill>
                    <a:srgbClr val="1B3139"/>
                  </a:solidFill>
                  <a:latin typeface="DM Sans"/>
                  <a:ea typeface="DM Sans"/>
                  <a:cs typeface="DM Sans"/>
                  <a:sym typeface="DM Sans"/>
                </a:rPr>
                <a:t>Customer Instance</a:t>
              </a:r>
              <a:endParaRPr sz="1200">
                <a:solidFill>
                  <a:srgbClr val="1B3139"/>
                </a:solidFill>
                <a:latin typeface="DM Sans"/>
                <a:ea typeface="DM Sans"/>
                <a:cs typeface="DM Sans"/>
                <a:sym typeface="DM Sans"/>
              </a:endParaRPr>
            </a:p>
          </p:txBody>
        </p:sp>
        <p:sp>
          <p:nvSpPr>
            <p:cNvPr id="8580" name="Google Shape;8580;p1022"/>
            <p:cNvSpPr/>
            <p:nvPr/>
          </p:nvSpPr>
          <p:spPr>
            <a:xfrm>
              <a:off x="1268412" y="3607581"/>
              <a:ext cx="2134500" cy="276000"/>
            </a:xfrm>
            <a:prstGeom prst="rect">
              <a:avLst/>
            </a:prstGeom>
            <a:noFill/>
            <a:ln cap="flat" cmpd="sng" w="9525">
              <a:solidFill>
                <a:srgbClr val="00A972"/>
              </a:solidFill>
              <a:prstDash val="solid"/>
              <a:round/>
              <a:headEnd len="sm" w="sm" type="none"/>
              <a:tailEnd len="sm" w="sm" type="none"/>
            </a:ln>
          </p:spPr>
          <p:txBody>
            <a:bodyPr anchorCtr="0" anchor="ctr" bIns="162500" lIns="162500" spcFirstLastPara="1" rIns="162500" wrap="square" tIns="162500">
              <a:noAutofit/>
            </a:bodyPr>
            <a:lstStyle/>
            <a:p>
              <a:pPr indent="0" lvl="0" marL="0" rtl="0" algn="ctr">
                <a:spcBef>
                  <a:spcPts val="0"/>
                </a:spcBef>
                <a:spcAft>
                  <a:spcPts val="0"/>
                </a:spcAft>
                <a:buNone/>
              </a:pPr>
              <a:r>
                <a:rPr b="1" lang="en-US" sz="1200">
                  <a:solidFill>
                    <a:srgbClr val="1B3139"/>
                  </a:solidFill>
                  <a:latin typeface="DM Sans"/>
                  <a:ea typeface="DM Sans"/>
                  <a:cs typeface="DM Sans"/>
                  <a:sym typeface="DM Sans"/>
                </a:rPr>
                <a:t>Delta Lake</a:t>
              </a:r>
              <a:endParaRPr b="1" sz="1200">
                <a:solidFill>
                  <a:srgbClr val="1B3139"/>
                </a:solidFill>
                <a:latin typeface="DM Sans"/>
                <a:ea typeface="DM Sans"/>
                <a:cs typeface="DM Sans"/>
                <a:sym typeface="DM Sans"/>
              </a:endParaRPr>
            </a:p>
          </p:txBody>
        </p:sp>
        <p:sp>
          <p:nvSpPr>
            <p:cNvPr id="8581" name="Google Shape;8581;p1022"/>
            <p:cNvSpPr/>
            <p:nvPr/>
          </p:nvSpPr>
          <p:spPr>
            <a:xfrm>
              <a:off x="1268412" y="3268687"/>
              <a:ext cx="2134500" cy="276000"/>
            </a:xfrm>
            <a:prstGeom prst="rect">
              <a:avLst/>
            </a:prstGeom>
            <a:noFill/>
            <a:ln cap="flat" cmpd="sng" w="9525">
              <a:solidFill>
                <a:srgbClr val="00A972"/>
              </a:solidFill>
              <a:prstDash val="solid"/>
              <a:round/>
              <a:headEnd len="sm" w="sm" type="none"/>
              <a:tailEnd len="sm" w="sm" type="none"/>
            </a:ln>
          </p:spPr>
          <p:txBody>
            <a:bodyPr anchorCtr="0" anchor="ctr" bIns="162500" lIns="162500" spcFirstLastPara="1" rIns="162500" wrap="square" tIns="162500">
              <a:noAutofit/>
            </a:bodyPr>
            <a:lstStyle/>
            <a:p>
              <a:pPr indent="0" lvl="0" marL="0" rtl="0" algn="ctr">
                <a:spcBef>
                  <a:spcPts val="0"/>
                </a:spcBef>
                <a:spcAft>
                  <a:spcPts val="0"/>
                </a:spcAft>
                <a:buNone/>
              </a:pPr>
              <a:r>
                <a:rPr b="1" lang="en-US" sz="1200">
                  <a:solidFill>
                    <a:srgbClr val="1B3139"/>
                  </a:solidFill>
                  <a:latin typeface="DM Sans"/>
                  <a:ea typeface="DM Sans"/>
                  <a:cs typeface="DM Sans"/>
                  <a:sym typeface="DM Sans"/>
                </a:rPr>
                <a:t>Unity Catalog</a:t>
              </a:r>
              <a:endParaRPr b="1" sz="1200">
                <a:solidFill>
                  <a:srgbClr val="1B3139"/>
                </a:solidFill>
                <a:latin typeface="DM Sans"/>
                <a:ea typeface="DM Sans"/>
                <a:cs typeface="DM Sans"/>
                <a:sym typeface="DM Sans"/>
              </a:endParaRPr>
            </a:p>
          </p:txBody>
        </p:sp>
        <p:pic>
          <p:nvPicPr>
            <p:cNvPr descr="Browser window outline" id="8582" name="Google Shape;8582;p1022"/>
            <p:cNvPicPr preferRelativeResize="0"/>
            <p:nvPr/>
          </p:nvPicPr>
          <p:blipFill rotWithShape="1">
            <a:blip r:embed="rId3">
              <a:alphaModFix/>
            </a:blip>
            <a:srcRect b="0" l="0" r="0" t="0"/>
            <a:stretch/>
          </p:blipFill>
          <p:spPr>
            <a:xfrm>
              <a:off x="1457481" y="1900285"/>
              <a:ext cx="554824" cy="481226"/>
            </a:xfrm>
            <a:prstGeom prst="rect">
              <a:avLst/>
            </a:prstGeom>
            <a:noFill/>
            <a:ln>
              <a:noFill/>
            </a:ln>
          </p:spPr>
        </p:pic>
        <p:pic>
          <p:nvPicPr>
            <p:cNvPr descr="Browser window outline" id="8583" name="Google Shape;8583;p1022"/>
            <p:cNvPicPr preferRelativeResize="0"/>
            <p:nvPr/>
          </p:nvPicPr>
          <p:blipFill rotWithShape="1">
            <a:blip r:embed="rId3">
              <a:alphaModFix/>
            </a:blip>
            <a:srcRect b="0" l="0" r="0" t="0"/>
            <a:stretch/>
          </p:blipFill>
          <p:spPr>
            <a:xfrm>
              <a:off x="2645579" y="1900285"/>
              <a:ext cx="554824" cy="481226"/>
            </a:xfrm>
            <a:prstGeom prst="rect">
              <a:avLst/>
            </a:prstGeom>
            <a:noFill/>
            <a:ln>
              <a:noFill/>
            </a:ln>
          </p:spPr>
        </p:pic>
        <p:sp>
          <p:nvSpPr>
            <p:cNvPr id="8584" name="Google Shape;8584;p1022"/>
            <p:cNvSpPr/>
            <p:nvPr/>
          </p:nvSpPr>
          <p:spPr>
            <a:xfrm>
              <a:off x="1268412" y="2929793"/>
              <a:ext cx="2134500" cy="276000"/>
            </a:xfrm>
            <a:prstGeom prst="rect">
              <a:avLst/>
            </a:prstGeom>
            <a:noFill/>
            <a:ln cap="flat" cmpd="sng" w="9525">
              <a:solidFill>
                <a:srgbClr val="00A972"/>
              </a:solidFill>
              <a:prstDash val="solid"/>
              <a:round/>
              <a:headEnd len="sm" w="sm" type="none"/>
              <a:tailEnd len="sm" w="sm" type="none"/>
            </a:ln>
          </p:spPr>
          <p:txBody>
            <a:bodyPr anchorCtr="0" anchor="ctr" bIns="162500" lIns="162500" spcFirstLastPara="1" rIns="162500" wrap="square" tIns="162500">
              <a:noAutofit/>
            </a:bodyPr>
            <a:lstStyle/>
            <a:p>
              <a:pPr indent="0" lvl="0" marL="0" rtl="0" algn="ctr">
                <a:spcBef>
                  <a:spcPts val="0"/>
                </a:spcBef>
                <a:spcAft>
                  <a:spcPts val="0"/>
                </a:spcAft>
                <a:buNone/>
              </a:pPr>
              <a:r>
                <a:rPr b="1" lang="en-US" sz="1200">
                  <a:solidFill>
                    <a:srgbClr val="1B3139"/>
                  </a:solidFill>
                  <a:latin typeface="DM Sans"/>
                  <a:ea typeface="DM Sans"/>
                  <a:cs typeface="DM Sans"/>
                  <a:sym typeface="DM Sans"/>
                </a:rPr>
                <a:t>Databricks compute and services</a:t>
              </a:r>
              <a:endParaRPr b="1" sz="1200">
                <a:solidFill>
                  <a:srgbClr val="1B3139"/>
                </a:solidFill>
                <a:latin typeface="DM Sans"/>
                <a:ea typeface="DM Sans"/>
                <a:cs typeface="DM Sans"/>
                <a:sym typeface="DM Sans"/>
              </a:endParaRPr>
            </a:p>
          </p:txBody>
        </p:sp>
        <p:sp>
          <p:nvSpPr>
            <p:cNvPr id="8585" name="Google Shape;8585;p1022"/>
            <p:cNvSpPr/>
            <p:nvPr/>
          </p:nvSpPr>
          <p:spPr>
            <a:xfrm>
              <a:off x="1645531" y="2498785"/>
              <a:ext cx="178800" cy="276000"/>
            </a:xfrm>
            <a:prstGeom prst="downArrow">
              <a:avLst>
                <a:gd fmla="val 50000" name="adj1"/>
                <a:gd fmla="val 50000" name="adj2"/>
              </a:avLst>
            </a:prstGeom>
            <a:noFill/>
            <a:ln cap="flat" cmpd="sng" w="9525">
              <a:solidFill>
                <a:srgbClr val="FF5F46"/>
              </a:solidFill>
              <a:prstDash val="solid"/>
              <a:round/>
              <a:headEnd len="sm" w="sm" type="none"/>
              <a:tailEnd len="sm" w="sm" type="none"/>
            </a:ln>
          </p:spPr>
          <p:txBody>
            <a:bodyPr anchorCtr="0" anchor="b" bIns="162500" lIns="162500" spcFirstLastPara="1" rIns="162500" wrap="square" tIns="162500">
              <a:noAutofit/>
            </a:bodyPr>
            <a:lstStyle/>
            <a:p>
              <a:pPr indent="0" lvl="0" marL="0" rtl="0" algn="l">
                <a:spcBef>
                  <a:spcPts val="0"/>
                </a:spcBef>
                <a:spcAft>
                  <a:spcPts val="0"/>
                </a:spcAft>
                <a:buNone/>
              </a:pPr>
              <a:r>
                <a:t/>
              </a:r>
              <a:endParaRPr sz="2500">
                <a:highlight>
                  <a:srgbClr val="85DDB5"/>
                </a:highlight>
              </a:endParaRPr>
            </a:p>
          </p:txBody>
        </p:sp>
        <p:sp>
          <p:nvSpPr>
            <p:cNvPr id="8586" name="Google Shape;8586;p1022"/>
            <p:cNvSpPr/>
            <p:nvPr/>
          </p:nvSpPr>
          <p:spPr>
            <a:xfrm>
              <a:off x="2847053" y="2498785"/>
              <a:ext cx="178800" cy="276000"/>
            </a:xfrm>
            <a:prstGeom prst="downArrow">
              <a:avLst>
                <a:gd fmla="val 50000" name="adj1"/>
                <a:gd fmla="val 50000" name="adj2"/>
              </a:avLst>
            </a:prstGeom>
            <a:noFill/>
            <a:ln cap="flat" cmpd="sng" w="9525">
              <a:solidFill>
                <a:srgbClr val="FF5F46"/>
              </a:solidFill>
              <a:prstDash val="solid"/>
              <a:round/>
              <a:headEnd len="sm" w="sm" type="none"/>
              <a:tailEnd len="sm" w="sm" type="none"/>
            </a:ln>
          </p:spPr>
          <p:txBody>
            <a:bodyPr anchorCtr="0" anchor="b" bIns="162500" lIns="162500" spcFirstLastPara="1" rIns="162500" wrap="square" tIns="162500">
              <a:noAutofit/>
            </a:bodyPr>
            <a:lstStyle/>
            <a:p>
              <a:pPr indent="0" lvl="0" marL="0" rtl="0" algn="l">
                <a:spcBef>
                  <a:spcPts val="0"/>
                </a:spcBef>
                <a:spcAft>
                  <a:spcPts val="0"/>
                </a:spcAft>
                <a:buNone/>
              </a:pPr>
              <a:r>
                <a:t/>
              </a:r>
              <a:endParaRPr sz="2500">
                <a:highlight>
                  <a:srgbClr val="85DDB5"/>
                </a:highlight>
              </a:endParaRPr>
            </a:p>
          </p:txBody>
        </p:sp>
        <p:sp>
          <p:nvSpPr>
            <p:cNvPr id="8587" name="Google Shape;8587;p1022"/>
            <p:cNvSpPr txBox="1"/>
            <p:nvPr/>
          </p:nvSpPr>
          <p:spPr>
            <a:xfrm>
              <a:off x="1883002" y="2311850"/>
              <a:ext cx="905100" cy="754200"/>
            </a:xfrm>
            <a:prstGeom prst="rect">
              <a:avLst/>
            </a:prstGeom>
            <a:noFill/>
            <a:ln>
              <a:noFill/>
            </a:ln>
          </p:spPr>
          <p:txBody>
            <a:bodyPr anchorCtr="0" anchor="t" bIns="162500" lIns="162500" spcFirstLastPara="1" rIns="162500" wrap="square" tIns="162500">
              <a:spAutoFit/>
            </a:bodyPr>
            <a:lstStyle/>
            <a:p>
              <a:pPr indent="0" lvl="0" marL="0" rtl="0" algn="ctr">
                <a:spcBef>
                  <a:spcPts val="0"/>
                </a:spcBef>
                <a:spcAft>
                  <a:spcPts val="0"/>
                </a:spcAft>
                <a:buNone/>
              </a:pPr>
              <a:r>
                <a:rPr b="1" lang="en-US" sz="1100">
                  <a:solidFill>
                    <a:srgbClr val="FF5F46"/>
                  </a:solidFill>
                  <a:latin typeface="DM Sans"/>
                  <a:ea typeface="DM Sans"/>
                  <a:cs typeface="DM Sans"/>
                  <a:sym typeface="DM Sans"/>
                </a:rPr>
                <a:t>DBSQL</a:t>
              </a:r>
              <a:endParaRPr b="1" sz="1100">
                <a:solidFill>
                  <a:srgbClr val="FF5F46"/>
                </a:solidFill>
                <a:latin typeface="DM Sans"/>
                <a:ea typeface="DM Sans"/>
                <a:cs typeface="DM Sans"/>
                <a:sym typeface="DM Sans"/>
              </a:endParaRPr>
            </a:p>
            <a:p>
              <a:pPr indent="0" lvl="0" marL="0" rtl="0" algn="ctr">
                <a:spcBef>
                  <a:spcPts val="0"/>
                </a:spcBef>
                <a:spcAft>
                  <a:spcPts val="0"/>
                </a:spcAft>
                <a:buNone/>
              </a:pPr>
              <a:r>
                <a:rPr b="1" lang="en-US" sz="1100">
                  <a:solidFill>
                    <a:srgbClr val="FF5F46"/>
                  </a:solidFill>
                  <a:latin typeface="DM Sans"/>
                  <a:ea typeface="DM Sans"/>
                  <a:cs typeface="DM Sans"/>
                  <a:sym typeface="DM Sans"/>
                </a:rPr>
                <a:t>DB API</a:t>
              </a:r>
              <a:endParaRPr b="1" sz="1100">
                <a:solidFill>
                  <a:srgbClr val="FF5F46"/>
                </a:solidFill>
                <a:latin typeface="DM Sans"/>
                <a:ea typeface="DM Sans"/>
                <a:cs typeface="DM Sans"/>
                <a:sym typeface="DM Sans"/>
              </a:endParaRPr>
            </a:p>
            <a:p>
              <a:pPr indent="0" lvl="0" marL="0" rtl="0" algn="ctr">
                <a:spcBef>
                  <a:spcPts val="0"/>
                </a:spcBef>
                <a:spcAft>
                  <a:spcPts val="0"/>
                </a:spcAft>
                <a:buNone/>
              </a:pPr>
              <a:r>
                <a:rPr b="1" lang="en-US" sz="1100">
                  <a:solidFill>
                    <a:srgbClr val="FF5F46"/>
                  </a:solidFill>
                  <a:latin typeface="DM Sans"/>
                  <a:ea typeface="DM Sans"/>
                  <a:cs typeface="DM Sans"/>
                  <a:sym typeface="DM Sans"/>
                </a:rPr>
                <a:t>DBConnect v2</a:t>
              </a:r>
              <a:endParaRPr b="1" sz="1100">
                <a:solidFill>
                  <a:srgbClr val="FF5F46"/>
                </a:solidFill>
                <a:latin typeface="DM Sans"/>
                <a:ea typeface="DM Sans"/>
                <a:cs typeface="DM Sans"/>
                <a:sym typeface="DM Sans"/>
              </a:endParaRPr>
            </a:p>
          </p:txBody>
        </p:sp>
      </p:grpSp>
      <p:sp>
        <p:nvSpPr>
          <p:cNvPr id="8588" name="Google Shape;8588;p1022"/>
          <p:cNvSpPr txBox="1"/>
          <p:nvPr/>
        </p:nvSpPr>
        <p:spPr>
          <a:xfrm>
            <a:off x="1556400" y="2771700"/>
            <a:ext cx="3116100" cy="270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200">
                <a:latin typeface="DM Sans"/>
                <a:ea typeface="DM Sans"/>
                <a:cs typeface="DM Sans"/>
                <a:sym typeface="DM Sans"/>
              </a:rPr>
              <a:t>Traditional integration</a:t>
            </a:r>
            <a:endParaRPr b="1" sz="1200">
              <a:latin typeface="DM Sans"/>
              <a:ea typeface="DM Sans"/>
              <a:cs typeface="DM Sans"/>
              <a:sym typeface="DM Sans"/>
            </a:endParaRPr>
          </a:p>
        </p:txBody>
      </p:sp>
      <p:sp>
        <p:nvSpPr>
          <p:cNvPr id="8589" name="Google Shape;8589;p1022"/>
          <p:cNvSpPr txBox="1"/>
          <p:nvPr/>
        </p:nvSpPr>
        <p:spPr>
          <a:xfrm>
            <a:off x="7165100" y="1637667"/>
            <a:ext cx="3116100" cy="270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200">
                <a:latin typeface="DM Sans"/>
                <a:ea typeface="DM Sans"/>
                <a:cs typeface="DM Sans"/>
                <a:sym typeface="DM Sans"/>
              </a:rPr>
              <a:t>Lakehouse App</a:t>
            </a:r>
            <a:endParaRPr b="1" sz="1200">
              <a:latin typeface="DM Sans"/>
              <a:ea typeface="DM Sans"/>
              <a:cs typeface="DM Sans"/>
              <a:sym typeface="DM Sans"/>
            </a:endParaRPr>
          </a:p>
        </p:txBody>
      </p:sp>
      <p:sp>
        <p:nvSpPr>
          <p:cNvPr id="8590" name="Google Shape;8590;p1022"/>
          <p:cNvSpPr txBox="1"/>
          <p:nvPr/>
        </p:nvSpPr>
        <p:spPr>
          <a:xfrm>
            <a:off x="531000" y="1629767"/>
            <a:ext cx="6097200" cy="1288500"/>
          </a:xfrm>
          <a:prstGeom prst="rect">
            <a:avLst/>
          </a:prstGeom>
          <a:noFill/>
          <a:ln>
            <a:noFill/>
          </a:ln>
        </p:spPr>
        <p:txBody>
          <a:bodyPr anchorCtr="0" anchor="t" bIns="121900" lIns="121900" spcFirstLastPara="1" rIns="121900" wrap="square" tIns="121900">
            <a:noAutofit/>
          </a:bodyPr>
          <a:lstStyle/>
          <a:p>
            <a:pPr indent="-406400" lvl="0" marL="609600" rtl="0" algn="l">
              <a:spcBef>
                <a:spcPts val="0"/>
              </a:spcBef>
              <a:spcAft>
                <a:spcPts val="0"/>
              </a:spcAft>
              <a:buClr>
                <a:schemeClr val="dk2"/>
              </a:buClr>
              <a:buSzPts val="1600"/>
              <a:buFont typeface="DM Sans"/>
              <a:buChar char="■"/>
            </a:pPr>
            <a:r>
              <a:rPr lang="en-US" sz="1600">
                <a:latin typeface="DM Sans"/>
                <a:ea typeface="DM Sans"/>
                <a:cs typeface="DM Sans"/>
                <a:sym typeface="DM Sans"/>
              </a:rPr>
              <a:t>Run fully on Databricks</a:t>
            </a:r>
            <a:endParaRPr sz="1600">
              <a:latin typeface="DM Sans"/>
              <a:ea typeface="DM Sans"/>
              <a:cs typeface="DM Sans"/>
              <a:sym typeface="DM Sans"/>
            </a:endParaRPr>
          </a:p>
          <a:p>
            <a:pPr indent="-406400" lvl="0" marL="609600" rtl="0" algn="l">
              <a:spcBef>
                <a:spcPts val="0"/>
              </a:spcBef>
              <a:spcAft>
                <a:spcPts val="0"/>
              </a:spcAft>
              <a:buClr>
                <a:schemeClr val="dk2"/>
              </a:buClr>
              <a:buSzPts val="1600"/>
              <a:buFont typeface="DM Sans"/>
              <a:buChar char="■"/>
            </a:pPr>
            <a:r>
              <a:rPr lang="en-US" sz="1600">
                <a:latin typeface="DM Sans"/>
                <a:ea typeface="DM Sans"/>
                <a:cs typeface="DM Sans"/>
                <a:sym typeface="DM Sans"/>
              </a:rPr>
              <a:t>Are automatically sandboxed and secured</a:t>
            </a:r>
            <a:endParaRPr sz="1600">
              <a:latin typeface="DM Sans"/>
              <a:ea typeface="DM Sans"/>
              <a:cs typeface="DM Sans"/>
              <a:sym typeface="DM Sans"/>
            </a:endParaRPr>
          </a:p>
          <a:p>
            <a:pPr indent="-406400" lvl="0" marL="609600" rtl="0" algn="l">
              <a:spcBef>
                <a:spcPts val="0"/>
              </a:spcBef>
              <a:spcAft>
                <a:spcPts val="0"/>
              </a:spcAft>
              <a:buClr>
                <a:schemeClr val="dk2"/>
              </a:buClr>
              <a:buSzPts val="1600"/>
              <a:buFont typeface="DM Sans"/>
              <a:buChar char="■"/>
            </a:pPr>
            <a:r>
              <a:rPr lang="en-US" sz="1600">
                <a:latin typeface="DM Sans"/>
                <a:ea typeface="DM Sans"/>
                <a:cs typeface="DM Sans"/>
                <a:sym typeface="DM Sans"/>
              </a:rPr>
              <a:t>Can be distributed through the Marketplace</a:t>
            </a:r>
            <a:endParaRPr sz="1600">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4" name="Shape 8594"/>
        <p:cNvGrpSpPr/>
        <p:nvPr/>
      </p:nvGrpSpPr>
      <p:grpSpPr>
        <a:xfrm>
          <a:off x="0" y="0"/>
          <a:ext cx="0" cy="0"/>
          <a:chOff x="0" y="0"/>
          <a:chExt cx="0" cy="0"/>
        </a:xfrm>
      </p:grpSpPr>
      <p:sp>
        <p:nvSpPr>
          <p:cNvPr id="8595" name="Google Shape;8595;p1023"/>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lnSpc>
                <a:spcPct val="115000"/>
              </a:lnSpc>
              <a:spcBef>
                <a:spcPts val="1100"/>
              </a:spcBef>
              <a:spcAft>
                <a:spcPts val="0"/>
              </a:spcAft>
              <a:buNone/>
            </a:pPr>
            <a:r>
              <a:rPr lang="en-US" sz="3100"/>
              <a:t>Change Data Feed</a:t>
            </a:r>
            <a:endParaRPr sz="4100"/>
          </a:p>
        </p:txBody>
      </p:sp>
      <p:sp>
        <p:nvSpPr>
          <p:cNvPr id="8596" name="Google Shape;8596;p1023"/>
          <p:cNvSpPr txBox="1"/>
          <p:nvPr>
            <p:ph idx="2" type="body"/>
          </p:nvPr>
        </p:nvSpPr>
        <p:spPr>
          <a:xfrm>
            <a:off x="749425" y="2244877"/>
            <a:ext cx="5132400" cy="3142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Pros:</a:t>
            </a:r>
            <a:endParaRPr b="1" sz="2000">
              <a:solidFill>
                <a:schemeClr val="accent1"/>
              </a:solidFill>
            </a:endParaRPr>
          </a:p>
          <a:p>
            <a:pPr indent="-412750" lvl="0" marL="609600" rtl="0" algn="l">
              <a:spcBef>
                <a:spcPts val="1100"/>
              </a:spcBef>
              <a:spcAft>
                <a:spcPts val="0"/>
              </a:spcAft>
              <a:buSzPts val="1700"/>
              <a:buChar char="•"/>
            </a:pPr>
            <a:r>
              <a:rPr lang="en-US" sz="1700"/>
              <a:t>Only process what has changed instead of replication the full table</a:t>
            </a:r>
            <a:endParaRPr sz="1700"/>
          </a:p>
          <a:p>
            <a:pPr indent="-412750" lvl="0" marL="609600" rtl="0" algn="l">
              <a:spcBef>
                <a:spcPts val="0"/>
              </a:spcBef>
              <a:spcAft>
                <a:spcPts val="0"/>
              </a:spcAft>
              <a:buSzPts val="1700"/>
              <a:buChar char="•"/>
            </a:pPr>
            <a:r>
              <a:rPr lang="en-US" sz="1700"/>
              <a:t>Outputting data from Delta to other systems can help solve specific needs and support other applications</a:t>
            </a:r>
            <a:endParaRPr sz="1700"/>
          </a:p>
        </p:txBody>
      </p:sp>
      <p:sp>
        <p:nvSpPr>
          <p:cNvPr id="8597" name="Google Shape;8597;p1023"/>
          <p:cNvSpPr txBox="1"/>
          <p:nvPr>
            <p:ph idx="2" type="body"/>
          </p:nvPr>
        </p:nvSpPr>
        <p:spPr>
          <a:xfrm>
            <a:off x="6210096" y="2244877"/>
            <a:ext cx="5025900" cy="3293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Cons:</a:t>
            </a:r>
            <a:endParaRPr b="1" sz="2000">
              <a:solidFill>
                <a:schemeClr val="accent1"/>
              </a:solidFill>
            </a:endParaRPr>
          </a:p>
          <a:p>
            <a:pPr indent="-412750" lvl="0" marL="609600" rtl="0" algn="l">
              <a:spcBef>
                <a:spcPts val="1100"/>
              </a:spcBef>
              <a:spcAft>
                <a:spcPts val="0"/>
              </a:spcAft>
              <a:buSzPts val="1700"/>
              <a:buChar char="•"/>
            </a:pPr>
            <a:r>
              <a:rPr lang="en-US" sz="1700"/>
              <a:t>Business u</a:t>
            </a:r>
            <a:r>
              <a:rPr lang="en-US" sz="1700"/>
              <a:t>sers need to be onboarded to Databricks</a:t>
            </a:r>
            <a:endParaRPr sz="1700"/>
          </a:p>
          <a:p>
            <a:pPr indent="-412750" lvl="0" marL="609600" rtl="0" algn="l">
              <a:spcBef>
                <a:spcPts val="0"/>
              </a:spcBef>
              <a:spcAft>
                <a:spcPts val="0"/>
              </a:spcAft>
              <a:buSzPts val="1700"/>
              <a:buChar char="•"/>
            </a:pPr>
            <a:r>
              <a:rPr lang="en-US" sz="1700"/>
              <a:t>Does not work with ST and MV yet (ie. not compatible with Delta Live Table) - in the roadmap</a:t>
            </a:r>
            <a:endParaRPr sz="1700"/>
          </a:p>
        </p:txBody>
      </p:sp>
      <p:sp>
        <p:nvSpPr>
          <p:cNvPr id="8598" name="Google Shape;8598;p1023"/>
          <p:cNvSpPr txBox="1"/>
          <p:nvPr/>
        </p:nvSpPr>
        <p:spPr>
          <a:xfrm>
            <a:off x="749425" y="1093400"/>
            <a:ext cx="10486500" cy="128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a:solidFill>
                  <a:schemeClr val="accent1"/>
                </a:solidFill>
                <a:latin typeface="DM Sans"/>
                <a:ea typeface="DM Sans"/>
                <a:cs typeface="DM Sans"/>
                <a:sym typeface="DM Sans"/>
              </a:rPr>
              <a:t>Summary &amp; User Journey: </a:t>
            </a:r>
            <a:r>
              <a:rPr lang="en-US">
                <a:solidFill>
                  <a:schemeClr val="dk1"/>
                </a:solidFill>
                <a:latin typeface="DM Sans"/>
                <a:ea typeface="DM Sans"/>
                <a:cs typeface="DM Sans"/>
                <a:sym typeface="DM Sans"/>
              </a:rPr>
              <a:t>Delta Change Data Feed is an output from Delta Lake. This means that CDF applies when processing from a Delta format to a further step in the data flow. This will allow you to use the Change Data Feed in moving to the Silver or Gold layers or feeding out to an external platform.  </a:t>
            </a:r>
            <a:endParaRPr>
              <a:solidFill>
                <a:schemeClr val="dk1"/>
              </a:solidFill>
              <a:latin typeface="DM Sans"/>
              <a:ea typeface="DM Sans"/>
              <a:cs typeface="DM Sans"/>
              <a:sym typeface="DM Sans"/>
            </a:endParaRPr>
          </a:p>
          <a:p>
            <a:pPr indent="0" lvl="0" marL="0" rtl="0" algn="l">
              <a:lnSpc>
                <a:spcPct val="115000"/>
              </a:lnSpc>
              <a:spcBef>
                <a:spcPts val="1100"/>
              </a:spcBef>
              <a:spcAft>
                <a:spcPts val="0"/>
              </a:spcAft>
              <a:buNone/>
            </a:pPr>
            <a:r>
              <a:t/>
            </a:r>
            <a:endParaRPr>
              <a:solidFill>
                <a:schemeClr val="dk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3" name="Shape 8603"/>
        <p:cNvGrpSpPr/>
        <p:nvPr/>
      </p:nvGrpSpPr>
      <p:grpSpPr>
        <a:xfrm>
          <a:off x="0" y="0"/>
          <a:ext cx="0" cy="0"/>
          <a:chOff x="0" y="0"/>
          <a:chExt cx="0" cy="0"/>
        </a:xfrm>
      </p:grpSpPr>
      <p:sp>
        <p:nvSpPr>
          <p:cNvPr id="8604" name="Google Shape;8604;p1024"/>
          <p:cNvSpPr/>
          <p:nvPr/>
        </p:nvSpPr>
        <p:spPr>
          <a:xfrm>
            <a:off x="4378025" y="1256325"/>
            <a:ext cx="7638000" cy="418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05" name="Google Shape;8605;p1024"/>
          <p:cNvSpPr txBox="1"/>
          <p:nvPr>
            <p:ph type="title"/>
          </p:nvPr>
        </p:nvSpPr>
        <p:spPr>
          <a:xfrm>
            <a:off x="609608" y="764197"/>
            <a:ext cx="10662000" cy="583500"/>
          </a:xfrm>
          <a:prstGeom prst="rect">
            <a:avLst/>
          </a:prstGeom>
        </p:spPr>
        <p:txBody>
          <a:bodyPr anchorCtr="0" anchor="ctr" bIns="0" lIns="0" spcFirstLastPara="1" rIns="0" wrap="square" tIns="0">
            <a:noAutofit/>
          </a:bodyPr>
          <a:lstStyle/>
          <a:p>
            <a:pPr indent="0" lvl="0" marL="0" rtl="0" algn="l">
              <a:lnSpc>
                <a:spcPct val="115000"/>
              </a:lnSpc>
              <a:spcBef>
                <a:spcPts val="1100"/>
              </a:spcBef>
              <a:spcAft>
                <a:spcPts val="0"/>
              </a:spcAft>
              <a:buNone/>
            </a:pPr>
            <a:r>
              <a:rPr lang="en-US" sz="3100"/>
              <a:t>Change Data Feed</a:t>
            </a:r>
            <a:endParaRPr sz="3100"/>
          </a:p>
          <a:p>
            <a:pPr indent="0" lvl="0" marL="0" rtl="0" algn="l">
              <a:spcBef>
                <a:spcPts val="0"/>
              </a:spcBef>
              <a:spcAft>
                <a:spcPts val="0"/>
              </a:spcAft>
              <a:buNone/>
            </a:pPr>
            <a:r>
              <a:t/>
            </a:r>
            <a:endParaRPr sz="3100"/>
          </a:p>
        </p:txBody>
      </p:sp>
      <p:sp>
        <p:nvSpPr>
          <p:cNvPr id="8606" name="Google Shape;8606;p1024"/>
          <p:cNvSpPr txBox="1"/>
          <p:nvPr>
            <p:ph idx="1" type="subTitle"/>
          </p:nvPr>
        </p:nvSpPr>
        <p:spPr>
          <a:xfrm>
            <a:off x="685800" y="10429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Architecture </a:t>
            </a:r>
            <a:endParaRPr/>
          </a:p>
        </p:txBody>
      </p:sp>
      <p:sp>
        <p:nvSpPr>
          <p:cNvPr id="8607" name="Google Shape;8607;p1024"/>
          <p:cNvSpPr/>
          <p:nvPr/>
        </p:nvSpPr>
        <p:spPr>
          <a:xfrm>
            <a:off x="409000" y="2738900"/>
            <a:ext cx="37776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8608" name="Google Shape;8608;p1024"/>
          <p:cNvPicPr preferRelativeResize="0"/>
          <p:nvPr/>
        </p:nvPicPr>
        <p:blipFill rotWithShape="1">
          <a:blip r:embed="rId3">
            <a:alphaModFix/>
          </a:blip>
          <a:srcRect b="0" l="0" r="0" t="0"/>
          <a:stretch/>
        </p:blipFill>
        <p:spPr>
          <a:xfrm>
            <a:off x="2117000" y="2824397"/>
            <a:ext cx="361222" cy="280621"/>
          </a:xfrm>
          <a:prstGeom prst="rect">
            <a:avLst/>
          </a:prstGeom>
          <a:noFill/>
          <a:ln>
            <a:noFill/>
          </a:ln>
        </p:spPr>
      </p:pic>
      <p:pic>
        <p:nvPicPr>
          <p:cNvPr id="8609" name="Google Shape;8609;p1024"/>
          <p:cNvPicPr preferRelativeResize="0"/>
          <p:nvPr/>
        </p:nvPicPr>
        <p:blipFill rotWithShape="1">
          <a:blip r:embed="rId4">
            <a:alphaModFix/>
          </a:blip>
          <a:srcRect b="0" l="0" r="0" t="0"/>
          <a:stretch/>
        </p:blipFill>
        <p:spPr>
          <a:xfrm>
            <a:off x="902587" y="3701804"/>
            <a:ext cx="498009" cy="609624"/>
          </a:xfrm>
          <a:prstGeom prst="rect">
            <a:avLst/>
          </a:prstGeom>
          <a:noFill/>
          <a:ln>
            <a:noFill/>
          </a:ln>
        </p:spPr>
      </p:pic>
      <p:pic>
        <p:nvPicPr>
          <p:cNvPr id="8610" name="Google Shape;8610;p1024"/>
          <p:cNvPicPr preferRelativeResize="0"/>
          <p:nvPr/>
        </p:nvPicPr>
        <p:blipFill rotWithShape="1">
          <a:blip r:embed="rId5">
            <a:alphaModFix/>
          </a:blip>
          <a:srcRect b="0" l="0" r="0" t="0"/>
          <a:stretch/>
        </p:blipFill>
        <p:spPr>
          <a:xfrm>
            <a:off x="3194617" y="3701807"/>
            <a:ext cx="491248" cy="601344"/>
          </a:xfrm>
          <a:prstGeom prst="rect">
            <a:avLst/>
          </a:prstGeom>
          <a:noFill/>
          <a:ln>
            <a:noFill/>
          </a:ln>
        </p:spPr>
      </p:pic>
      <p:pic>
        <p:nvPicPr>
          <p:cNvPr id="8611" name="Google Shape;8611;p1024"/>
          <p:cNvPicPr preferRelativeResize="0"/>
          <p:nvPr/>
        </p:nvPicPr>
        <p:blipFill rotWithShape="1">
          <a:blip r:embed="rId6">
            <a:alphaModFix/>
          </a:blip>
          <a:srcRect b="0" l="0" r="0" t="0"/>
          <a:stretch/>
        </p:blipFill>
        <p:spPr>
          <a:xfrm>
            <a:off x="2051986" y="3701807"/>
            <a:ext cx="491251" cy="601348"/>
          </a:xfrm>
          <a:prstGeom prst="rect">
            <a:avLst/>
          </a:prstGeom>
          <a:noFill/>
          <a:ln>
            <a:noFill/>
          </a:ln>
        </p:spPr>
      </p:pic>
      <p:sp>
        <p:nvSpPr>
          <p:cNvPr id="8612" name="Google Shape;8612;p1024"/>
          <p:cNvSpPr txBox="1"/>
          <p:nvPr/>
        </p:nvSpPr>
        <p:spPr>
          <a:xfrm>
            <a:off x="684104" y="42799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8613" name="Google Shape;8613;p1024"/>
          <p:cNvSpPr txBox="1"/>
          <p:nvPr/>
        </p:nvSpPr>
        <p:spPr>
          <a:xfrm>
            <a:off x="739663"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8614" name="Google Shape;8614;p1024"/>
          <p:cNvSpPr txBox="1"/>
          <p:nvPr/>
        </p:nvSpPr>
        <p:spPr>
          <a:xfrm>
            <a:off x="1871127" y="42799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8615" name="Google Shape;8615;p1024"/>
          <p:cNvSpPr txBox="1"/>
          <p:nvPr/>
        </p:nvSpPr>
        <p:spPr>
          <a:xfrm>
            <a:off x="1885678"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8616" name="Google Shape;8616;p1024"/>
          <p:cNvSpPr txBox="1"/>
          <p:nvPr/>
        </p:nvSpPr>
        <p:spPr>
          <a:xfrm>
            <a:off x="3007188" y="42909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8617" name="Google Shape;8617;p1024"/>
          <p:cNvSpPr txBox="1"/>
          <p:nvPr/>
        </p:nvSpPr>
        <p:spPr>
          <a:xfrm>
            <a:off x="3031694"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8618" name="Google Shape;8618;p1024"/>
          <p:cNvCxnSpPr>
            <a:stCxn id="8609" idx="3"/>
          </p:cNvCxnSpPr>
          <p:nvPr/>
        </p:nvCxnSpPr>
        <p:spPr>
          <a:xfrm>
            <a:off x="1400596" y="4006617"/>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8619" name="Google Shape;8619;p1024"/>
          <p:cNvCxnSpPr/>
          <p:nvPr/>
        </p:nvCxnSpPr>
        <p:spPr>
          <a:xfrm>
            <a:off x="2543479" y="4006769"/>
            <a:ext cx="588000" cy="0"/>
          </a:xfrm>
          <a:prstGeom prst="straightConnector1">
            <a:avLst/>
          </a:prstGeom>
          <a:noFill/>
          <a:ln cap="flat" cmpd="sng" w="19050">
            <a:solidFill>
              <a:srgbClr val="1B3038"/>
            </a:solidFill>
            <a:prstDash val="dash"/>
            <a:round/>
            <a:headEnd len="sm" w="sm" type="none"/>
            <a:tailEnd len="med" w="med" type="triangle"/>
          </a:ln>
        </p:spPr>
      </p:cxnSp>
      <p:sp>
        <p:nvSpPr>
          <p:cNvPr id="8620" name="Google Shape;8620;p1024"/>
          <p:cNvSpPr/>
          <p:nvPr/>
        </p:nvSpPr>
        <p:spPr>
          <a:xfrm>
            <a:off x="409225" y="19163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8621" name="Google Shape;8621;p1024"/>
          <p:cNvPicPr preferRelativeResize="0"/>
          <p:nvPr/>
        </p:nvPicPr>
        <p:blipFill>
          <a:blip r:embed="rId7">
            <a:alphaModFix/>
          </a:blip>
          <a:stretch>
            <a:fillRect/>
          </a:stretch>
        </p:blipFill>
        <p:spPr>
          <a:xfrm>
            <a:off x="1355581" y="2227000"/>
            <a:ext cx="348537" cy="354411"/>
          </a:xfrm>
          <a:prstGeom prst="rect">
            <a:avLst/>
          </a:prstGeom>
          <a:noFill/>
          <a:ln>
            <a:noFill/>
          </a:ln>
        </p:spPr>
      </p:pic>
      <p:pic>
        <p:nvPicPr>
          <p:cNvPr id="8622" name="Google Shape;8622;p1024"/>
          <p:cNvPicPr preferRelativeResize="0"/>
          <p:nvPr/>
        </p:nvPicPr>
        <p:blipFill>
          <a:blip r:embed="rId7">
            <a:alphaModFix/>
          </a:blip>
          <a:stretch>
            <a:fillRect/>
          </a:stretch>
        </p:blipFill>
        <p:spPr>
          <a:xfrm>
            <a:off x="2782943" y="2227000"/>
            <a:ext cx="348538" cy="354411"/>
          </a:xfrm>
          <a:prstGeom prst="rect">
            <a:avLst/>
          </a:prstGeom>
          <a:noFill/>
          <a:ln>
            <a:noFill/>
          </a:ln>
        </p:spPr>
      </p:pic>
      <p:sp>
        <p:nvSpPr>
          <p:cNvPr id="8623" name="Google Shape;8623;p1024"/>
          <p:cNvSpPr/>
          <p:nvPr/>
        </p:nvSpPr>
        <p:spPr>
          <a:xfrm>
            <a:off x="9058800" y="2824400"/>
            <a:ext cx="22128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b="1" lang="en-US" sz="1300">
                <a:solidFill>
                  <a:schemeClr val="accent5"/>
                </a:solidFill>
                <a:latin typeface="DM Sans"/>
                <a:ea typeface="DM Sans"/>
                <a:cs typeface="DM Sans"/>
                <a:sym typeface="DM Sans"/>
              </a:rPr>
              <a:t>Any RDBMS</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sp>
        <p:nvSpPr>
          <p:cNvPr id="8624" name="Google Shape;8624;p1024"/>
          <p:cNvSpPr/>
          <p:nvPr/>
        </p:nvSpPr>
        <p:spPr>
          <a:xfrm>
            <a:off x="4602888" y="3646775"/>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DBSQL</a:t>
            </a:r>
            <a:endParaRPr sz="1200"/>
          </a:p>
        </p:txBody>
      </p:sp>
      <p:pic>
        <p:nvPicPr>
          <p:cNvPr id="8625" name="Google Shape;8625;p1024"/>
          <p:cNvPicPr preferRelativeResize="0"/>
          <p:nvPr/>
        </p:nvPicPr>
        <p:blipFill>
          <a:blip r:embed="rId7">
            <a:alphaModFix/>
          </a:blip>
          <a:stretch>
            <a:fillRect/>
          </a:stretch>
        </p:blipFill>
        <p:spPr>
          <a:xfrm>
            <a:off x="5563243" y="3957425"/>
            <a:ext cx="348538" cy="354411"/>
          </a:xfrm>
          <a:prstGeom prst="rect">
            <a:avLst/>
          </a:prstGeom>
          <a:noFill/>
          <a:ln>
            <a:noFill/>
          </a:ln>
        </p:spPr>
      </p:pic>
      <p:pic>
        <p:nvPicPr>
          <p:cNvPr id="8626" name="Google Shape;8626;p1024"/>
          <p:cNvPicPr preferRelativeResize="0"/>
          <p:nvPr/>
        </p:nvPicPr>
        <p:blipFill>
          <a:blip r:embed="rId7">
            <a:alphaModFix/>
          </a:blip>
          <a:stretch>
            <a:fillRect/>
          </a:stretch>
        </p:blipFill>
        <p:spPr>
          <a:xfrm>
            <a:off x="6990606" y="3957425"/>
            <a:ext cx="348538" cy="354411"/>
          </a:xfrm>
          <a:prstGeom prst="rect">
            <a:avLst/>
          </a:prstGeom>
          <a:noFill/>
          <a:ln>
            <a:noFill/>
          </a:ln>
        </p:spPr>
      </p:pic>
      <p:pic>
        <p:nvPicPr>
          <p:cNvPr id="8627" name="Google Shape;8627;p1024"/>
          <p:cNvPicPr preferRelativeResize="0"/>
          <p:nvPr/>
        </p:nvPicPr>
        <p:blipFill rotWithShape="1">
          <a:blip r:embed="rId8">
            <a:alphaModFix/>
          </a:blip>
          <a:srcRect b="0" l="0" r="0" t="0"/>
          <a:stretch/>
        </p:blipFill>
        <p:spPr>
          <a:xfrm>
            <a:off x="9914942" y="3867807"/>
            <a:ext cx="491248" cy="601344"/>
          </a:xfrm>
          <a:prstGeom prst="rect">
            <a:avLst/>
          </a:prstGeom>
          <a:noFill/>
          <a:ln>
            <a:noFill/>
          </a:ln>
        </p:spPr>
      </p:pic>
      <p:sp>
        <p:nvSpPr>
          <p:cNvPr id="8628" name="Google Shape;8628;p1024"/>
          <p:cNvSpPr txBox="1"/>
          <p:nvPr/>
        </p:nvSpPr>
        <p:spPr>
          <a:xfrm>
            <a:off x="9180875" y="3434000"/>
            <a:ext cx="18240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 / PLATINUM</a:t>
            </a:r>
            <a:endParaRPr i="0" sz="1100" u="none" cap="none" strike="noStrike">
              <a:solidFill>
                <a:srgbClr val="1B3038"/>
              </a:solidFill>
              <a:latin typeface="DM Sans Medium"/>
              <a:ea typeface="DM Sans Medium"/>
              <a:cs typeface="DM Sans Medium"/>
              <a:sym typeface="DM Sans Medium"/>
            </a:endParaRPr>
          </a:p>
        </p:txBody>
      </p:sp>
      <p:cxnSp>
        <p:nvCxnSpPr>
          <p:cNvPr id="8629" name="Google Shape;8629;p1024"/>
          <p:cNvCxnSpPr>
            <a:stCxn id="8610" idx="3"/>
            <a:endCxn id="8624" idx="1"/>
          </p:cNvCxnSpPr>
          <p:nvPr/>
        </p:nvCxnSpPr>
        <p:spPr>
          <a:xfrm>
            <a:off x="3685865" y="4002479"/>
            <a:ext cx="917100" cy="4200"/>
          </a:xfrm>
          <a:prstGeom prst="straightConnector1">
            <a:avLst/>
          </a:prstGeom>
          <a:noFill/>
          <a:ln cap="flat" cmpd="sng" w="9525">
            <a:solidFill>
              <a:schemeClr val="dk1"/>
            </a:solidFill>
            <a:prstDash val="solid"/>
            <a:round/>
            <a:headEnd len="med" w="med" type="none"/>
            <a:tailEnd len="med" w="med" type="triangle"/>
          </a:ln>
        </p:spPr>
      </p:cxnSp>
      <p:cxnSp>
        <p:nvCxnSpPr>
          <p:cNvPr id="8630" name="Google Shape;8630;p1024"/>
          <p:cNvCxnSpPr>
            <a:stCxn id="8624" idx="3"/>
          </p:cNvCxnSpPr>
          <p:nvPr/>
        </p:nvCxnSpPr>
        <p:spPr>
          <a:xfrm>
            <a:off x="8380488" y="4006775"/>
            <a:ext cx="683700" cy="2100"/>
          </a:xfrm>
          <a:prstGeom prst="straightConnector1">
            <a:avLst/>
          </a:prstGeom>
          <a:noFill/>
          <a:ln cap="flat" cmpd="sng" w="9525">
            <a:solidFill>
              <a:schemeClr val="dk1"/>
            </a:solidFill>
            <a:prstDash val="solid"/>
            <a:round/>
            <a:headEnd len="med" w="med" type="none"/>
            <a:tailEnd len="med" w="med" type="triangle"/>
          </a:ln>
        </p:spPr>
      </p:cxnSp>
      <p:sp>
        <p:nvSpPr>
          <p:cNvPr id="8631" name="Google Shape;8631;p1024"/>
          <p:cNvSpPr txBox="1"/>
          <p:nvPr/>
        </p:nvSpPr>
        <p:spPr>
          <a:xfrm>
            <a:off x="7901500" y="1427625"/>
            <a:ext cx="39096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DM Sans"/>
                <a:ea typeface="DM Sans"/>
                <a:cs typeface="DM Sans"/>
                <a:sym typeface="DM Sans"/>
              </a:rPr>
              <a:t>Databricks for compute, any RDBMS for storage</a:t>
            </a:r>
            <a:endParaRPr sz="1300">
              <a:solidFill>
                <a:schemeClr val="dk1"/>
              </a:solidFill>
              <a:latin typeface="DM Sans"/>
              <a:ea typeface="DM Sans"/>
              <a:cs typeface="DM Sans"/>
              <a:sym typeface="DM Sans"/>
            </a:endParaRPr>
          </a:p>
        </p:txBody>
      </p:sp>
      <p:sp>
        <p:nvSpPr>
          <p:cNvPr id="8632" name="Google Shape;8632;p1024"/>
          <p:cNvSpPr txBox="1"/>
          <p:nvPr/>
        </p:nvSpPr>
        <p:spPr>
          <a:xfrm>
            <a:off x="4991700" y="4469150"/>
            <a:ext cx="3000000" cy="7695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None/>
            </a:pPr>
            <a:r>
              <a:rPr lang="en-US" sz="1900">
                <a:latin typeface="Courier New"/>
                <a:ea typeface="Courier New"/>
                <a:cs typeface="Courier New"/>
                <a:sym typeface="Courier New"/>
              </a:rPr>
              <a:t>SELECT … FROM </a:t>
            </a:r>
            <a:r>
              <a:rPr b="1" lang="en-US" sz="1900">
                <a:solidFill>
                  <a:srgbClr val="00B0F0"/>
                </a:solidFill>
                <a:latin typeface="Courier New"/>
                <a:ea typeface="Courier New"/>
                <a:cs typeface="Courier New"/>
                <a:sym typeface="Courier New"/>
              </a:rPr>
              <a:t>table_changes</a:t>
            </a:r>
            <a:r>
              <a:rPr lang="en-US" sz="1900">
                <a:latin typeface="Courier New"/>
                <a:ea typeface="Courier New"/>
                <a:cs typeface="Courier New"/>
                <a:sym typeface="Courier New"/>
              </a:rPr>
              <a: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7" name="Shape 8637"/>
        <p:cNvGrpSpPr/>
        <p:nvPr/>
      </p:nvGrpSpPr>
      <p:grpSpPr>
        <a:xfrm>
          <a:off x="0" y="0"/>
          <a:ext cx="0" cy="0"/>
          <a:chOff x="0" y="0"/>
          <a:chExt cx="0" cy="0"/>
        </a:xfrm>
      </p:grpSpPr>
      <p:sp>
        <p:nvSpPr>
          <p:cNvPr id="8638" name="Google Shape;8638;p102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Using Delta Change Data Feed</a:t>
            </a:r>
            <a:endParaRPr/>
          </a:p>
        </p:txBody>
      </p:sp>
      <p:sp>
        <p:nvSpPr>
          <p:cNvPr id="8639" name="Google Shape;8639;p1025"/>
          <p:cNvSpPr/>
          <p:nvPr/>
        </p:nvSpPr>
        <p:spPr>
          <a:xfrm>
            <a:off x="6198959" y="2715225"/>
            <a:ext cx="5096100" cy="2331300"/>
          </a:xfrm>
          <a:prstGeom prst="roundRect">
            <a:avLst>
              <a:gd fmla="val 9090" name="adj"/>
            </a:avLst>
          </a:prstGeom>
          <a:solidFill>
            <a:srgbClr val="EFEFEF"/>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1B3038"/>
              </a:solidFill>
              <a:latin typeface="Calibri"/>
              <a:ea typeface="Calibri"/>
              <a:cs typeface="Calibri"/>
              <a:sym typeface="Calibri"/>
            </a:endParaRPr>
          </a:p>
        </p:txBody>
      </p:sp>
      <p:sp>
        <p:nvSpPr>
          <p:cNvPr id="8640" name="Google Shape;8640;p1025"/>
          <p:cNvSpPr txBox="1"/>
          <p:nvPr/>
        </p:nvSpPr>
        <p:spPr>
          <a:xfrm>
            <a:off x="6345153" y="2715225"/>
            <a:ext cx="4659600" cy="23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INSERT INTO</a:t>
            </a:r>
            <a:r>
              <a:rPr b="0" i="0" lang="en-US" sz="1900" u="none" cap="none" strike="noStrike">
                <a:solidFill>
                  <a:srgbClr val="000000"/>
                </a:solidFill>
                <a:latin typeface="Courier New"/>
                <a:ea typeface="Courier New"/>
                <a:cs typeface="Courier New"/>
                <a:sym typeface="Courier New"/>
              </a:rPr>
              <a:t> TABLE ... </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b="0" i="0" lang="en-US" sz="1900" u="none" cap="none" strike="noStrike">
                <a:solidFill>
                  <a:srgbClr val="000000"/>
                </a:solidFill>
                <a:latin typeface="Courier New"/>
                <a:ea typeface="Courier New"/>
                <a:cs typeface="Courier New"/>
                <a:sym typeface="Courier New"/>
              </a:rPr>
              <a:t>USING </a:t>
            </a:r>
            <a:r>
              <a:rPr b="1" i="0" lang="en-US" sz="1900" u="none" cap="none" strike="noStrike">
                <a:solidFill>
                  <a:srgbClr val="00B0F0"/>
                </a:solidFill>
                <a:latin typeface="Courier New"/>
                <a:ea typeface="Courier New"/>
                <a:cs typeface="Courier New"/>
                <a:sym typeface="Courier New"/>
              </a:rPr>
              <a:t>delta</a:t>
            </a:r>
            <a:r>
              <a:rPr b="1" i="0" lang="en-US" sz="1900" u="none" cap="none" strike="noStrike">
                <a:solidFill>
                  <a:srgbClr val="000000"/>
                </a:solidFill>
                <a:latin typeface="Courier New"/>
                <a:ea typeface="Courier New"/>
                <a:cs typeface="Courier New"/>
                <a:sym typeface="Courier New"/>
              </a:rPr>
              <a:t> </a:t>
            </a:r>
            <a:r>
              <a:rPr b="0" i="0" lang="en-US" sz="1900" u="none" cap="none" strike="noStrike">
                <a:solidFill>
                  <a:srgbClr val="000000"/>
                </a:solidFill>
                <a:latin typeface="Courier New"/>
                <a:ea typeface="Courier New"/>
                <a:cs typeface="Courier New"/>
                <a:sym typeface="Courier New"/>
              </a:rPr>
              <a:t>... </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500">
                <a:latin typeface="Courier New"/>
                <a:ea typeface="Courier New"/>
                <a:cs typeface="Courier New"/>
                <a:sym typeface="Courier New"/>
              </a:rPr>
              <a:t>as</a:t>
            </a:r>
            <a:endParaRPr sz="1500">
              <a:latin typeface="Courier New"/>
              <a:ea typeface="Courier New"/>
              <a:cs typeface="Courier New"/>
              <a:sym typeface="Courier New"/>
            </a:endParaRPr>
          </a:p>
          <a:p>
            <a:pPr indent="0" lvl="0" marL="0" rtl="0" algn="l">
              <a:spcBef>
                <a:spcPts val="40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rgbClr val="00B0F0"/>
                </a:solidFill>
                <a:latin typeface="Courier New"/>
                <a:ea typeface="Courier New"/>
                <a:cs typeface="Courier New"/>
                <a:sym typeface="Courier New"/>
              </a:rPr>
              <a:t>table_changes</a:t>
            </a:r>
            <a:r>
              <a:rPr lang="en-US" sz="19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8641" name="Google Shape;8641;p1025"/>
          <p:cNvSpPr/>
          <p:nvPr/>
        </p:nvSpPr>
        <p:spPr>
          <a:xfrm>
            <a:off x="771753" y="2715225"/>
            <a:ext cx="5096100" cy="3014100"/>
          </a:xfrm>
          <a:prstGeom prst="roundRect">
            <a:avLst>
              <a:gd fmla="val 9090" name="adj"/>
            </a:avLst>
          </a:prstGeom>
          <a:solidFill>
            <a:srgbClr val="EFEFEF"/>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B3038"/>
              </a:buClr>
              <a:buSzPts val="1800"/>
              <a:buFont typeface="Calibri"/>
              <a:buNone/>
            </a:pPr>
            <a:r>
              <a:t/>
            </a:r>
            <a:endParaRPr b="0" i="0" sz="1800" u="none" cap="none" strike="noStrike">
              <a:solidFill>
                <a:srgbClr val="1B3038"/>
              </a:solidFill>
              <a:latin typeface="Calibri"/>
              <a:ea typeface="Calibri"/>
              <a:cs typeface="Calibri"/>
              <a:sym typeface="Calibri"/>
            </a:endParaRPr>
          </a:p>
        </p:txBody>
      </p:sp>
      <p:sp>
        <p:nvSpPr>
          <p:cNvPr id="8642" name="Google Shape;8642;p1025"/>
          <p:cNvSpPr txBox="1"/>
          <p:nvPr/>
        </p:nvSpPr>
        <p:spPr>
          <a:xfrm>
            <a:off x="880975" y="2715225"/>
            <a:ext cx="4659600" cy="23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chemeClr val="accent4"/>
                </a:solidFill>
                <a:latin typeface="Courier New"/>
                <a:ea typeface="Courier New"/>
                <a:cs typeface="Courier New"/>
                <a:sym typeface="Courier New"/>
              </a:rPr>
              <a:t>table_changes</a:t>
            </a:r>
            <a:r>
              <a:rPr lang="en-US" sz="1900">
                <a:latin typeface="Courier New"/>
                <a:ea typeface="Courier New"/>
                <a:cs typeface="Courier New"/>
                <a:sym typeface="Courier New"/>
              </a:rPr>
              <a:t>('tableName',</a:t>
            </a:r>
            <a:endParaRPr sz="1900">
              <a:latin typeface="Courier New"/>
              <a:ea typeface="Courier New"/>
              <a:cs typeface="Courier New"/>
              <a:sym typeface="Courier New"/>
            </a:endParaRPr>
          </a:p>
          <a:p>
            <a:pPr indent="45720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 startingVersion</a:t>
            </a:r>
            <a:endParaRPr sz="1900">
              <a:latin typeface="Courier New"/>
              <a:ea typeface="Courier New"/>
              <a:cs typeface="Courier New"/>
              <a:sym typeface="Courier New"/>
            </a:endParaRPr>
          </a:p>
          <a:p>
            <a:pPr indent="0" lvl="0" marL="45720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 [,endingVersion])</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500"/>
              <a:buFont typeface="Arial"/>
              <a:buNone/>
            </a:pPr>
            <a:r>
              <a:rPr lang="en-US" sz="1500">
                <a:latin typeface="Courier New"/>
                <a:ea typeface="Courier New"/>
                <a:cs typeface="Courier New"/>
                <a:sym typeface="Courier New"/>
              </a:rPr>
              <a:t>or</a:t>
            </a:r>
            <a:endParaRPr b="0" i="0" sz="15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chemeClr val="accent4"/>
                </a:solidFill>
                <a:latin typeface="Courier New"/>
                <a:ea typeface="Courier New"/>
                <a:cs typeface="Courier New"/>
                <a:sym typeface="Courier New"/>
              </a:rPr>
              <a:t>table_changes</a:t>
            </a:r>
            <a:r>
              <a:rPr lang="en-US" sz="1900">
                <a:latin typeface="Courier New"/>
                <a:ea typeface="Courier New"/>
                <a:cs typeface="Courier New"/>
                <a:sym typeface="Courier New"/>
              </a:rPr>
              <a:t>('tableName',</a:t>
            </a:r>
            <a:endParaRPr sz="1900">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    'startingTimestamp'</a:t>
            </a:r>
            <a:endParaRPr sz="1900">
              <a:latin typeface="Courier New"/>
              <a:ea typeface="Courier New"/>
              <a:cs typeface="Courier New"/>
              <a:sym typeface="Courier New"/>
            </a:endParaRPr>
          </a:p>
          <a:p>
            <a:pPr indent="45720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 [,'endingTimestamp'])</a:t>
            </a:r>
            <a:endParaRPr sz="1900">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900"/>
              <a:buFont typeface="Arial"/>
              <a:buNone/>
            </a:pPr>
            <a:r>
              <a:t/>
            </a:r>
            <a:endParaRPr sz="1900">
              <a:latin typeface="Courier New"/>
              <a:ea typeface="Courier New"/>
              <a:cs typeface="Courier New"/>
              <a:sym typeface="Courier New"/>
            </a:endParaRPr>
          </a:p>
        </p:txBody>
      </p:sp>
      <p:sp>
        <p:nvSpPr>
          <p:cNvPr id="8643" name="Google Shape;8643;p1025"/>
          <p:cNvSpPr txBox="1"/>
          <p:nvPr/>
        </p:nvSpPr>
        <p:spPr>
          <a:xfrm>
            <a:off x="880977" y="1943623"/>
            <a:ext cx="3939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Query </a:t>
            </a:r>
            <a:r>
              <a:rPr b="1" lang="en-US" sz="1800">
                <a:solidFill>
                  <a:srgbClr val="FF9900"/>
                </a:solidFill>
                <a:latin typeface="Courier New"/>
                <a:ea typeface="Courier New"/>
                <a:cs typeface="Courier New"/>
                <a:sym typeface="Courier New"/>
              </a:rPr>
              <a:t>changes</a:t>
            </a:r>
            <a:r>
              <a:rPr b="0" i="0" lang="en-US" sz="2400" u="none" cap="none" strike="noStrike">
                <a:solidFill>
                  <a:srgbClr val="000000"/>
                </a:solidFill>
                <a:latin typeface="Source Sans Pro"/>
                <a:ea typeface="Source Sans Pro"/>
                <a:cs typeface="Source Sans Pro"/>
                <a:sym typeface="Source Sans Pro"/>
              </a:rPr>
              <a:t>…</a:t>
            </a:r>
            <a:endParaRPr b="0" i="0" sz="2400" u="none" cap="none" strike="noStrike">
              <a:solidFill>
                <a:srgbClr val="000000"/>
              </a:solidFill>
              <a:latin typeface="Source Sans Pro"/>
              <a:ea typeface="Source Sans Pro"/>
              <a:cs typeface="Source Sans Pro"/>
              <a:sym typeface="Source Sans Pro"/>
            </a:endParaRPr>
          </a:p>
        </p:txBody>
      </p:sp>
      <p:sp>
        <p:nvSpPr>
          <p:cNvPr id="8644" name="Google Shape;8644;p1025"/>
          <p:cNvSpPr txBox="1"/>
          <p:nvPr/>
        </p:nvSpPr>
        <p:spPr>
          <a:xfrm>
            <a:off x="6198971" y="19436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b="0" i="0" lang="en-US" sz="2400" u="none" cap="none" strike="noStrike">
                <a:solidFill>
                  <a:srgbClr val="000000"/>
                </a:solidFill>
                <a:latin typeface="Source Sans Pro"/>
                <a:ea typeface="Source Sans Pro"/>
                <a:cs typeface="Source Sans Pro"/>
                <a:sym typeface="Source Sans Pro"/>
              </a:rPr>
              <a:t>… </a:t>
            </a:r>
            <a:r>
              <a:rPr lang="en-US" sz="2400">
                <a:latin typeface="Source Sans Pro"/>
                <a:ea typeface="Source Sans Pro"/>
                <a:cs typeface="Source Sans Pro"/>
                <a:sym typeface="Source Sans Pro"/>
              </a:rPr>
              <a:t>and store</a:t>
            </a:r>
            <a:r>
              <a:rPr b="0" i="0" lang="en-US" sz="2400" u="none" cap="none" strike="noStrike">
                <a:solidFill>
                  <a:srgbClr val="000000"/>
                </a:solidFill>
                <a:latin typeface="Source Sans Pro"/>
                <a:ea typeface="Source Sans Pro"/>
                <a:cs typeface="Source Sans Pro"/>
                <a:sym typeface="Source Sans Pro"/>
              </a:rPr>
              <a:t> </a:t>
            </a:r>
            <a:r>
              <a:rPr b="1" lang="en-US" sz="1800">
                <a:solidFill>
                  <a:srgbClr val="00B0F0"/>
                </a:solidFill>
                <a:latin typeface="Courier New"/>
                <a:ea typeface="Courier New"/>
                <a:cs typeface="Courier New"/>
                <a:sym typeface="Courier New"/>
              </a:rPr>
              <a:t>them</a:t>
            </a:r>
            <a:endParaRPr b="0" i="0" sz="1800" u="none" cap="none" strike="noStrike">
              <a:solidFill>
                <a:srgbClr val="00B0F0"/>
              </a:solidFill>
              <a:latin typeface="Source Sans Pro"/>
              <a:ea typeface="Source Sans Pro"/>
              <a:cs typeface="Source Sans Pro"/>
              <a:sym typeface="Source Sans Pro"/>
            </a:endParaRPr>
          </a:p>
        </p:txBody>
      </p:sp>
      <p:sp>
        <p:nvSpPr>
          <p:cNvPr id="8645" name="Google Shape;8645;p1025"/>
          <p:cNvSpPr txBox="1"/>
          <p:nvPr/>
        </p:nvSpPr>
        <p:spPr>
          <a:xfrm>
            <a:off x="6345146" y="52549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SQL, Python, or Scala</a:t>
            </a:r>
            <a:endParaRPr b="0" i="0" sz="1800" u="none" cap="none" strike="noStrike">
              <a:solidFill>
                <a:srgbClr val="00B0F0"/>
              </a:solidFill>
              <a:latin typeface="Source Sans Pro"/>
              <a:ea typeface="Source Sans Pro"/>
              <a:cs typeface="Source Sans Pro"/>
              <a:sym typeface="Source Sans Pr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0" name="Shape 8650"/>
        <p:cNvGrpSpPr/>
        <p:nvPr/>
      </p:nvGrpSpPr>
      <p:grpSpPr>
        <a:xfrm>
          <a:off x="0" y="0"/>
          <a:ext cx="0" cy="0"/>
          <a:chOff x="0" y="0"/>
          <a:chExt cx="0" cy="0"/>
        </a:xfrm>
      </p:grpSpPr>
      <p:pic>
        <p:nvPicPr>
          <p:cNvPr id="8651" name="Google Shape;8651;p1026"/>
          <p:cNvPicPr preferRelativeResize="0"/>
          <p:nvPr/>
        </p:nvPicPr>
        <p:blipFill>
          <a:blip r:embed="rId3">
            <a:alphaModFix/>
          </a:blip>
          <a:stretch>
            <a:fillRect/>
          </a:stretch>
        </p:blipFill>
        <p:spPr>
          <a:xfrm>
            <a:off x="460975" y="1703037"/>
            <a:ext cx="11664900" cy="3832925"/>
          </a:xfrm>
          <a:prstGeom prst="rect">
            <a:avLst/>
          </a:prstGeom>
          <a:noFill/>
          <a:ln>
            <a:noFill/>
          </a:ln>
        </p:spPr>
      </p:pic>
      <p:sp>
        <p:nvSpPr>
          <p:cNvPr id="8652" name="Google Shape;8652;p102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Getting started with Delta Change Data Feed</a:t>
            </a:r>
            <a:endParaRPr/>
          </a:p>
        </p:txBody>
      </p:sp>
      <p:sp>
        <p:nvSpPr>
          <p:cNvPr id="8653" name="Google Shape;8653;p1026"/>
          <p:cNvSpPr/>
          <p:nvPr/>
        </p:nvSpPr>
        <p:spPr>
          <a:xfrm>
            <a:off x="5522350" y="3569775"/>
            <a:ext cx="6113100" cy="5856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026"/>
          <p:cNvSpPr/>
          <p:nvPr/>
        </p:nvSpPr>
        <p:spPr>
          <a:xfrm>
            <a:off x="5522350" y="3231850"/>
            <a:ext cx="6113100" cy="292800"/>
          </a:xfrm>
          <a:prstGeom prst="rect">
            <a:avLst/>
          </a:prstGeom>
          <a:noFill/>
          <a:ln cap="flat" cmpd="sng" w="28575">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026"/>
          <p:cNvSpPr/>
          <p:nvPr/>
        </p:nvSpPr>
        <p:spPr>
          <a:xfrm>
            <a:off x="5522350" y="4199032"/>
            <a:ext cx="6113100" cy="292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9" name="Shape 8659"/>
        <p:cNvGrpSpPr/>
        <p:nvPr/>
      </p:nvGrpSpPr>
      <p:grpSpPr>
        <a:xfrm>
          <a:off x="0" y="0"/>
          <a:ext cx="0" cy="0"/>
          <a:chOff x="0" y="0"/>
          <a:chExt cx="0" cy="0"/>
        </a:xfrm>
      </p:grpSpPr>
      <p:sp>
        <p:nvSpPr>
          <p:cNvPr id="8660" name="Google Shape;8660;p1027"/>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Gold layer replication (e.g. with Fivetran)</a:t>
            </a:r>
            <a:endParaRPr sz="3100"/>
          </a:p>
        </p:txBody>
      </p:sp>
      <p:sp>
        <p:nvSpPr>
          <p:cNvPr id="8661" name="Google Shape;8661;p1027"/>
          <p:cNvSpPr txBox="1"/>
          <p:nvPr>
            <p:ph idx="2" type="body"/>
          </p:nvPr>
        </p:nvSpPr>
        <p:spPr>
          <a:xfrm>
            <a:off x="825625" y="2244877"/>
            <a:ext cx="5132400" cy="3142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Pros:</a:t>
            </a:r>
            <a:endParaRPr b="1" sz="2000">
              <a:solidFill>
                <a:schemeClr val="accent1"/>
              </a:solidFill>
            </a:endParaRPr>
          </a:p>
          <a:p>
            <a:pPr indent="-412750" lvl="0" marL="609600" rtl="0" algn="l">
              <a:spcBef>
                <a:spcPts val="1100"/>
              </a:spcBef>
              <a:spcAft>
                <a:spcPts val="0"/>
              </a:spcAft>
              <a:buSzPts val="1700"/>
              <a:buChar char="•"/>
            </a:pPr>
            <a:r>
              <a:rPr lang="en-US" sz="1700"/>
              <a:t>Familiarity of analyst tools for end users - e.g. SQL Server</a:t>
            </a:r>
            <a:endParaRPr sz="1700"/>
          </a:p>
          <a:p>
            <a:pPr indent="-412750" lvl="0" marL="609600" rtl="0" algn="l">
              <a:spcBef>
                <a:spcPts val="0"/>
              </a:spcBef>
              <a:spcAft>
                <a:spcPts val="0"/>
              </a:spcAft>
              <a:buSzPts val="1700"/>
              <a:buChar char="•"/>
            </a:pPr>
            <a:r>
              <a:rPr lang="en-US" sz="1700"/>
              <a:t>Ability to consolidate with existing data in target layer, if data is not present “in Databricks”</a:t>
            </a:r>
            <a:endParaRPr sz="1700"/>
          </a:p>
          <a:p>
            <a:pPr indent="-412750" lvl="0" marL="609600" rtl="0" algn="l">
              <a:spcBef>
                <a:spcPts val="0"/>
              </a:spcBef>
              <a:spcAft>
                <a:spcPts val="0"/>
              </a:spcAft>
              <a:buSzPts val="1700"/>
              <a:buChar char="•"/>
            </a:pPr>
            <a:r>
              <a:rPr lang="en-US" sz="1700"/>
              <a:t>Should be able to cover all kind of target requirements (Snowflake, Redshift, Oracle,..)</a:t>
            </a:r>
            <a:endParaRPr sz="1700"/>
          </a:p>
          <a:p>
            <a:pPr indent="0" lvl="0" marL="609600" rtl="0" algn="l">
              <a:spcBef>
                <a:spcPts val="1100"/>
              </a:spcBef>
              <a:spcAft>
                <a:spcPts val="0"/>
              </a:spcAft>
              <a:buNone/>
            </a:pPr>
            <a:r>
              <a:t/>
            </a:r>
            <a:endParaRPr sz="1700"/>
          </a:p>
          <a:p>
            <a:pPr indent="0" lvl="0" marL="609600" rtl="0" algn="l">
              <a:spcBef>
                <a:spcPts val="1100"/>
              </a:spcBef>
              <a:spcAft>
                <a:spcPts val="0"/>
              </a:spcAft>
              <a:buNone/>
            </a:pPr>
            <a:r>
              <a:t/>
            </a:r>
            <a:endParaRPr sz="1700"/>
          </a:p>
        </p:txBody>
      </p:sp>
      <p:sp>
        <p:nvSpPr>
          <p:cNvPr id="8662" name="Google Shape;8662;p1027"/>
          <p:cNvSpPr txBox="1"/>
          <p:nvPr>
            <p:ph idx="2" type="body"/>
          </p:nvPr>
        </p:nvSpPr>
        <p:spPr>
          <a:xfrm>
            <a:off x="6286296" y="2244877"/>
            <a:ext cx="5025900" cy="3293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Cons:</a:t>
            </a:r>
            <a:endParaRPr b="1" sz="2000">
              <a:solidFill>
                <a:schemeClr val="accent1"/>
              </a:solidFill>
            </a:endParaRPr>
          </a:p>
          <a:p>
            <a:pPr indent="-412750" lvl="0" marL="609600" rtl="0" algn="l">
              <a:spcBef>
                <a:spcPts val="1100"/>
              </a:spcBef>
              <a:spcAft>
                <a:spcPts val="0"/>
              </a:spcAft>
              <a:buSzPts val="1700"/>
              <a:buChar char="•"/>
            </a:pPr>
            <a:r>
              <a:rPr lang="en-US" sz="1700"/>
              <a:t>Replication costs (storage, network, compute + replication tool itself)</a:t>
            </a:r>
            <a:endParaRPr sz="1700"/>
          </a:p>
          <a:p>
            <a:pPr indent="-412750" lvl="0" marL="609600" rtl="0" algn="l">
              <a:spcBef>
                <a:spcPts val="0"/>
              </a:spcBef>
              <a:spcAft>
                <a:spcPts val="0"/>
              </a:spcAft>
              <a:buSzPts val="1700"/>
              <a:buChar char="•"/>
            </a:pPr>
            <a:r>
              <a:rPr lang="en-US" sz="1700"/>
              <a:t>Data duplication</a:t>
            </a:r>
            <a:endParaRPr sz="1700"/>
          </a:p>
          <a:p>
            <a:pPr indent="-412750" lvl="0" marL="609600" rtl="0" algn="l">
              <a:spcBef>
                <a:spcPts val="0"/>
              </a:spcBef>
              <a:spcAft>
                <a:spcPts val="0"/>
              </a:spcAft>
              <a:buSzPts val="1700"/>
              <a:buChar char="•"/>
            </a:pPr>
            <a:r>
              <a:rPr lang="en-US" sz="1700"/>
              <a:t>Loss of governance; need for additional governance model </a:t>
            </a:r>
            <a:endParaRPr sz="1700"/>
          </a:p>
          <a:p>
            <a:pPr indent="-412750" lvl="0" marL="609600" rtl="0" algn="l">
              <a:spcBef>
                <a:spcPts val="0"/>
              </a:spcBef>
              <a:spcAft>
                <a:spcPts val="0"/>
              </a:spcAft>
              <a:buSzPts val="1700"/>
              <a:buChar char="•"/>
            </a:pPr>
            <a:r>
              <a:rPr lang="en-US" sz="1700"/>
              <a:t>Additional infrastructure setup</a:t>
            </a:r>
            <a:endParaRPr sz="1700"/>
          </a:p>
          <a:p>
            <a:pPr indent="-412750" lvl="0" marL="609600" rtl="0" algn="l">
              <a:spcBef>
                <a:spcPts val="0"/>
              </a:spcBef>
              <a:spcAft>
                <a:spcPts val="0"/>
              </a:spcAft>
              <a:buSzPts val="1700"/>
              <a:buChar char="•"/>
            </a:pPr>
            <a:r>
              <a:rPr lang="en-US" sz="1700"/>
              <a:t>Not available yet</a:t>
            </a:r>
            <a:endParaRPr sz="1700"/>
          </a:p>
        </p:txBody>
      </p:sp>
      <p:sp>
        <p:nvSpPr>
          <p:cNvPr id="8663" name="Google Shape;8663;p1027"/>
          <p:cNvSpPr txBox="1"/>
          <p:nvPr/>
        </p:nvSpPr>
        <p:spPr>
          <a:xfrm>
            <a:off x="749425" y="1119100"/>
            <a:ext cx="10486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a:solidFill>
                  <a:schemeClr val="accent1"/>
                </a:solidFill>
                <a:latin typeface="DM Sans"/>
                <a:ea typeface="DM Sans"/>
                <a:cs typeface="DM Sans"/>
                <a:sym typeface="DM Sans"/>
              </a:rPr>
              <a:t>Summary &amp; User Journey: </a:t>
            </a:r>
            <a:r>
              <a:rPr lang="en-US">
                <a:solidFill>
                  <a:schemeClr val="dk1"/>
                </a:solidFill>
                <a:latin typeface="DM Sans"/>
                <a:ea typeface="DM Sans"/>
                <a:cs typeface="DM Sans"/>
                <a:sym typeface="DM Sans"/>
              </a:rPr>
              <a:t>The gold layer created within Databricks - and living in your cloud storage - may be replicated to an external tool (e.g. SQL Server Database) with the help of a 3rd party tool such as Fivetran. Users will be able to work with the data on their preferred platform.</a:t>
            </a:r>
            <a:endParaRPr>
              <a:solidFill>
                <a:schemeClr val="dk1"/>
              </a:solidFill>
              <a:latin typeface="DM Sans"/>
              <a:ea typeface="DM Sans"/>
              <a:cs typeface="DM Sans"/>
              <a:sym typeface="DM Sans"/>
            </a:endParaRPr>
          </a:p>
        </p:txBody>
      </p:sp>
      <p:sp>
        <p:nvSpPr>
          <p:cNvPr id="8664" name="Google Shape;8664;p1027"/>
          <p:cNvSpPr txBox="1"/>
          <p:nvPr/>
        </p:nvSpPr>
        <p:spPr>
          <a:xfrm rot="479">
            <a:off x="9667320" y="230854"/>
            <a:ext cx="2153700" cy="583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lt1"/>
                </a:solidFill>
                <a:latin typeface="DM Sans"/>
                <a:ea typeface="DM Sans"/>
                <a:cs typeface="DM Sans"/>
                <a:sym typeface="DM Sans"/>
              </a:rPr>
              <a:t>Roadmap</a:t>
            </a:r>
            <a:endParaRPr sz="2400">
              <a:solidFill>
                <a:schemeClr val="lt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9" name="Shape 8669"/>
        <p:cNvGrpSpPr/>
        <p:nvPr/>
      </p:nvGrpSpPr>
      <p:grpSpPr>
        <a:xfrm>
          <a:off x="0" y="0"/>
          <a:ext cx="0" cy="0"/>
          <a:chOff x="0" y="0"/>
          <a:chExt cx="0" cy="0"/>
        </a:xfrm>
      </p:grpSpPr>
      <p:sp>
        <p:nvSpPr>
          <p:cNvPr id="8670" name="Google Shape;8670;p1028"/>
          <p:cNvSpPr txBox="1"/>
          <p:nvPr>
            <p:ph type="title"/>
          </p:nvPr>
        </p:nvSpPr>
        <p:spPr>
          <a:xfrm>
            <a:off x="609608"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Gold layer replication (e.g. with Fivetran)</a:t>
            </a:r>
            <a:endParaRPr sz="3100"/>
          </a:p>
        </p:txBody>
      </p:sp>
      <p:sp>
        <p:nvSpPr>
          <p:cNvPr id="8671" name="Google Shape;8671;p1028"/>
          <p:cNvSpPr txBox="1"/>
          <p:nvPr>
            <p:ph idx="1" type="subTitle"/>
          </p:nvPr>
        </p:nvSpPr>
        <p:spPr>
          <a:xfrm>
            <a:off x="609600" y="11191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Architecture </a:t>
            </a:r>
            <a:endParaRPr/>
          </a:p>
        </p:txBody>
      </p:sp>
      <p:sp>
        <p:nvSpPr>
          <p:cNvPr id="8672" name="Google Shape;8672;p1028"/>
          <p:cNvSpPr/>
          <p:nvPr/>
        </p:nvSpPr>
        <p:spPr>
          <a:xfrm>
            <a:off x="561400" y="2738900"/>
            <a:ext cx="37776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8673" name="Google Shape;8673;p1028"/>
          <p:cNvPicPr preferRelativeResize="0"/>
          <p:nvPr/>
        </p:nvPicPr>
        <p:blipFill rotWithShape="1">
          <a:blip r:embed="rId3">
            <a:alphaModFix/>
          </a:blip>
          <a:srcRect b="0" l="0" r="0" t="0"/>
          <a:stretch/>
        </p:blipFill>
        <p:spPr>
          <a:xfrm>
            <a:off x="2269400" y="2824397"/>
            <a:ext cx="361222" cy="280621"/>
          </a:xfrm>
          <a:prstGeom prst="rect">
            <a:avLst/>
          </a:prstGeom>
          <a:noFill/>
          <a:ln>
            <a:noFill/>
          </a:ln>
        </p:spPr>
      </p:pic>
      <p:pic>
        <p:nvPicPr>
          <p:cNvPr id="8674" name="Google Shape;8674;p1028"/>
          <p:cNvPicPr preferRelativeResize="0"/>
          <p:nvPr/>
        </p:nvPicPr>
        <p:blipFill rotWithShape="1">
          <a:blip r:embed="rId4">
            <a:alphaModFix/>
          </a:blip>
          <a:srcRect b="0" l="0" r="0" t="0"/>
          <a:stretch/>
        </p:blipFill>
        <p:spPr>
          <a:xfrm>
            <a:off x="1054987" y="3701804"/>
            <a:ext cx="498009" cy="609624"/>
          </a:xfrm>
          <a:prstGeom prst="rect">
            <a:avLst/>
          </a:prstGeom>
          <a:noFill/>
          <a:ln>
            <a:noFill/>
          </a:ln>
        </p:spPr>
      </p:pic>
      <p:pic>
        <p:nvPicPr>
          <p:cNvPr id="8675" name="Google Shape;8675;p1028"/>
          <p:cNvPicPr preferRelativeResize="0"/>
          <p:nvPr/>
        </p:nvPicPr>
        <p:blipFill rotWithShape="1">
          <a:blip r:embed="rId5">
            <a:alphaModFix/>
          </a:blip>
          <a:srcRect b="0" l="0" r="0" t="0"/>
          <a:stretch/>
        </p:blipFill>
        <p:spPr>
          <a:xfrm>
            <a:off x="3347017" y="3701807"/>
            <a:ext cx="491248" cy="601344"/>
          </a:xfrm>
          <a:prstGeom prst="rect">
            <a:avLst/>
          </a:prstGeom>
          <a:noFill/>
          <a:ln>
            <a:noFill/>
          </a:ln>
        </p:spPr>
      </p:pic>
      <p:pic>
        <p:nvPicPr>
          <p:cNvPr id="8676" name="Google Shape;8676;p1028"/>
          <p:cNvPicPr preferRelativeResize="0"/>
          <p:nvPr/>
        </p:nvPicPr>
        <p:blipFill rotWithShape="1">
          <a:blip r:embed="rId6">
            <a:alphaModFix/>
          </a:blip>
          <a:srcRect b="0" l="0" r="0" t="0"/>
          <a:stretch/>
        </p:blipFill>
        <p:spPr>
          <a:xfrm>
            <a:off x="2204386" y="3701807"/>
            <a:ext cx="491251" cy="601348"/>
          </a:xfrm>
          <a:prstGeom prst="rect">
            <a:avLst/>
          </a:prstGeom>
          <a:noFill/>
          <a:ln>
            <a:noFill/>
          </a:ln>
        </p:spPr>
      </p:pic>
      <p:sp>
        <p:nvSpPr>
          <p:cNvPr id="8677" name="Google Shape;8677;p1028"/>
          <p:cNvSpPr txBox="1"/>
          <p:nvPr/>
        </p:nvSpPr>
        <p:spPr>
          <a:xfrm>
            <a:off x="836504" y="42799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8678" name="Google Shape;8678;p1028"/>
          <p:cNvSpPr txBox="1"/>
          <p:nvPr/>
        </p:nvSpPr>
        <p:spPr>
          <a:xfrm>
            <a:off x="892063"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8679" name="Google Shape;8679;p1028"/>
          <p:cNvSpPr txBox="1"/>
          <p:nvPr/>
        </p:nvSpPr>
        <p:spPr>
          <a:xfrm>
            <a:off x="2023527" y="42799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8680" name="Google Shape;8680;p1028"/>
          <p:cNvSpPr txBox="1"/>
          <p:nvPr/>
        </p:nvSpPr>
        <p:spPr>
          <a:xfrm>
            <a:off x="2038078"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8681" name="Google Shape;8681;p1028"/>
          <p:cNvSpPr txBox="1"/>
          <p:nvPr/>
        </p:nvSpPr>
        <p:spPr>
          <a:xfrm>
            <a:off x="3159588" y="42909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8682" name="Google Shape;8682;p1028"/>
          <p:cNvSpPr txBox="1"/>
          <p:nvPr/>
        </p:nvSpPr>
        <p:spPr>
          <a:xfrm>
            <a:off x="3184094"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8683" name="Google Shape;8683;p1028"/>
          <p:cNvCxnSpPr>
            <a:stCxn id="8674" idx="3"/>
          </p:cNvCxnSpPr>
          <p:nvPr/>
        </p:nvCxnSpPr>
        <p:spPr>
          <a:xfrm>
            <a:off x="1552996" y="4006617"/>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8684" name="Google Shape;8684;p1028"/>
          <p:cNvCxnSpPr/>
          <p:nvPr/>
        </p:nvCxnSpPr>
        <p:spPr>
          <a:xfrm>
            <a:off x="2695879" y="4006769"/>
            <a:ext cx="588000" cy="0"/>
          </a:xfrm>
          <a:prstGeom prst="straightConnector1">
            <a:avLst/>
          </a:prstGeom>
          <a:noFill/>
          <a:ln cap="flat" cmpd="sng" w="19050">
            <a:solidFill>
              <a:srgbClr val="1B3038"/>
            </a:solidFill>
            <a:prstDash val="dash"/>
            <a:round/>
            <a:headEnd len="sm" w="sm" type="none"/>
            <a:tailEnd len="med" w="med" type="triangle"/>
          </a:ln>
        </p:spPr>
      </p:cxnSp>
      <p:sp>
        <p:nvSpPr>
          <p:cNvPr id="8685" name="Google Shape;8685;p1028"/>
          <p:cNvSpPr/>
          <p:nvPr/>
        </p:nvSpPr>
        <p:spPr>
          <a:xfrm>
            <a:off x="561625" y="19163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8686" name="Google Shape;8686;p1028"/>
          <p:cNvPicPr preferRelativeResize="0"/>
          <p:nvPr/>
        </p:nvPicPr>
        <p:blipFill>
          <a:blip r:embed="rId7">
            <a:alphaModFix/>
          </a:blip>
          <a:stretch>
            <a:fillRect/>
          </a:stretch>
        </p:blipFill>
        <p:spPr>
          <a:xfrm>
            <a:off x="1507981" y="2227000"/>
            <a:ext cx="348537" cy="354411"/>
          </a:xfrm>
          <a:prstGeom prst="rect">
            <a:avLst/>
          </a:prstGeom>
          <a:noFill/>
          <a:ln>
            <a:noFill/>
          </a:ln>
        </p:spPr>
      </p:pic>
      <p:pic>
        <p:nvPicPr>
          <p:cNvPr id="8687" name="Google Shape;8687;p1028"/>
          <p:cNvPicPr preferRelativeResize="0"/>
          <p:nvPr/>
        </p:nvPicPr>
        <p:blipFill>
          <a:blip r:embed="rId7">
            <a:alphaModFix/>
          </a:blip>
          <a:stretch>
            <a:fillRect/>
          </a:stretch>
        </p:blipFill>
        <p:spPr>
          <a:xfrm>
            <a:off x="2935343" y="2227000"/>
            <a:ext cx="348538" cy="354411"/>
          </a:xfrm>
          <a:prstGeom prst="rect">
            <a:avLst/>
          </a:prstGeom>
          <a:noFill/>
          <a:ln>
            <a:noFill/>
          </a:ln>
        </p:spPr>
      </p:pic>
      <p:cxnSp>
        <p:nvCxnSpPr>
          <p:cNvPr id="8688" name="Google Shape;8688;p1028"/>
          <p:cNvCxnSpPr>
            <a:endCxn id="8689" idx="1"/>
          </p:cNvCxnSpPr>
          <p:nvPr/>
        </p:nvCxnSpPr>
        <p:spPr>
          <a:xfrm>
            <a:off x="3838325" y="4006625"/>
            <a:ext cx="4647000" cy="0"/>
          </a:xfrm>
          <a:prstGeom prst="straightConnector1">
            <a:avLst/>
          </a:prstGeom>
          <a:noFill/>
          <a:ln cap="flat" cmpd="sng" w="19050">
            <a:solidFill>
              <a:schemeClr val="accent1"/>
            </a:solidFill>
            <a:prstDash val="dashDot"/>
            <a:round/>
            <a:headEnd len="med" w="med" type="none"/>
            <a:tailEnd len="med" w="med" type="triangle"/>
          </a:ln>
        </p:spPr>
      </p:cxnSp>
      <p:pic>
        <p:nvPicPr>
          <p:cNvPr id="8690" name="Google Shape;8690;p1028"/>
          <p:cNvPicPr preferRelativeResize="0"/>
          <p:nvPr/>
        </p:nvPicPr>
        <p:blipFill rotWithShape="1">
          <a:blip r:embed="rId8">
            <a:alphaModFix/>
          </a:blip>
          <a:srcRect b="0" l="0" r="0" t="0"/>
          <a:stretch/>
        </p:blipFill>
        <p:spPr>
          <a:xfrm>
            <a:off x="5733895" y="4233696"/>
            <a:ext cx="1356531" cy="354400"/>
          </a:xfrm>
          <a:prstGeom prst="rect">
            <a:avLst/>
          </a:prstGeom>
          <a:noFill/>
          <a:ln>
            <a:noFill/>
          </a:ln>
        </p:spPr>
      </p:pic>
      <p:sp>
        <p:nvSpPr>
          <p:cNvPr id="8689" name="Google Shape;8689;p1028"/>
          <p:cNvSpPr/>
          <p:nvPr/>
        </p:nvSpPr>
        <p:spPr>
          <a:xfrm>
            <a:off x="8485325" y="2201225"/>
            <a:ext cx="3574500" cy="36108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BFF BI tool of choice</a:t>
            </a:r>
            <a:endParaRPr sz="1200"/>
          </a:p>
        </p:txBody>
      </p:sp>
      <p:pic>
        <p:nvPicPr>
          <p:cNvPr id="8691" name="Google Shape;8691;p1028"/>
          <p:cNvPicPr preferRelativeResize="0"/>
          <p:nvPr/>
        </p:nvPicPr>
        <p:blipFill rotWithShape="1">
          <a:blip r:embed="rId9">
            <a:alphaModFix/>
          </a:blip>
          <a:srcRect b="0" l="0" r="0" t="0"/>
          <a:stretch/>
        </p:blipFill>
        <p:spPr>
          <a:xfrm>
            <a:off x="8871100" y="2912402"/>
            <a:ext cx="824100" cy="824100"/>
          </a:xfrm>
          <a:prstGeom prst="rect">
            <a:avLst/>
          </a:prstGeom>
          <a:noFill/>
          <a:ln>
            <a:noFill/>
          </a:ln>
        </p:spPr>
      </p:pic>
      <p:pic>
        <p:nvPicPr>
          <p:cNvPr id="8692" name="Google Shape;8692;p1028"/>
          <p:cNvPicPr preferRelativeResize="0"/>
          <p:nvPr/>
        </p:nvPicPr>
        <p:blipFill rotWithShape="1">
          <a:blip r:embed="rId9">
            <a:alphaModFix/>
          </a:blip>
          <a:srcRect b="0" l="0" r="0" t="0"/>
          <a:stretch/>
        </p:blipFill>
        <p:spPr>
          <a:xfrm>
            <a:off x="10808400" y="2912402"/>
            <a:ext cx="824100" cy="824100"/>
          </a:xfrm>
          <a:prstGeom prst="rect">
            <a:avLst/>
          </a:prstGeom>
          <a:noFill/>
          <a:ln>
            <a:noFill/>
          </a:ln>
        </p:spPr>
      </p:pic>
      <p:pic>
        <p:nvPicPr>
          <p:cNvPr id="8693" name="Google Shape;8693;p1028"/>
          <p:cNvPicPr preferRelativeResize="0"/>
          <p:nvPr/>
        </p:nvPicPr>
        <p:blipFill rotWithShape="1">
          <a:blip r:embed="rId9">
            <a:alphaModFix/>
          </a:blip>
          <a:srcRect b="0" l="0" r="0" t="0"/>
          <a:stretch/>
        </p:blipFill>
        <p:spPr>
          <a:xfrm>
            <a:off x="8958925" y="4395077"/>
            <a:ext cx="824100" cy="824100"/>
          </a:xfrm>
          <a:prstGeom prst="rect">
            <a:avLst/>
          </a:prstGeom>
          <a:noFill/>
          <a:ln>
            <a:noFill/>
          </a:ln>
        </p:spPr>
      </p:pic>
      <p:pic>
        <p:nvPicPr>
          <p:cNvPr id="8694" name="Google Shape;8694;p1028"/>
          <p:cNvPicPr preferRelativeResize="0"/>
          <p:nvPr/>
        </p:nvPicPr>
        <p:blipFill rotWithShape="1">
          <a:blip r:embed="rId9">
            <a:alphaModFix/>
          </a:blip>
          <a:srcRect b="0" l="0" r="0" t="0"/>
          <a:stretch/>
        </p:blipFill>
        <p:spPr>
          <a:xfrm>
            <a:off x="10896225" y="4395077"/>
            <a:ext cx="824100" cy="824100"/>
          </a:xfrm>
          <a:prstGeom prst="rect">
            <a:avLst/>
          </a:prstGeom>
          <a:noFill/>
          <a:ln>
            <a:noFill/>
          </a:ln>
        </p:spPr>
      </p:pic>
      <p:pic>
        <p:nvPicPr>
          <p:cNvPr id="8695" name="Google Shape;8695;p1028"/>
          <p:cNvPicPr preferRelativeResize="0"/>
          <p:nvPr/>
        </p:nvPicPr>
        <p:blipFill rotWithShape="1">
          <a:blip r:embed="rId9">
            <a:alphaModFix/>
          </a:blip>
          <a:srcRect b="0" l="0" r="0" t="0"/>
          <a:stretch/>
        </p:blipFill>
        <p:spPr>
          <a:xfrm>
            <a:off x="9883663" y="3701802"/>
            <a:ext cx="824100" cy="824100"/>
          </a:xfrm>
          <a:prstGeom prst="rect">
            <a:avLst/>
          </a:prstGeom>
          <a:noFill/>
          <a:ln>
            <a:noFill/>
          </a:ln>
        </p:spPr>
      </p:pic>
      <p:cxnSp>
        <p:nvCxnSpPr>
          <p:cNvPr id="8696" name="Google Shape;8696;p1028"/>
          <p:cNvCxnSpPr>
            <a:endCxn id="8689" idx="1"/>
          </p:cNvCxnSpPr>
          <p:nvPr/>
        </p:nvCxnSpPr>
        <p:spPr>
          <a:xfrm>
            <a:off x="2695925" y="2995625"/>
            <a:ext cx="5789400" cy="1011000"/>
          </a:xfrm>
          <a:prstGeom prst="straightConnector1">
            <a:avLst/>
          </a:prstGeom>
          <a:noFill/>
          <a:ln cap="flat" cmpd="sng" w="19050">
            <a:solidFill>
              <a:schemeClr val="accent1"/>
            </a:solidFill>
            <a:prstDash val="dashDot"/>
            <a:round/>
            <a:headEnd len="med" w="med" type="none"/>
            <a:tailEnd len="med" w="med" type="triangle"/>
          </a:ln>
        </p:spPr>
      </p:cxnSp>
      <p:sp>
        <p:nvSpPr>
          <p:cNvPr id="8697" name="Google Shape;8697;p1028"/>
          <p:cNvSpPr txBox="1"/>
          <p:nvPr/>
        </p:nvSpPr>
        <p:spPr>
          <a:xfrm rot="479">
            <a:off x="9667320" y="230854"/>
            <a:ext cx="2153700" cy="583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lt1"/>
                </a:solidFill>
                <a:latin typeface="DM Sans"/>
                <a:ea typeface="DM Sans"/>
                <a:cs typeface="DM Sans"/>
                <a:sym typeface="DM Sans"/>
              </a:rPr>
              <a:t>Roadmap</a:t>
            </a:r>
            <a:endParaRPr sz="2400">
              <a:solidFill>
                <a:schemeClr val="lt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1" name="Shape 8701"/>
        <p:cNvGrpSpPr/>
        <p:nvPr/>
      </p:nvGrpSpPr>
      <p:grpSpPr>
        <a:xfrm>
          <a:off x="0" y="0"/>
          <a:ext cx="0" cy="0"/>
          <a:chOff x="0" y="0"/>
          <a:chExt cx="0" cy="0"/>
        </a:xfrm>
      </p:grpSpPr>
      <p:sp>
        <p:nvSpPr>
          <p:cNvPr id="8702" name="Google Shape;8702;p1029"/>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Ingest</a:t>
            </a:r>
            <a:r>
              <a:rPr lang="en-US" sz="3600"/>
              <a:t>ion: Fivetran</a:t>
            </a:r>
            <a:endParaRPr sz="3600"/>
          </a:p>
        </p:txBody>
      </p:sp>
      <p:sp>
        <p:nvSpPr>
          <p:cNvPr id="8703" name="Google Shape;8703;p1029"/>
          <p:cNvSpPr txBox="1"/>
          <p:nvPr>
            <p:ph idx="1" type="subTitle"/>
          </p:nvPr>
        </p:nvSpPr>
        <p:spPr>
          <a:xfrm>
            <a:off x="765191" y="1174702"/>
            <a:ext cx="1066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Work with your data no matter where it lives</a:t>
            </a:r>
            <a:endParaRPr/>
          </a:p>
        </p:txBody>
      </p:sp>
      <p:sp>
        <p:nvSpPr>
          <p:cNvPr id="8704" name="Google Shape;8704;p1029"/>
          <p:cNvSpPr txBox="1"/>
          <p:nvPr>
            <p:ph idx="2" type="body"/>
          </p:nvPr>
        </p:nvSpPr>
        <p:spPr>
          <a:xfrm>
            <a:off x="761995" y="1988825"/>
            <a:ext cx="52554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t>Easily ingest business critical data</a:t>
            </a:r>
            <a:r>
              <a:rPr lang="en-US" sz="2000"/>
              <a:t> from Salesforce, Google analytics, Marketo etc… using </a:t>
            </a:r>
            <a:r>
              <a:rPr b="1" lang="en-US" sz="2000"/>
              <a:t>Fivetran</a:t>
            </a:r>
            <a:r>
              <a:rPr lang="en-US" sz="2000"/>
              <a:t> or </a:t>
            </a:r>
            <a:r>
              <a:rPr b="1" lang="en-US" sz="2000"/>
              <a:t>import files</a:t>
            </a:r>
            <a:r>
              <a:rPr lang="en-US" sz="2000"/>
              <a:t> from your data stores.</a:t>
            </a:r>
            <a:endParaRPr sz="2000"/>
          </a:p>
          <a:p>
            <a:pPr indent="0" lvl="0" marL="0" rtl="0" algn="l">
              <a:spcBef>
                <a:spcPts val="1100"/>
              </a:spcBef>
              <a:spcAft>
                <a:spcPts val="0"/>
              </a:spcAft>
              <a:buNone/>
            </a:pPr>
            <a:r>
              <a:t/>
            </a:r>
            <a:endParaRPr sz="2000"/>
          </a:p>
        </p:txBody>
      </p:sp>
      <p:pic>
        <p:nvPicPr>
          <p:cNvPr id="8705" name="Google Shape;8705;p1029"/>
          <p:cNvPicPr preferRelativeResize="0"/>
          <p:nvPr/>
        </p:nvPicPr>
        <p:blipFill rotWithShape="1">
          <a:blip r:embed="rId3">
            <a:alphaModFix/>
          </a:blip>
          <a:srcRect b="0" l="0" r="0" t="0"/>
          <a:stretch/>
        </p:blipFill>
        <p:spPr>
          <a:xfrm>
            <a:off x="6633725" y="1988825"/>
            <a:ext cx="4945800" cy="3518400"/>
          </a:xfrm>
          <a:prstGeom prst="roundRect">
            <a:avLst>
              <a:gd fmla="val 3068" name="adj"/>
            </a:avLst>
          </a:prstGeom>
          <a:noFill/>
          <a:ln cap="flat" cmpd="sng" w="9525">
            <a:solidFill>
              <a:srgbClr val="EDEEF1"/>
            </a:solidFill>
            <a:prstDash val="solid"/>
            <a:round/>
            <a:headEnd len="sm" w="sm" type="none"/>
            <a:tailEnd len="sm" w="sm" type="none"/>
          </a:ln>
          <a:effectLst>
            <a:outerShdw blurRad="571500" rotWithShape="0" algn="bl" dir="5400000" dist="95250">
              <a:srgbClr val="143D4A">
                <a:alpha val="40000"/>
              </a:srgbClr>
            </a:outerShdw>
          </a:effectLst>
        </p:spPr>
      </p:pic>
      <p:grpSp>
        <p:nvGrpSpPr>
          <p:cNvPr id="8706" name="Google Shape;8706;p1029"/>
          <p:cNvGrpSpPr/>
          <p:nvPr/>
        </p:nvGrpSpPr>
        <p:grpSpPr>
          <a:xfrm>
            <a:off x="749275" y="4480800"/>
            <a:ext cx="5255713" cy="800400"/>
            <a:chOff x="749050" y="1813800"/>
            <a:chExt cx="5254137" cy="800400"/>
          </a:xfrm>
        </p:grpSpPr>
        <p:pic>
          <p:nvPicPr>
            <p:cNvPr id="8707" name="Google Shape;8707;p1029"/>
            <p:cNvPicPr preferRelativeResize="0"/>
            <p:nvPr/>
          </p:nvPicPr>
          <p:blipFill rotWithShape="1">
            <a:blip r:embed="rId4">
              <a:alphaModFix/>
            </a:blip>
            <a:srcRect b="37881" l="8883" r="9544" t="37527"/>
            <a:stretch/>
          </p:blipFill>
          <p:spPr>
            <a:xfrm>
              <a:off x="4067655" y="1953575"/>
              <a:ext cx="1935532" cy="583500"/>
            </a:xfrm>
            <a:prstGeom prst="rect">
              <a:avLst/>
            </a:prstGeom>
            <a:noFill/>
            <a:ln>
              <a:noFill/>
            </a:ln>
          </p:spPr>
        </p:pic>
        <p:pic>
          <p:nvPicPr>
            <p:cNvPr id="8708" name="Google Shape;8708;p1029"/>
            <p:cNvPicPr preferRelativeResize="0"/>
            <p:nvPr/>
          </p:nvPicPr>
          <p:blipFill rotWithShape="1">
            <a:blip r:embed="rId5">
              <a:alphaModFix/>
            </a:blip>
            <a:srcRect b="37532" l="11254" r="11285" t="37106"/>
            <a:stretch/>
          </p:blipFill>
          <p:spPr>
            <a:xfrm>
              <a:off x="749050" y="2010987"/>
              <a:ext cx="2703400" cy="468676"/>
            </a:xfrm>
            <a:prstGeom prst="rect">
              <a:avLst/>
            </a:prstGeom>
            <a:noFill/>
            <a:ln>
              <a:noFill/>
            </a:ln>
          </p:spPr>
        </p:pic>
        <p:sp>
          <p:nvSpPr>
            <p:cNvPr id="8709" name="Google Shape;8709;p1029"/>
            <p:cNvSpPr txBox="1"/>
            <p:nvPr/>
          </p:nvSpPr>
          <p:spPr>
            <a:xfrm>
              <a:off x="3528275" y="1813800"/>
              <a:ext cx="524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DM Sans"/>
                  <a:ea typeface="DM Sans"/>
                  <a:cs typeface="DM Sans"/>
                  <a:sym typeface="DM Sans"/>
                </a:rPr>
                <a:t>+</a:t>
              </a:r>
              <a:endParaRPr sz="4000">
                <a:latin typeface="DM Sans"/>
                <a:ea typeface="DM Sans"/>
                <a:cs typeface="DM Sans"/>
                <a:sym typeface="DM Sans"/>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3" name="Shape 8713"/>
        <p:cNvGrpSpPr/>
        <p:nvPr/>
      </p:nvGrpSpPr>
      <p:grpSpPr>
        <a:xfrm>
          <a:off x="0" y="0"/>
          <a:ext cx="0" cy="0"/>
          <a:chOff x="0" y="0"/>
          <a:chExt cx="0" cy="0"/>
        </a:xfrm>
      </p:grpSpPr>
      <p:sp>
        <p:nvSpPr>
          <p:cNvPr id="8714" name="Google Shape;8714;p1030"/>
          <p:cNvSpPr/>
          <p:nvPr/>
        </p:nvSpPr>
        <p:spPr>
          <a:xfrm>
            <a:off x="6170250" y="4121767"/>
            <a:ext cx="6021900" cy="1829100"/>
          </a:xfrm>
          <a:prstGeom prst="rect">
            <a:avLst/>
          </a:prstGeom>
          <a:gradFill>
            <a:gsLst>
              <a:gs pos="0">
                <a:srgbClr val="0080FF"/>
              </a:gs>
              <a:gs pos="100000">
                <a:srgbClr val="40CFFF"/>
              </a:gs>
            </a:gsLst>
            <a:lin ang="0" scaled="0"/>
          </a:gradFill>
          <a:ln>
            <a:noFill/>
          </a:ln>
          <a:effectLst>
            <a:outerShdw blurRad="342900" rotWithShape="0" algn="bl" dir="5400000" dist="114300">
              <a:srgbClr val="000000">
                <a:alpha val="16000"/>
              </a:srgbClr>
            </a:outerShdw>
          </a:effectLst>
        </p:spPr>
        <p:txBody>
          <a:bodyPr anchorCtr="0" anchor="t" bIns="304800" lIns="304800" spcFirstLastPara="1" rIns="304800" wrap="square" tIns="304800">
            <a:noAutofit/>
          </a:bodyPr>
          <a:lstStyle/>
          <a:p>
            <a:pPr indent="0" lvl="0" marL="0" rtl="0" algn="l">
              <a:spcBef>
                <a:spcPts val="0"/>
              </a:spcBef>
              <a:spcAft>
                <a:spcPts val="0"/>
              </a:spcAft>
              <a:buClr>
                <a:schemeClr val="dk1"/>
              </a:buClr>
              <a:buSzPts val="800"/>
              <a:buFont typeface="Arial"/>
              <a:buNone/>
            </a:pPr>
            <a:r>
              <a:rPr b="1" lang="en-US" sz="1600">
                <a:solidFill>
                  <a:schemeClr val="lt1"/>
                </a:solidFill>
                <a:latin typeface="Montserrat"/>
                <a:ea typeface="Montserrat"/>
                <a:cs typeface="Montserrat"/>
                <a:sym typeface="Montserrat"/>
              </a:rPr>
              <a:t>We continually add new connectors!</a:t>
            </a:r>
            <a:br>
              <a:rPr b="1" lang="en-US" sz="1600">
                <a:solidFill>
                  <a:schemeClr val="lt1"/>
                </a:solidFill>
                <a:latin typeface="Montserrat"/>
                <a:ea typeface="Montserrat"/>
                <a:cs typeface="Montserrat"/>
                <a:sym typeface="Montserrat"/>
              </a:rPr>
            </a:br>
            <a:r>
              <a:rPr lang="en-US" sz="1200">
                <a:solidFill>
                  <a:schemeClr val="lt1"/>
                </a:solidFill>
                <a:latin typeface="Montserrat"/>
                <a:ea typeface="Montserrat"/>
                <a:cs typeface="Montserrat"/>
                <a:sym typeface="Montserrat"/>
              </a:rPr>
              <a:t>Visit our directory page for an up to date list!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0"/>
          </a:p>
        </p:txBody>
      </p:sp>
      <p:sp>
        <p:nvSpPr>
          <p:cNvPr id="8715" name="Google Shape;8715;p1030"/>
          <p:cNvSpPr txBox="1"/>
          <p:nvPr/>
        </p:nvSpPr>
        <p:spPr>
          <a:xfrm>
            <a:off x="457200" y="1143500"/>
            <a:ext cx="1684800" cy="458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b="1" lang="en-US" sz="1200">
                <a:solidFill>
                  <a:srgbClr val="1B2329"/>
                </a:solidFill>
                <a:latin typeface="Montserrat"/>
                <a:ea typeface="Montserrat"/>
                <a:cs typeface="Montserrat"/>
                <a:sym typeface="Montserrat"/>
              </a:rPr>
              <a:t>Apps</a:t>
            </a:r>
            <a:endParaRPr b="1" sz="1200">
              <a:solidFill>
                <a:srgbClr val="1B2329"/>
              </a:solidFill>
              <a:latin typeface="Montserrat"/>
              <a:ea typeface="Montserrat"/>
              <a:cs typeface="Montserrat"/>
              <a:sym typeface="Montserrat"/>
            </a:endParaRPr>
          </a:p>
        </p:txBody>
      </p:sp>
      <p:sp>
        <p:nvSpPr>
          <p:cNvPr id="8716" name="Google Shape;8716;p1030"/>
          <p:cNvSpPr txBox="1"/>
          <p:nvPr/>
        </p:nvSpPr>
        <p:spPr>
          <a:xfrm>
            <a:off x="6207417" y="1143500"/>
            <a:ext cx="1684800" cy="458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b="1" lang="en-US" sz="1200">
                <a:solidFill>
                  <a:srgbClr val="1B2329"/>
                </a:solidFill>
                <a:latin typeface="Montserrat"/>
                <a:ea typeface="Montserrat"/>
                <a:cs typeface="Montserrat"/>
                <a:sym typeface="Montserrat"/>
              </a:rPr>
              <a:t>Databases</a:t>
            </a:r>
            <a:endParaRPr b="1" sz="1200">
              <a:solidFill>
                <a:srgbClr val="1B2329"/>
              </a:solidFill>
              <a:latin typeface="Montserrat"/>
              <a:ea typeface="Montserrat"/>
              <a:cs typeface="Montserrat"/>
              <a:sym typeface="Montserrat"/>
            </a:endParaRPr>
          </a:p>
        </p:txBody>
      </p:sp>
      <p:sp>
        <p:nvSpPr>
          <p:cNvPr id="8717" name="Google Shape;8717;p1030"/>
          <p:cNvSpPr txBox="1"/>
          <p:nvPr/>
        </p:nvSpPr>
        <p:spPr>
          <a:xfrm>
            <a:off x="6210950" y="2491725"/>
            <a:ext cx="1684800" cy="5166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b="1" lang="en-US" sz="1200">
                <a:solidFill>
                  <a:srgbClr val="1B2329"/>
                </a:solidFill>
                <a:latin typeface="Montserrat"/>
                <a:ea typeface="Montserrat"/>
                <a:cs typeface="Montserrat"/>
                <a:sym typeface="Montserrat"/>
              </a:rPr>
              <a:t>Events</a:t>
            </a:r>
            <a:endParaRPr b="1" sz="1200">
              <a:solidFill>
                <a:srgbClr val="1B2329"/>
              </a:solidFill>
              <a:latin typeface="Montserrat"/>
              <a:ea typeface="Montserrat"/>
              <a:cs typeface="Montserrat"/>
              <a:sym typeface="Montserrat"/>
            </a:endParaRPr>
          </a:p>
        </p:txBody>
      </p:sp>
      <p:sp>
        <p:nvSpPr>
          <p:cNvPr id="8718" name="Google Shape;8718;p1030"/>
          <p:cNvSpPr txBox="1"/>
          <p:nvPr/>
        </p:nvSpPr>
        <p:spPr>
          <a:xfrm>
            <a:off x="8130333" y="1143500"/>
            <a:ext cx="1684800" cy="458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b="1" lang="en-US" sz="1200">
                <a:solidFill>
                  <a:srgbClr val="1B2329"/>
                </a:solidFill>
                <a:latin typeface="Montserrat"/>
                <a:ea typeface="Montserrat"/>
                <a:cs typeface="Montserrat"/>
                <a:sym typeface="Montserrat"/>
              </a:rPr>
              <a:t>Files</a:t>
            </a:r>
            <a:endParaRPr b="1" sz="1200">
              <a:solidFill>
                <a:srgbClr val="1B2329"/>
              </a:solidFill>
              <a:latin typeface="Montserrat"/>
              <a:ea typeface="Montserrat"/>
              <a:cs typeface="Montserrat"/>
              <a:sym typeface="Montserrat"/>
            </a:endParaRPr>
          </a:p>
        </p:txBody>
      </p:sp>
      <p:sp>
        <p:nvSpPr>
          <p:cNvPr id="8719" name="Google Shape;8719;p1030"/>
          <p:cNvSpPr txBox="1"/>
          <p:nvPr/>
        </p:nvSpPr>
        <p:spPr>
          <a:xfrm>
            <a:off x="10052150" y="1143500"/>
            <a:ext cx="1684800" cy="458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b="1" lang="en-US" sz="1200">
                <a:solidFill>
                  <a:srgbClr val="1B2329"/>
                </a:solidFill>
                <a:latin typeface="Montserrat"/>
                <a:ea typeface="Montserrat"/>
                <a:cs typeface="Montserrat"/>
                <a:sym typeface="Montserrat"/>
              </a:rPr>
              <a:t>Functions</a:t>
            </a:r>
            <a:endParaRPr b="1" sz="1200">
              <a:solidFill>
                <a:srgbClr val="1B2329"/>
              </a:solidFill>
              <a:latin typeface="Montserrat"/>
              <a:ea typeface="Montserrat"/>
              <a:cs typeface="Montserrat"/>
              <a:sym typeface="Montserrat"/>
            </a:endParaRPr>
          </a:p>
        </p:txBody>
      </p:sp>
      <p:sp>
        <p:nvSpPr>
          <p:cNvPr id="8720" name="Google Shape;8720;p1030"/>
          <p:cNvSpPr txBox="1"/>
          <p:nvPr/>
        </p:nvSpPr>
        <p:spPr>
          <a:xfrm>
            <a:off x="460433" y="1673600"/>
            <a:ext cx="1684800" cy="4292400"/>
          </a:xfrm>
          <a:prstGeom prst="rect">
            <a:avLst/>
          </a:prstGeom>
          <a:noFill/>
          <a:ln>
            <a:noFill/>
          </a:ln>
        </p:spPr>
        <p:txBody>
          <a:bodyPr anchorCtr="0" anchor="t" bIns="0" lIns="0" spcFirstLastPara="1" rIns="0" wrap="square" tIns="0">
            <a:noAutofit/>
          </a:bodyPr>
          <a:lstStyle/>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Adobe Analytics</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AdRoll</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Amplitude</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Anaplan</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Apache Kafka</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Apple Search Ads</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AppsFlyer</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Asana</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Bing Ads</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Braintree Payments</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Braze</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Campaign Manager</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Comm100</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Criteo</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Desk.com</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Eloqua</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Facebook Ad Account</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Facebook Ad Insights</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Fivetran Log Connector</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Freshdesk</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Front</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GitHub</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Google Ad Manager</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Google Ads</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Google Analytics</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Google Analytics 360</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Google Play</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Google Search Console</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Greenhouse</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Heap</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Help Scout</a:t>
            </a:r>
            <a:endParaRPr sz="800">
              <a:solidFill>
                <a:srgbClr val="1B2329"/>
              </a:solidFill>
              <a:latin typeface="Montserrat"/>
              <a:ea typeface="Montserrat"/>
              <a:cs typeface="Montserrat"/>
              <a:sym typeface="Montserrat"/>
            </a:endParaRPr>
          </a:p>
        </p:txBody>
      </p:sp>
      <p:sp>
        <p:nvSpPr>
          <p:cNvPr id="8721" name="Google Shape;8721;p1030"/>
          <p:cNvSpPr txBox="1"/>
          <p:nvPr/>
        </p:nvSpPr>
        <p:spPr>
          <a:xfrm>
            <a:off x="6207417" y="1673600"/>
            <a:ext cx="1684800" cy="995400"/>
          </a:xfrm>
          <a:prstGeom prst="rect">
            <a:avLst/>
          </a:prstGeom>
          <a:noFill/>
          <a:ln>
            <a:noFill/>
          </a:ln>
        </p:spPr>
        <p:txBody>
          <a:bodyPr anchorCtr="0" anchor="t" bIns="0" lIns="0" spcFirstLastPara="1" rIns="0" wrap="square" tIns="0">
            <a:noAutofit/>
          </a:bodyPr>
          <a:lstStyle/>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DynamoDB</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MariaDB</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MongoDB</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MySQL</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Oracle</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PostgreSQL</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SQL Server</a:t>
            </a:r>
            <a:endParaRPr sz="800">
              <a:solidFill>
                <a:srgbClr val="1B2329"/>
              </a:solidFill>
              <a:latin typeface="Montserrat"/>
              <a:ea typeface="Montserrat"/>
              <a:cs typeface="Montserrat"/>
              <a:sym typeface="Montserrat"/>
            </a:endParaRPr>
          </a:p>
          <a:p>
            <a:pPr indent="-76200" lvl="0" marL="76200" rtl="0" algn="l">
              <a:lnSpc>
                <a:spcPct val="115000"/>
              </a:lnSpc>
              <a:spcBef>
                <a:spcPts val="0"/>
              </a:spcBef>
              <a:spcAft>
                <a:spcPts val="0"/>
              </a:spcAft>
              <a:buNone/>
            </a:pPr>
            <a:r>
              <a:t/>
            </a:r>
            <a:endParaRPr sz="800">
              <a:solidFill>
                <a:srgbClr val="1B2329"/>
              </a:solidFill>
              <a:latin typeface="Montserrat"/>
              <a:ea typeface="Montserrat"/>
              <a:cs typeface="Montserrat"/>
              <a:sym typeface="Montserrat"/>
            </a:endParaRPr>
          </a:p>
        </p:txBody>
      </p:sp>
      <p:sp>
        <p:nvSpPr>
          <p:cNvPr id="8722" name="Google Shape;8722;p1030"/>
          <p:cNvSpPr txBox="1"/>
          <p:nvPr/>
        </p:nvSpPr>
        <p:spPr>
          <a:xfrm>
            <a:off x="6203883" y="3081412"/>
            <a:ext cx="1684800" cy="1188600"/>
          </a:xfrm>
          <a:prstGeom prst="rect">
            <a:avLst/>
          </a:prstGeom>
          <a:noFill/>
          <a:ln>
            <a:noFill/>
          </a:ln>
        </p:spPr>
        <p:txBody>
          <a:bodyPr anchorCtr="0" anchor="t" bIns="0" lIns="0" spcFirstLastPara="1" rIns="0" wrap="square" tIns="0">
            <a:noAutofit/>
          </a:bodyPr>
          <a:lstStyle/>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Segment</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Snowplow</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Webhooks</a:t>
            </a:r>
            <a:endParaRPr sz="800">
              <a:solidFill>
                <a:srgbClr val="1B2329"/>
              </a:solidFill>
              <a:latin typeface="Montserrat"/>
              <a:ea typeface="Montserrat"/>
              <a:cs typeface="Montserrat"/>
              <a:sym typeface="Montserrat"/>
            </a:endParaRPr>
          </a:p>
          <a:p>
            <a:pPr indent="-76200" lvl="0" marL="76200" rtl="0" algn="l">
              <a:lnSpc>
                <a:spcPct val="115000"/>
              </a:lnSpc>
              <a:spcBef>
                <a:spcPts val="0"/>
              </a:spcBef>
              <a:spcAft>
                <a:spcPts val="0"/>
              </a:spcAft>
              <a:buNone/>
            </a:pPr>
            <a:r>
              <a:t/>
            </a:r>
            <a:endParaRPr sz="800">
              <a:solidFill>
                <a:srgbClr val="1B2329"/>
              </a:solidFill>
              <a:latin typeface="Montserrat"/>
              <a:ea typeface="Montserrat"/>
              <a:cs typeface="Montserrat"/>
              <a:sym typeface="Montserrat"/>
            </a:endParaRPr>
          </a:p>
        </p:txBody>
      </p:sp>
      <p:sp>
        <p:nvSpPr>
          <p:cNvPr id="8723" name="Google Shape;8723;p1030"/>
          <p:cNvSpPr txBox="1"/>
          <p:nvPr/>
        </p:nvSpPr>
        <p:spPr>
          <a:xfrm>
            <a:off x="8130900" y="1673600"/>
            <a:ext cx="1914900" cy="2596500"/>
          </a:xfrm>
          <a:prstGeom prst="rect">
            <a:avLst/>
          </a:prstGeom>
          <a:noFill/>
          <a:ln>
            <a:noFill/>
          </a:ln>
        </p:spPr>
        <p:txBody>
          <a:bodyPr anchorCtr="0" anchor="t" bIns="0" lIns="0" spcFirstLastPara="1" rIns="0" wrap="square" tIns="0">
            <a:noAutofit/>
          </a:bodyPr>
          <a:lstStyle/>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Amazon Cloudfront</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Amazon Kinesis</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Amazon S3</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Azure Blob Storage</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Browser Upload</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Dropbox</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Email</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FTP</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FTPS</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Google Cloud Storage</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Google Sheets</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SFTP</a:t>
            </a:r>
            <a:endParaRPr sz="800">
              <a:solidFill>
                <a:srgbClr val="1B2329"/>
              </a:solidFill>
              <a:latin typeface="Montserrat"/>
              <a:ea typeface="Montserrat"/>
              <a:cs typeface="Montserrat"/>
              <a:sym typeface="Montserrat"/>
            </a:endParaRPr>
          </a:p>
          <a:p>
            <a:pPr indent="-76200" lvl="0" marL="76200" rtl="0" algn="l">
              <a:lnSpc>
                <a:spcPct val="115000"/>
              </a:lnSpc>
              <a:spcBef>
                <a:spcPts val="0"/>
              </a:spcBef>
              <a:spcAft>
                <a:spcPts val="0"/>
              </a:spcAft>
              <a:buNone/>
            </a:pPr>
            <a:r>
              <a:t/>
            </a:r>
            <a:endParaRPr sz="800">
              <a:solidFill>
                <a:srgbClr val="1B2329"/>
              </a:solidFill>
              <a:latin typeface="Montserrat"/>
              <a:ea typeface="Montserrat"/>
              <a:cs typeface="Montserrat"/>
              <a:sym typeface="Montserrat"/>
            </a:endParaRPr>
          </a:p>
        </p:txBody>
      </p:sp>
      <p:sp>
        <p:nvSpPr>
          <p:cNvPr id="8724" name="Google Shape;8724;p1030"/>
          <p:cNvSpPr txBox="1"/>
          <p:nvPr/>
        </p:nvSpPr>
        <p:spPr>
          <a:xfrm>
            <a:off x="10045650" y="1673600"/>
            <a:ext cx="2008200" cy="1968000"/>
          </a:xfrm>
          <a:prstGeom prst="rect">
            <a:avLst/>
          </a:prstGeom>
          <a:noFill/>
          <a:ln>
            <a:noFill/>
          </a:ln>
        </p:spPr>
        <p:txBody>
          <a:bodyPr anchorCtr="0" anchor="t" bIns="0" lIns="0" spcFirstLastPara="1" rIns="0" wrap="square" tIns="0">
            <a:noAutofit/>
          </a:bodyPr>
          <a:lstStyle/>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AWS Lambda</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Azure Functions</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Google Cloud Functions</a:t>
            </a:r>
            <a:endParaRPr sz="800">
              <a:solidFill>
                <a:srgbClr val="1B2329"/>
              </a:solidFill>
              <a:latin typeface="Montserrat"/>
              <a:ea typeface="Montserrat"/>
              <a:cs typeface="Montserrat"/>
              <a:sym typeface="Montserrat"/>
            </a:endParaRPr>
          </a:p>
          <a:p>
            <a:pPr indent="-76200" lvl="0" marL="76200" rtl="0" algn="l">
              <a:lnSpc>
                <a:spcPct val="115000"/>
              </a:lnSpc>
              <a:spcBef>
                <a:spcPts val="0"/>
              </a:spcBef>
              <a:spcAft>
                <a:spcPts val="0"/>
              </a:spcAft>
              <a:buNone/>
            </a:pPr>
            <a:r>
              <a:t/>
            </a:r>
            <a:endParaRPr sz="800">
              <a:solidFill>
                <a:srgbClr val="1B2329"/>
              </a:solidFill>
              <a:latin typeface="Montserrat"/>
              <a:ea typeface="Montserrat"/>
              <a:cs typeface="Montserrat"/>
              <a:sym typeface="Montserrat"/>
            </a:endParaRPr>
          </a:p>
        </p:txBody>
      </p:sp>
      <p:sp>
        <p:nvSpPr>
          <p:cNvPr id="8725" name="Google Shape;8725;p1030"/>
          <p:cNvSpPr txBox="1"/>
          <p:nvPr/>
        </p:nvSpPr>
        <p:spPr>
          <a:xfrm>
            <a:off x="10052150" y="1978417"/>
            <a:ext cx="1684800" cy="458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b="1" lang="en-US" sz="1200">
                <a:solidFill>
                  <a:srgbClr val="1B2329"/>
                </a:solidFill>
                <a:latin typeface="Montserrat"/>
                <a:ea typeface="Montserrat"/>
                <a:cs typeface="Montserrat"/>
                <a:sym typeface="Montserrat"/>
              </a:rPr>
              <a:t>Warehouses</a:t>
            </a:r>
            <a:endParaRPr b="1" sz="1200">
              <a:solidFill>
                <a:srgbClr val="1B2329"/>
              </a:solidFill>
              <a:latin typeface="Montserrat"/>
              <a:ea typeface="Montserrat"/>
              <a:cs typeface="Montserrat"/>
              <a:sym typeface="Montserrat"/>
            </a:endParaRPr>
          </a:p>
        </p:txBody>
      </p:sp>
      <p:sp>
        <p:nvSpPr>
          <p:cNvPr id="8726" name="Google Shape;8726;p1030"/>
          <p:cNvSpPr txBox="1"/>
          <p:nvPr/>
        </p:nvSpPr>
        <p:spPr>
          <a:xfrm>
            <a:off x="10045650" y="2508517"/>
            <a:ext cx="1684800" cy="1761600"/>
          </a:xfrm>
          <a:prstGeom prst="rect">
            <a:avLst/>
          </a:prstGeom>
          <a:noFill/>
          <a:ln>
            <a:noFill/>
          </a:ln>
        </p:spPr>
        <p:txBody>
          <a:bodyPr anchorCtr="0" anchor="t" bIns="0" lIns="0" spcFirstLastPara="1" rIns="0" wrap="square" tIns="0">
            <a:noAutofit/>
          </a:bodyPr>
          <a:lstStyle/>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Azure Data Explorer</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Azure SQL</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BigQuery</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MySQL</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Panoly</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Periscope</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PostgreSQL</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Redshift</a:t>
            </a:r>
            <a:endParaRPr sz="800">
              <a:solidFill>
                <a:srgbClr val="1B2329"/>
              </a:solidFill>
              <a:latin typeface="Montserrat"/>
              <a:ea typeface="Montserrat"/>
              <a:cs typeface="Montserrat"/>
              <a:sym typeface="Montserrat"/>
            </a:endParaRPr>
          </a:p>
          <a:p>
            <a:pPr indent="-127000" lvl="0" marL="762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Snowflake</a:t>
            </a:r>
            <a:endParaRPr sz="800">
              <a:solidFill>
                <a:srgbClr val="1B2329"/>
              </a:solidFill>
              <a:latin typeface="Montserrat"/>
              <a:ea typeface="Montserrat"/>
              <a:cs typeface="Montserrat"/>
              <a:sym typeface="Montserrat"/>
            </a:endParaRPr>
          </a:p>
        </p:txBody>
      </p:sp>
      <p:sp>
        <p:nvSpPr>
          <p:cNvPr id="8727" name="Google Shape;8727;p1030"/>
          <p:cNvSpPr txBox="1"/>
          <p:nvPr/>
        </p:nvSpPr>
        <p:spPr>
          <a:xfrm>
            <a:off x="2380050" y="1673600"/>
            <a:ext cx="1684800" cy="4292400"/>
          </a:xfrm>
          <a:prstGeom prst="rect">
            <a:avLst/>
          </a:prstGeom>
          <a:noFill/>
          <a:ln>
            <a:noFill/>
          </a:ln>
        </p:spPr>
        <p:txBody>
          <a:bodyPr anchorCtr="0" anchor="t" bIns="0" lIns="0" spcFirstLastPara="1" rIns="0" wrap="square" tIns="0">
            <a:noAutofit/>
          </a:bodyPr>
          <a:lstStyle/>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HubSpot</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Instagram Ads</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Intercom</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Iterable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iTunes Connect</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Jira</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Klaviyo</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Kustomer</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Lever</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Lightspeed Retail</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LinkedIn Ad Analytics</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Loaded Commerce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Magento</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MailChimp</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Mandrill</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Marin Software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Marketo</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Mavenlink</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Microsoft Dynamics 365</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Mixpanel</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Netsuite SuiteAnalytics</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Optimizely</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Outbrain</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OsCommerce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Pardot</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Pendo</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Pinterest Ads</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PrestaShop</a:t>
            </a:r>
            <a:endParaRPr sz="800">
              <a:solidFill>
                <a:srgbClr val="1B232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800">
              <a:solidFill>
                <a:srgbClr val="1B2329"/>
              </a:solidFill>
              <a:latin typeface="Montserrat"/>
              <a:ea typeface="Montserrat"/>
              <a:cs typeface="Montserrat"/>
              <a:sym typeface="Montserrat"/>
            </a:endParaRPr>
          </a:p>
        </p:txBody>
      </p:sp>
      <p:sp>
        <p:nvSpPr>
          <p:cNvPr id="8728" name="Google Shape;8728;p1030"/>
          <p:cNvSpPr txBox="1"/>
          <p:nvPr/>
        </p:nvSpPr>
        <p:spPr>
          <a:xfrm>
            <a:off x="4283933" y="1673600"/>
            <a:ext cx="1684800" cy="4292400"/>
          </a:xfrm>
          <a:prstGeom prst="rect">
            <a:avLst/>
          </a:prstGeom>
          <a:noFill/>
          <a:ln>
            <a:noFill/>
          </a:ln>
        </p:spPr>
        <p:txBody>
          <a:bodyPr anchorCtr="0" anchor="t" bIns="0" lIns="0" spcFirstLastPara="1" rIns="0" wrap="square" tIns="0">
            <a:noAutofit/>
          </a:bodyPr>
          <a:lstStyle/>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QuickBooks</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ReCharge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Recurly</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Sailthru</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Salesforce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Salesforce IQ</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Salesforce Marketing Cloud</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SAP ERP</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SendGrid</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ServiceNow</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Shopify</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Splunk</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Spree Commerce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Snapchat Ads</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Square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Stripe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Taboola</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Twitter Ads</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UserVoice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WooCommerce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Workday</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WordPress</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Xero</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Yahoo Gemini</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Zen Cart</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Zendesk</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Zendesk Chat</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Zendesk Sunshine</a:t>
            </a:r>
            <a:endParaRPr sz="800">
              <a:solidFill>
                <a:srgbClr val="1B2329"/>
              </a:solidFill>
              <a:latin typeface="Montserrat"/>
              <a:ea typeface="Montserrat"/>
              <a:cs typeface="Montserrat"/>
              <a:sym typeface="Montserrat"/>
            </a:endParaRPr>
          </a:p>
          <a:p>
            <a:pPr indent="-203200" lvl="0" marL="609600" rtl="0" algn="l">
              <a:lnSpc>
                <a:spcPct val="115000"/>
              </a:lnSpc>
              <a:spcBef>
                <a:spcPts val="0"/>
              </a:spcBef>
              <a:spcAft>
                <a:spcPts val="0"/>
              </a:spcAft>
              <a:buClr>
                <a:srgbClr val="1B2329"/>
              </a:buClr>
              <a:buSzPts val="800"/>
              <a:buFont typeface="Montserrat"/>
              <a:buChar char="●"/>
            </a:pPr>
            <a:r>
              <a:rPr lang="en-US" sz="800">
                <a:solidFill>
                  <a:srgbClr val="1B2329"/>
                </a:solidFill>
                <a:latin typeface="Montserrat"/>
                <a:ea typeface="Montserrat"/>
                <a:cs typeface="Montserrat"/>
                <a:sym typeface="Montserrat"/>
              </a:rPr>
              <a:t>Zuora</a:t>
            </a:r>
            <a:endParaRPr sz="800">
              <a:solidFill>
                <a:srgbClr val="1B232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800">
              <a:solidFill>
                <a:srgbClr val="1B2329"/>
              </a:solidFill>
              <a:latin typeface="Montserrat"/>
              <a:ea typeface="Montserrat"/>
              <a:cs typeface="Montserrat"/>
              <a:sym typeface="Montserrat"/>
            </a:endParaRPr>
          </a:p>
        </p:txBody>
      </p:sp>
      <p:pic>
        <p:nvPicPr>
          <p:cNvPr id="8729" name="Google Shape;8729;p1030"/>
          <p:cNvPicPr preferRelativeResize="0"/>
          <p:nvPr/>
        </p:nvPicPr>
        <p:blipFill>
          <a:blip r:embed="rId3">
            <a:alphaModFix/>
          </a:blip>
          <a:stretch>
            <a:fillRect/>
          </a:stretch>
        </p:blipFill>
        <p:spPr>
          <a:xfrm>
            <a:off x="9655013" y="4257750"/>
            <a:ext cx="2536990" cy="1693014"/>
          </a:xfrm>
          <a:prstGeom prst="rect">
            <a:avLst/>
          </a:prstGeom>
          <a:noFill/>
          <a:ln>
            <a:noFill/>
          </a:ln>
        </p:spPr>
      </p:pic>
      <p:sp>
        <p:nvSpPr>
          <p:cNvPr id="8730" name="Google Shape;8730;p1030"/>
          <p:cNvSpPr txBox="1"/>
          <p:nvPr/>
        </p:nvSpPr>
        <p:spPr>
          <a:xfrm>
            <a:off x="6170250" y="5434367"/>
            <a:ext cx="2707800" cy="516600"/>
          </a:xfrm>
          <a:prstGeom prst="rect">
            <a:avLst/>
          </a:prstGeom>
          <a:noFill/>
          <a:ln>
            <a:noFill/>
          </a:ln>
        </p:spPr>
        <p:txBody>
          <a:bodyPr anchorCtr="0" anchor="b" bIns="304800" lIns="304800" spcFirstLastPara="1" rIns="0" wrap="square" tIns="0">
            <a:noAutofit/>
          </a:bodyPr>
          <a:lstStyle/>
          <a:p>
            <a:pPr indent="0" lvl="0" marL="0" rtl="0" algn="l">
              <a:spcBef>
                <a:spcPts val="0"/>
              </a:spcBef>
              <a:spcAft>
                <a:spcPts val="0"/>
              </a:spcAft>
              <a:buNone/>
            </a:pPr>
            <a:r>
              <a:rPr lang="en-US" sz="1200">
                <a:solidFill>
                  <a:srgbClr val="0054A8"/>
                </a:solidFill>
                <a:latin typeface="Montserrat"/>
                <a:ea typeface="Montserrat"/>
                <a:cs typeface="Montserrat"/>
                <a:sym typeface="Montserrat"/>
              </a:rPr>
              <a:t>→ </a:t>
            </a:r>
            <a:r>
              <a:rPr lang="en-US" sz="1000">
                <a:solidFill>
                  <a:srgbClr val="FFFFFF"/>
                </a:solidFill>
                <a:uFill>
                  <a:noFill/>
                </a:uFill>
                <a:latin typeface="Montserrat"/>
                <a:ea typeface="Montserrat"/>
                <a:cs typeface="Montserrat"/>
                <a:sym typeface="Montserrat"/>
                <a:hlinkClick r:id="rId4">
                  <a:extLst>
                    <a:ext uri="{A12FA001-AC4F-418D-AE19-62706E023703}">
                      <ahyp:hlinkClr val="tx"/>
                    </a:ext>
                  </a:extLst>
                </a:hlinkClick>
              </a:rPr>
              <a:t>fivetran.com/directory</a:t>
            </a:r>
            <a:endParaRPr sz="1000">
              <a:solidFill>
                <a:srgbClr val="FFFFFF"/>
              </a:solidFill>
              <a:latin typeface="Montserrat"/>
              <a:ea typeface="Montserrat"/>
              <a:cs typeface="Montserrat"/>
              <a:sym typeface="Montserrat"/>
            </a:endParaRPr>
          </a:p>
        </p:txBody>
      </p:sp>
      <p:sp>
        <p:nvSpPr>
          <p:cNvPr id="8731" name="Google Shape;8731;p1030"/>
          <p:cNvSpPr txBox="1"/>
          <p:nvPr>
            <p:ph type="title"/>
          </p:nvPr>
        </p:nvSpPr>
        <p:spPr>
          <a:xfrm>
            <a:off x="460117" y="688800"/>
            <a:ext cx="11274600" cy="45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sz="2400"/>
              <a:t> Pre-built connectors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4" name="Shape 7134"/>
        <p:cNvGrpSpPr/>
        <p:nvPr/>
      </p:nvGrpSpPr>
      <p:grpSpPr>
        <a:xfrm>
          <a:off x="0" y="0"/>
          <a:ext cx="0" cy="0"/>
          <a:chOff x="0" y="0"/>
          <a:chExt cx="0" cy="0"/>
        </a:xfrm>
      </p:grpSpPr>
      <p:grpSp>
        <p:nvGrpSpPr>
          <p:cNvPr id="7135" name="Google Shape;7135;p950"/>
          <p:cNvGrpSpPr/>
          <p:nvPr/>
        </p:nvGrpSpPr>
        <p:grpSpPr>
          <a:xfrm>
            <a:off x="-2720" y="1073299"/>
            <a:ext cx="6098700" cy="1292775"/>
            <a:chOff x="-4308" y="1073299"/>
            <a:chExt cx="6098700" cy="1292775"/>
          </a:xfrm>
        </p:grpSpPr>
        <p:sp>
          <p:nvSpPr>
            <p:cNvPr id="7136" name="Google Shape;7136;p950"/>
            <p:cNvSpPr txBox="1"/>
            <p:nvPr/>
          </p:nvSpPr>
          <p:spPr>
            <a:xfrm>
              <a:off x="652916" y="1658074"/>
              <a:ext cx="4784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DM Sans"/>
                <a:buNone/>
              </a:pPr>
              <a:r>
                <a:rPr b="0" i="0" lang="en-US" sz="2000" u="none" cap="none" strike="noStrike">
                  <a:solidFill>
                    <a:srgbClr val="F9F7F4"/>
                  </a:solidFill>
                  <a:latin typeface="DM Sans"/>
                  <a:ea typeface="DM Sans"/>
                  <a:cs typeface="DM Sans"/>
                  <a:sym typeface="DM Sans"/>
                </a:rPr>
                <a:t>An open, unified foundation </a:t>
              </a:r>
              <a:br>
                <a:rPr b="0" i="0" lang="en-US" sz="2000" u="none" cap="none" strike="noStrike">
                  <a:solidFill>
                    <a:srgbClr val="F9F7F4"/>
                  </a:solidFill>
                  <a:latin typeface="DM Sans"/>
                  <a:ea typeface="DM Sans"/>
                  <a:cs typeface="DM Sans"/>
                  <a:sym typeface="DM Sans"/>
                </a:rPr>
              </a:br>
              <a:r>
                <a:rPr b="0" i="0" lang="en-US" sz="2000" u="none" cap="none" strike="noStrike">
                  <a:solidFill>
                    <a:srgbClr val="F9F7F4"/>
                  </a:solidFill>
                  <a:latin typeface="DM Sans"/>
                  <a:ea typeface="DM Sans"/>
                  <a:cs typeface="DM Sans"/>
                  <a:sym typeface="DM Sans"/>
                </a:rPr>
                <a:t>for all your data</a:t>
              </a:r>
              <a:endParaRPr/>
            </a:p>
          </p:txBody>
        </p:sp>
        <p:sp>
          <p:nvSpPr>
            <p:cNvPr id="7137" name="Google Shape;7137;p950"/>
            <p:cNvSpPr txBox="1"/>
            <p:nvPr/>
          </p:nvSpPr>
          <p:spPr>
            <a:xfrm>
              <a:off x="-4308" y="1073299"/>
              <a:ext cx="6098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DM Sans"/>
                <a:buNone/>
              </a:pPr>
              <a:r>
                <a:rPr b="1" i="0" lang="en-US" sz="3200" u="none" cap="none" strike="noStrike">
                  <a:solidFill>
                    <a:srgbClr val="F9F7F4"/>
                  </a:solidFill>
                  <a:latin typeface="DM Sans"/>
                  <a:ea typeface="DM Sans"/>
                  <a:cs typeface="DM Sans"/>
                  <a:sym typeface="DM Sans"/>
                </a:rPr>
                <a:t>Data Lakehouse</a:t>
              </a:r>
              <a:endParaRPr b="1" i="0" sz="3200" u="none" cap="none" strike="noStrike">
                <a:solidFill>
                  <a:srgbClr val="000000"/>
                </a:solidFill>
                <a:latin typeface="Arial"/>
                <a:ea typeface="Arial"/>
                <a:cs typeface="Arial"/>
                <a:sym typeface="Arial"/>
              </a:endParaRPr>
            </a:p>
          </p:txBody>
        </p:sp>
      </p:grpSp>
      <p:grpSp>
        <p:nvGrpSpPr>
          <p:cNvPr id="7138" name="Google Shape;7138;p950"/>
          <p:cNvGrpSpPr/>
          <p:nvPr/>
        </p:nvGrpSpPr>
        <p:grpSpPr>
          <a:xfrm>
            <a:off x="-93923" y="3972899"/>
            <a:ext cx="6098700" cy="984975"/>
            <a:chOff x="-95511" y="3972899"/>
            <a:chExt cx="6098700" cy="984975"/>
          </a:xfrm>
        </p:grpSpPr>
        <p:sp>
          <p:nvSpPr>
            <p:cNvPr id="7139" name="Google Shape;7139;p950"/>
            <p:cNvSpPr txBox="1"/>
            <p:nvPr/>
          </p:nvSpPr>
          <p:spPr>
            <a:xfrm>
              <a:off x="561713" y="4557674"/>
              <a:ext cx="47844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DM Sans"/>
                <a:buNone/>
              </a:pPr>
              <a:r>
                <a:rPr b="0" i="0" lang="en-US" sz="2000" u="none" cap="none" strike="noStrike">
                  <a:solidFill>
                    <a:srgbClr val="F9F7F4"/>
                  </a:solidFill>
                  <a:latin typeface="DM Sans"/>
                  <a:ea typeface="DM Sans"/>
                  <a:cs typeface="DM Sans"/>
                  <a:sym typeface="DM Sans"/>
                </a:rPr>
                <a:t>Easily scale and use data and AI</a:t>
              </a:r>
              <a:endParaRPr/>
            </a:p>
          </p:txBody>
        </p:sp>
        <p:sp>
          <p:nvSpPr>
            <p:cNvPr id="7140" name="Google Shape;7140;p950"/>
            <p:cNvSpPr txBox="1"/>
            <p:nvPr/>
          </p:nvSpPr>
          <p:spPr>
            <a:xfrm>
              <a:off x="-95511" y="3972899"/>
              <a:ext cx="6098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DM Sans"/>
                <a:buNone/>
              </a:pPr>
              <a:r>
                <a:rPr b="1" i="0" lang="en-US" sz="3200" u="none" cap="none" strike="noStrike">
                  <a:solidFill>
                    <a:srgbClr val="F9F7F4"/>
                  </a:solidFill>
                  <a:latin typeface="DM Sans"/>
                  <a:ea typeface="DM Sans"/>
                  <a:cs typeface="DM Sans"/>
                  <a:sym typeface="DM Sans"/>
                </a:rPr>
                <a:t>Generative AI</a:t>
              </a:r>
              <a:endParaRPr b="1" i="0" sz="3200" u="none" cap="none" strike="noStrike">
                <a:solidFill>
                  <a:srgbClr val="000000"/>
                </a:solidFill>
                <a:latin typeface="Arial"/>
                <a:ea typeface="Arial"/>
                <a:cs typeface="Arial"/>
                <a:sym typeface="Arial"/>
              </a:endParaRPr>
            </a:p>
          </p:txBody>
        </p:sp>
      </p:grpSp>
      <p:sp>
        <p:nvSpPr>
          <p:cNvPr id="7141" name="Google Shape;7141;p950"/>
          <p:cNvSpPr/>
          <p:nvPr/>
        </p:nvSpPr>
        <p:spPr>
          <a:xfrm>
            <a:off x="6093280" y="1"/>
            <a:ext cx="6098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9"/>
              <a:buFont typeface="DM Sans"/>
              <a:buNone/>
            </a:pPr>
            <a:r>
              <a:t/>
            </a:r>
            <a:endParaRPr b="0" i="0" sz="829" u="none" cap="none" strike="noStrike">
              <a:solidFill>
                <a:srgbClr val="F9F7F4"/>
              </a:solidFill>
              <a:latin typeface="Arial"/>
              <a:ea typeface="Arial"/>
              <a:cs typeface="Arial"/>
              <a:sym typeface="Arial"/>
            </a:endParaRPr>
          </a:p>
        </p:txBody>
      </p:sp>
      <p:sp>
        <p:nvSpPr>
          <p:cNvPr id="7142" name="Google Shape;7142;p950"/>
          <p:cNvSpPr/>
          <p:nvPr/>
        </p:nvSpPr>
        <p:spPr>
          <a:xfrm>
            <a:off x="2498237" y="2724368"/>
            <a:ext cx="914400" cy="914400"/>
          </a:xfrm>
          <a:prstGeom prst="plus">
            <a:avLst>
              <a:gd fmla="val 44149"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DM Sans"/>
              <a:buNone/>
            </a:pPr>
            <a:r>
              <a:t/>
            </a:r>
            <a:endParaRPr b="0" i="0" sz="1400" u="none" cap="none" strike="noStrike">
              <a:solidFill>
                <a:srgbClr val="F9F7F4"/>
              </a:solidFill>
              <a:latin typeface="Arial"/>
              <a:ea typeface="Arial"/>
              <a:cs typeface="Arial"/>
              <a:sym typeface="Arial"/>
            </a:endParaRPr>
          </a:p>
        </p:txBody>
      </p:sp>
      <p:sp>
        <p:nvSpPr>
          <p:cNvPr id="7143" name="Google Shape;7143;p950"/>
          <p:cNvSpPr/>
          <p:nvPr/>
        </p:nvSpPr>
        <p:spPr>
          <a:xfrm>
            <a:off x="5634492" y="2753146"/>
            <a:ext cx="914400" cy="914400"/>
          </a:xfrm>
          <a:prstGeom prst="mathEqual">
            <a:avLst>
              <a:gd fmla="val 13946" name="adj1"/>
              <a:gd fmla="val 30909"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DM Sans"/>
              <a:buNone/>
            </a:pPr>
            <a:r>
              <a:t/>
            </a:r>
            <a:endParaRPr b="0" i="0" sz="1400" u="none" cap="none" strike="noStrike">
              <a:solidFill>
                <a:srgbClr val="1B3139"/>
              </a:solidFill>
              <a:latin typeface="Arial"/>
              <a:ea typeface="Arial"/>
              <a:cs typeface="Arial"/>
              <a:sym typeface="Arial"/>
            </a:endParaRPr>
          </a:p>
        </p:txBody>
      </p:sp>
      <p:sp>
        <p:nvSpPr>
          <p:cNvPr id="7144" name="Google Shape;7144;p950"/>
          <p:cNvSpPr txBox="1"/>
          <p:nvPr/>
        </p:nvSpPr>
        <p:spPr>
          <a:xfrm>
            <a:off x="6777492" y="3542012"/>
            <a:ext cx="47844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DM Sans"/>
              <a:buNone/>
            </a:pPr>
            <a:r>
              <a:rPr b="0" i="0" lang="en-US" sz="2000" u="none" cap="none" strike="noStrike">
                <a:solidFill>
                  <a:srgbClr val="1B3139"/>
                </a:solidFill>
                <a:latin typeface="DM Sans"/>
                <a:ea typeface="DM Sans"/>
                <a:cs typeface="DM Sans"/>
                <a:sym typeface="DM Sans"/>
              </a:rPr>
              <a:t>Democratize data + AI across </a:t>
            </a:r>
            <a:br>
              <a:rPr b="0" i="0" lang="en-US" sz="2000" u="none" cap="none" strike="noStrike">
                <a:solidFill>
                  <a:srgbClr val="1B3139"/>
                </a:solidFill>
                <a:latin typeface="DM Sans"/>
                <a:ea typeface="DM Sans"/>
                <a:cs typeface="DM Sans"/>
                <a:sym typeface="DM Sans"/>
              </a:rPr>
            </a:br>
            <a:r>
              <a:rPr b="0" i="0" lang="en-US" sz="2000" u="none" cap="none" strike="noStrike">
                <a:solidFill>
                  <a:srgbClr val="1B3139"/>
                </a:solidFill>
                <a:latin typeface="DM Sans"/>
                <a:ea typeface="DM Sans"/>
                <a:cs typeface="DM Sans"/>
                <a:sym typeface="DM Sans"/>
              </a:rPr>
              <a:t>your entire organization</a:t>
            </a:r>
            <a:endParaRPr/>
          </a:p>
          <a:p>
            <a:pPr indent="0" lvl="0" marL="0" marR="0" rtl="0" algn="ctr">
              <a:lnSpc>
                <a:spcPct val="100000"/>
              </a:lnSpc>
              <a:spcBef>
                <a:spcPts val="0"/>
              </a:spcBef>
              <a:spcAft>
                <a:spcPts val="0"/>
              </a:spcAft>
              <a:buClr>
                <a:srgbClr val="000000"/>
              </a:buClr>
              <a:buSzPts val="2000"/>
              <a:buFont typeface="DM Sans"/>
              <a:buNone/>
            </a:pPr>
            <a:r>
              <a:t/>
            </a:r>
            <a:endParaRPr b="0" i="0" sz="2000" u="none" cap="none" strike="noStrike">
              <a:solidFill>
                <a:srgbClr val="1B3139"/>
              </a:solidFill>
              <a:latin typeface="DM Sans"/>
              <a:ea typeface="DM Sans"/>
              <a:cs typeface="DM Sans"/>
              <a:sym typeface="DM Sans"/>
            </a:endParaRPr>
          </a:p>
        </p:txBody>
      </p:sp>
      <p:sp>
        <p:nvSpPr>
          <p:cNvPr id="7145" name="Google Shape;7145;p950"/>
          <p:cNvSpPr txBox="1"/>
          <p:nvPr/>
        </p:nvSpPr>
        <p:spPr>
          <a:xfrm>
            <a:off x="6320293" y="2431981"/>
            <a:ext cx="56559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DM Sans"/>
              <a:buNone/>
            </a:pPr>
            <a:r>
              <a:rPr b="1" lang="en-US" sz="3200">
                <a:solidFill>
                  <a:srgbClr val="1B3139"/>
                </a:solidFill>
                <a:latin typeface="DM Sans"/>
                <a:ea typeface="DM Sans"/>
                <a:cs typeface="DM Sans"/>
                <a:sym typeface="DM Sans"/>
              </a:rPr>
              <a:t>Data Intelligence</a:t>
            </a:r>
            <a:r>
              <a:rPr b="1" i="0" lang="en-US" sz="3200" u="none" cap="none" strike="noStrike">
                <a:solidFill>
                  <a:srgbClr val="1B3139"/>
                </a:solidFill>
                <a:latin typeface="DM Sans"/>
                <a:ea typeface="DM Sans"/>
                <a:cs typeface="DM Sans"/>
                <a:sym typeface="DM Sans"/>
              </a:rPr>
              <a:t> </a:t>
            </a:r>
            <a:br>
              <a:rPr b="1" i="0" lang="en-US" sz="3200" u="none" cap="none" strike="noStrike">
                <a:solidFill>
                  <a:srgbClr val="1B3139"/>
                </a:solidFill>
                <a:latin typeface="DM Sans"/>
                <a:ea typeface="DM Sans"/>
                <a:cs typeface="DM Sans"/>
                <a:sym typeface="DM Sans"/>
              </a:rPr>
            </a:br>
            <a:r>
              <a:rPr b="1" i="0" lang="en-US" sz="3200" u="none" cap="none" strike="noStrike">
                <a:solidFill>
                  <a:srgbClr val="1B3139"/>
                </a:solidFill>
                <a:latin typeface="DM Sans"/>
                <a:ea typeface="DM Sans"/>
                <a:cs typeface="DM Sans"/>
                <a:sym typeface="DM Sans"/>
              </a:rPr>
              <a:t>Platform</a:t>
            </a:r>
            <a:endParaRPr b="1" i="0" sz="3200" u="none" cap="none" strike="noStrike">
              <a:solidFill>
                <a:srgbClr val="1B3139"/>
              </a:solidFill>
              <a:latin typeface="Arial"/>
              <a:ea typeface="Arial"/>
              <a:cs typeface="Arial"/>
              <a:sym typeface="Arial"/>
            </a:endParaRPr>
          </a:p>
        </p:txBody>
      </p:sp>
      <p:pic>
        <p:nvPicPr>
          <p:cNvPr id="7146" name="Google Shape;7146;p950"/>
          <p:cNvPicPr preferRelativeResize="0"/>
          <p:nvPr/>
        </p:nvPicPr>
        <p:blipFill rotWithShape="1">
          <a:blip r:embed="rId3">
            <a:alphaModFix/>
          </a:blip>
          <a:srcRect b="0" l="0" r="0" t="0"/>
          <a:stretch/>
        </p:blipFill>
        <p:spPr>
          <a:xfrm>
            <a:off x="2499126" y="5085803"/>
            <a:ext cx="913200" cy="913200"/>
          </a:xfrm>
          <a:prstGeom prst="ellipse">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35"/>
                                        </p:tgtEl>
                                        <p:attrNameLst>
                                          <p:attrName>style.visibility</p:attrName>
                                        </p:attrNameLst>
                                      </p:cBhvr>
                                      <p:to>
                                        <p:strVal val="visible"/>
                                      </p:to>
                                    </p:set>
                                    <p:animEffect filter="fade" transition="in">
                                      <p:cBhvr>
                                        <p:cTn dur="500"/>
                                        <p:tgtEl>
                                          <p:spTgt spid="7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2"/>
                                        </p:tgtEl>
                                        <p:attrNameLst>
                                          <p:attrName>style.visibility</p:attrName>
                                        </p:attrNameLst>
                                      </p:cBhvr>
                                      <p:to>
                                        <p:strVal val="visible"/>
                                      </p:to>
                                    </p:set>
                                    <p:animEffect filter="fade" transition="in">
                                      <p:cBhvr>
                                        <p:cTn dur="500"/>
                                        <p:tgtEl>
                                          <p:spTgt spid="7142"/>
                                        </p:tgtEl>
                                      </p:cBhvr>
                                    </p:animEffect>
                                  </p:childTnLst>
                                </p:cTn>
                              </p:par>
                              <p:par>
                                <p:cTn fill="hold" nodeType="withEffect" presetClass="entr" presetID="10" presetSubtype="0">
                                  <p:stCondLst>
                                    <p:cond delay="0"/>
                                  </p:stCondLst>
                                  <p:childTnLst>
                                    <p:set>
                                      <p:cBhvr>
                                        <p:cTn dur="1" fill="hold">
                                          <p:stCondLst>
                                            <p:cond delay="0"/>
                                          </p:stCondLst>
                                        </p:cTn>
                                        <p:tgtEl>
                                          <p:spTgt spid="7138"/>
                                        </p:tgtEl>
                                        <p:attrNameLst>
                                          <p:attrName>style.visibility</p:attrName>
                                        </p:attrNameLst>
                                      </p:cBhvr>
                                      <p:to>
                                        <p:strVal val="visible"/>
                                      </p:to>
                                    </p:set>
                                    <p:animEffect filter="fade" transition="in">
                                      <p:cBhvr>
                                        <p:cTn dur="500"/>
                                        <p:tgtEl>
                                          <p:spTgt spid="7138"/>
                                        </p:tgtEl>
                                      </p:cBhvr>
                                    </p:animEffect>
                                  </p:childTnLst>
                                </p:cTn>
                              </p:par>
                              <p:par>
                                <p:cTn fill="hold" nodeType="withEffect" presetClass="entr" presetID="10" presetSubtype="0">
                                  <p:stCondLst>
                                    <p:cond delay="0"/>
                                  </p:stCondLst>
                                  <p:childTnLst>
                                    <p:set>
                                      <p:cBhvr>
                                        <p:cTn dur="1" fill="hold">
                                          <p:stCondLst>
                                            <p:cond delay="0"/>
                                          </p:stCondLst>
                                        </p:cTn>
                                        <p:tgtEl>
                                          <p:spTgt spid="7146"/>
                                        </p:tgtEl>
                                        <p:attrNameLst>
                                          <p:attrName>style.visibility</p:attrName>
                                        </p:attrNameLst>
                                      </p:cBhvr>
                                      <p:to>
                                        <p:strVal val="visible"/>
                                      </p:to>
                                    </p:set>
                                    <p:animEffect filter="fade" transition="in">
                                      <p:cBhvr>
                                        <p:cTn dur="500"/>
                                        <p:tgtEl>
                                          <p:spTgt spid="7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3"/>
                                        </p:tgtEl>
                                        <p:attrNameLst>
                                          <p:attrName>style.visibility</p:attrName>
                                        </p:attrNameLst>
                                      </p:cBhvr>
                                      <p:to>
                                        <p:strVal val="visible"/>
                                      </p:to>
                                    </p:set>
                                    <p:animEffect filter="fade" transition="in">
                                      <p:cBhvr>
                                        <p:cTn dur="500"/>
                                        <p:tgtEl>
                                          <p:spTgt spid="7143"/>
                                        </p:tgtEl>
                                      </p:cBhvr>
                                    </p:animEffect>
                                  </p:childTnLst>
                                </p:cTn>
                              </p:par>
                              <p:par>
                                <p:cTn fill="hold" nodeType="withEffect" presetClass="entr" presetID="10" presetSubtype="0">
                                  <p:stCondLst>
                                    <p:cond delay="0"/>
                                  </p:stCondLst>
                                  <p:childTnLst>
                                    <p:set>
                                      <p:cBhvr>
                                        <p:cTn dur="1" fill="hold">
                                          <p:stCondLst>
                                            <p:cond delay="0"/>
                                          </p:stCondLst>
                                        </p:cTn>
                                        <p:tgtEl>
                                          <p:spTgt spid="7145"/>
                                        </p:tgtEl>
                                        <p:attrNameLst>
                                          <p:attrName>style.visibility</p:attrName>
                                        </p:attrNameLst>
                                      </p:cBhvr>
                                      <p:to>
                                        <p:strVal val="visible"/>
                                      </p:to>
                                    </p:set>
                                    <p:animEffect filter="fade" transition="in">
                                      <p:cBhvr>
                                        <p:cTn dur="500"/>
                                        <p:tgtEl>
                                          <p:spTgt spid="7145"/>
                                        </p:tgtEl>
                                      </p:cBhvr>
                                    </p:animEffect>
                                  </p:childTnLst>
                                </p:cTn>
                              </p:par>
                              <p:par>
                                <p:cTn fill="hold" nodeType="withEffect" presetClass="entr" presetID="10" presetSubtype="0">
                                  <p:stCondLst>
                                    <p:cond delay="0"/>
                                  </p:stCondLst>
                                  <p:childTnLst>
                                    <p:set>
                                      <p:cBhvr>
                                        <p:cTn dur="1" fill="hold">
                                          <p:stCondLst>
                                            <p:cond delay="0"/>
                                          </p:stCondLst>
                                        </p:cTn>
                                        <p:tgtEl>
                                          <p:spTgt spid="7144"/>
                                        </p:tgtEl>
                                        <p:attrNameLst>
                                          <p:attrName>style.visibility</p:attrName>
                                        </p:attrNameLst>
                                      </p:cBhvr>
                                      <p:to>
                                        <p:strVal val="visible"/>
                                      </p:to>
                                    </p:set>
                                    <p:animEffect filter="fade" transition="in">
                                      <p:cBhvr>
                                        <p:cTn dur="500"/>
                                        <p:tgtEl>
                                          <p:spTgt spid="7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5" name="Shape 8735"/>
        <p:cNvGrpSpPr/>
        <p:nvPr/>
      </p:nvGrpSpPr>
      <p:grpSpPr>
        <a:xfrm>
          <a:off x="0" y="0"/>
          <a:ext cx="0" cy="0"/>
          <a:chOff x="0" y="0"/>
          <a:chExt cx="0" cy="0"/>
        </a:xfrm>
      </p:grpSpPr>
      <p:sp>
        <p:nvSpPr>
          <p:cNvPr id="8736" name="Google Shape;8736;p1031"/>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PowerBI - Import Mode</a:t>
            </a:r>
            <a:endParaRPr/>
          </a:p>
        </p:txBody>
      </p:sp>
      <p:sp>
        <p:nvSpPr>
          <p:cNvPr id="8737" name="Google Shape;8737;p1031"/>
          <p:cNvSpPr txBox="1"/>
          <p:nvPr>
            <p:ph idx="2" type="body"/>
          </p:nvPr>
        </p:nvSpPr>
        <p:spPr>
          <a:xfrm>
            <a:off x="6286296" y="2321077"/>
            <a:ext cx="5025900" cy="3293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Cons:</a:t>
            </a:r>
            <a:endParaRPr b="1" sz="2000">
              <a:solidFill>
                <a:schemeClr val="accent1"/>
              </a:solidFill>
            </a:endParaRPr>
          </a:p>
          <a:p>
            <a:pPr indent="-412750" lvl="0" marL="609600" rtl="0" algn="l">
              <a:spcBef>
                <a:spcPts val="1100"/>
              </a:spcBef>
              <a:spcAft>
                <a:spcPts val="0"/>
              </a:spcAft>
              <a:buSzPts val="1700"/>
              <a:buChar char="•"/>
            </a:pPr>
            <a:r>
              <a:rPr lang="en-US" sz="1700"/>
              <a:t>Limited by memory </a:t>
            </a:r>
            <a:endParaRPr sz="1700"/>
          </a:p>
          <a:p>
            <a:pPr indent="-412750" lvl="0" marL="609600" rtl="0" algn="l">
              <a:spcBef>
                <a:spcPts val="0"/>
              </a:spcBef>
              <a:spcAft>
                <a:spcPts val="0"/>
              </a:spcAft>
              <a:buSzPts val="1700"/>
              <a:buChar char="•"/>
            </a:pPr>
            <a:r>
              <a:rPr lang="en-US" sz="1700"/>
              <a:t>Loss of UC native RLS/CLS; PowerBI RLS rules need to be created and managed in PowerBI</a:t>
            </a:r>
            <a:endParaRPr sz="1700" strike="sngStrike"/>
          </a:p>
          <a:p>
            <a:pPr indent="0" lvl="0" marL="609600" rtl="0" algn="l">
              <a:spcBef>
                <a:spcPts val="1100"/>
              </a:spcBef>
              <a:spcAft>
                <a:spcPts val="0"/>
              </a:spcAft>
              <a:buNone/>
            </a:pPr>
            <a:r>
              <a:t/>
            </a:r>
            <a:endParaRPr sz="1700"/>
          </a:p>
        </p:txBody>
      </p:sp>
      <p:sp>
        <p:nvSpPr>
          <p:cNvPr id="8738" name="Google Shape;8738;p1031"/>
          <p:cNvSpPr txBox="1"/>
          <p:nvPr/>
        </p:nvSpPr>
        <p:spPr>
          <a:xfrm>
            <a:off x="749425" y="1119100"/>
            <a:ext cx="10486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a:solidFill>
                  <a:schemeClr val="accent1"/>
                </a:solidFill>
                <a:latin typeface="DM Sans"/>
                <a:ea typeface="DM Sans"/>
                <a:cs typeface="DM Sans"/>
                <a:sym typeface="DM Sans"/>
              </a:rPr>
              <a:t>Summary &amp; User Journey: </a:t>
            </a:r>
            <a:r>
              <a:rPr lang="en-US">
                <a:solidFill>
                  <a:schemeClr val="dk1"/>
                </a:solidFill>
                <a:latin typeface="DM Sans"/>
                <a:ea typeface="DM Sans"/>
                <a:cs typeface="DM Sans"/>
                <a:sym typeface="DM Sans"/>
              </a:rPr>
              <a:t>Users can, with 1 click, connect to Databricks as a source in PowerBI and access data </a:t>
            </a:r>
            <a:r>
              <a:rPr b="1" lang="en-US">
                <a:solidFill>
                  <a:schemeClr val="dk1"/>
                </a:solidFill>
                <a:latin typeface="DM Sans"/>
                <a:ea typeface="DM Sans"/>
                <a:cs typeface="DM Sans"/>
                <a:sym typeface="DM Sans"/>
              </a:rPr>
              <a:t>they have been granted access to within Databricks</a:t>
            </a:r>
            <a:r>
              <a:rPr lang="en-US">
                <a:solidFill>
                  <a:schemeClr val="dk1"/>
                </a:solidFill>
                <a:latin typeface="DM Sans"/>
                <a:ea typeface="DM Sans"/>
                <a:cs typeface="DM Sans"/>
                <a:sym typeface="DM Sans"/>
              </a:rPr>
              <a:t>. They can build their models in PowerBI or use the models defined in Databricks. Through Import Mode, they will download the data into PowerBI as a one time operation. </a:t>
            </a:r>
            <a:endParaRPr>
              <a:solidFill>
                <a:schemeClr val="dk1"/>
              </a:solidFill>
              <a:latin typeface="DM Sans"/>
              <a:ea typeface="DM Sans"/>
              <a:cs typeface="DM Sans"/>
              <a:sym typeface="DM Sans"/>
            </a:endParaRPr>
          </a:p>
        </p:txBody>
      </p:sp>
      <p:sp>
        <p:nvSpPr>
          <p:cNvPr id="8739" name="Google Shape;8739;p1031"/>
          <p:cNvSpPr txBox="1"/>
          <p:nvPr>
            <p:ph idx="2" type="body"/>
          </p:nvPr>
        </p:nvSpPr>
        <p:spPr>
          <a:xfrm>
            <a:off x="825625" y="2321077"/>
            <a:ext cx="5132400" cy="3142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Pros:</a:t>
            </a:r>
            <a:endParaRPr sz="1700"/>
          </a:p>
          <a:p>
            <a:pPr indent="-412750" lvl="0" marL="609600" rtl="0" algn="l">
              <a:spcBef>
                <a:spcPts val="1100"/>
              </a:spcBef>
              <a:spcAft>
                <a:spcPts val="0"/>
              </a:spcAft>
              <a:buSzPts val="1700"/>
              <a:buChar char="•"/>
            </a:pPr>
            <a:r>
              <a:rPr lang="en-US" sz="1700"/>
              <a:t>In-memory data, resulting in super fast queries</a:t>
            </a:r>
            <a:endParaRPr sz="1700"/>
          </a:p>
          <a:p>
            <a:pPr indent="-412750" lvl="0" marL="609600" rtl="0" algn="l">
              <a:spcBef>
                <a:spcPts val="0"/>
              </a:spcBef>
              <a:spcAft>
                <a:spcPts val="0"/>
              </a:spcAft>
              <a:buSzPts val="1700"/>
              <a:buChar char="•"/>
            </a:pPr>
            <a:r>
              <a:rPr lang="en-US" sz="1700"/>
              <a:t>Access to underlying data governed by Unity Catalog </a:t>
            </a:r>
            <a:endParaRPr sz="1700"/>
          </a:p>
          <a:p>
            <a:pPr indent="-412750" lvl="0" marL="609600" rtl="0" algn="l">
              <a:spcBef>
                <a:spcPts val="0"/>
              </a:spcBef>
              <a:spcAft>
                <a:spcPts val="0"/>
              </a:spcAft>
              <a:buSzPts val="1700"/>
              <a:buChar char="•"/>
            </a:pPr>
            <a:r>
              <a:rPr lang="en-US" sz="1700"/>
              <a:t>Ability to easily share and distribute dashboards and reports with stakeholders in your organization (not specific to IM or DQ)</a:t>
            </a:r>
            <a:endParaRPr sz="17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3" name="Shape 8743"/>
        <p:cNvGrpSpPr/>
        <p:nvPr/>
      </p:nvGrpSpPr>
      <p:grpSpPr>
        <a:xfrm>
          <a:off x="0" y="0"/>
          <a:ext cx="0" cy="0"/>
          <a:chOff x="0" y="0"/>
          <a:chExt cx="0" cy="0"/>
        </a:xfrm>
      </p:grpSpPr>
      <p:sp>
        <p:nvSpPr>
          <p:cNvPr id="8744" name="Google Shape;8744;p1032"/>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Power BI - Direct Query Mode</a:t>
            </a:r>
            <a:endParaRPr/>
          </a:p>
        </p:txBody>
      </p:sp>
      <p:sp>
        <p:nvSpPr>
          <p:cNvPr id="8745" name="Google Shape;8745;p1032"/>
          <p:cNvSpPr txBox="1"/>
          <p:nvPr>
            <p:ph idx="2" type="body"/>
          </p:nvPr>
        </p:nvSpPr>
        <p:spPr>
          <a:xfrm>
            <a:off x="825625" y="2397277"/>
            <a:ext cx="5132400" cy="3142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Pros:</a:t>
            </a:r>
            <a:endParaRPr sz="1700"/>
          </a:p>
          <a:p>
            <a:pPr indent="-412750" lvl="0" marL="609600" rtl="0" algn="l">
              <a:spcBef>
                <a:spcPts val="1100"/>
              </a:spcBef>
              <a:spcAft>
                <a:spcPts val="0"/>
              </a:spcAft>
              <a:buSzPts val="1700"/>
              <a:buChar char="•"/>
            </a:pPr>
            <a:r>
              <a:rPr lang="en-US" sz="1700"/>
              <a:t>Access to the freshest data in real-time</a:t>
            </a:r>
            <a:endParaRPr sz="1700"/>
          </a:p>
          <a:p>
            <a:pPr indent="-412750" lvl="0" marL="609600" rtl="0" algn="l">
              <a:spcBef>
                <a:spcPts val="0"/>
              </a:spcBef>
              <a:spcAft>
                <a:spcPts val="0"/>
              </a:spcAft>
              <a:buSzPts val="1700"/>
              <a:buChar char="•"/>
            </a:pPr>
            <a:r>
              <a:rPr lang="en-US" sz="1700"/>
              <a:t>Access to underlying data governed by Unity Catalog </a:t>
            </a:r>
            <a:endParaRPr sz="1700"/>
          </a:p>
          <a:p>
            <a:pPr indent="-412750" lvl="0" marL="609600" rtl="0" algn="l">
              <a:spcBef>
                <a:spcPts val="0"/>
              </a:spcBef>
              <a:spcAft>
                <a:spcPts val="0"/>
              </a:spcAft>
              <a:buSzPts val="1700"/>
              <a:buChar char="•"/>
            </a:pPr>
            <a:r>
              <a:rPr lang="en-US" sz="1700"/>
              <a:t>No need to download the whole dataset to PowerBI</a:t>
            </a:r>
            <a:endParaRPr sz="1700"/>
          </a:p>
          <a:p>
            <a:pPr indent="-412750" lvl="0" marL="609600" rtl="0" algn="l">
              <a:spcBef>
                <a:spcPts val="0"/>
              </a:spcBef>
              <a:spcAft>
                <a:spcPts val="0"/>
              </a:spcAft>
              <a:buSzPts val="1700"/>
              <a:buChar char="•"/>
            </a:pPr>
            <a:r>
              <a:rPr lang="en-US" sz="1700"/>
              <a:t>Unity Catalog native RLS applicable</a:t>
            </a:r>
            <a:endParaRPr sz="1700"/>
          </a:p>
          <a:p>
            <a:pPr indent="-412750" lvl="0" marL="609600" rtl="0" algn="l">
              <a:spcBef>
                <a:spcPts val="0"/>
              </a:spcBef>
              <a:spcAft>
                <a:spcPts val="0"/>
              </a:spcAft>
              <a:buSzPts val="1700"/>
              <a:buChar char="•"/>
            </a:pPr>
            <a:r>
              <a:rPr lang="en-US" sz="1700"/>
              <a:t>Ability to easily share and distribute dashboards and reports with stakeholders in your organization (not specific to IM or DQ)</a:t>
            </a:r>
            <a:endParaRPr sz="1700"/>
          </a:p>
          <a:p>
            <a:pPr indent="0" lvl="0" marL="609600" rtl="0" algn="l">
              <a:spcBef>
                <a:spcPts val="1100"/>
              </a:spcBef>
              <a:spcAft>
                <a:spcPts val="0"/>
              </a:spcAft>
              <a:buNone/>
            </a:pPr>
            <a:r>
              <a:t/>
            </a:r>
            <a:endParaRPr sz="1700"/>
          </a:p>
        </p:txBody>
      </p:sp>
      <p:sp>
        <p:nvSpPr>
          <p:cNvPr id="8746" name="Google Shape;8746;p1032"/>
          <p:cNvSpPr txBox="1"/>
          <p:nvPr>
            <p:ph idx="2" type="body"/>
          </p:nvPr>
        </p:nvSpPr>
        <p:spPr>
          <a:xfrm>
            <a:off x="6286296" y="2397277"/>
            <a:ext cx="5025900" cy="3293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Cons:</a:t>
            </a:r>
            <a:endParaRPr b="1" sz="2000">
              <a:solidFill>
                <a:schemeClr val="accent1"/>
              </a:solidFill>
            </a:endParaRPr>
          </a:p>
          <a:p>
            <a:pPr indent="-412750" lvl="0" marL="609600" rtl="0" algn="l">
              <a:spcBef>
                <a:spcPts val="1100"/>
              </a:spcBef>
              <a:spcAft>
                <a:spcPts val="0"/>
              </a:spcAft>
              <a:buSzPts val="1700"/>
              <a:buChar char="•"/>
            </a:pPr>
            <a:r>
              <a:rPr lang="en-US" sz="1700"/>
              <a:t>Compute needs to be running on both PowerBI side and Databricks with each query</a:t>
            </a:r>
            <a:endParaRPr sz="1700" strike="sngStrike"/>
          </a:p>
          <a:p>
            <a:pPr indent="0" lvl="0" marL="609600" rtl="0" algn="l">
              <a:spcBef>
                <a:spcPts val="1100"/>
              </a:spcBef>
              <a:spcAft>
                <a:spcPts val="0"/>
              </a:spcAft>
              <a:buNone/>
            </a:pPr>
            <a:r>
              <a:t/>
            </a:r>
            <a:endParaRPr sz="1700"/>
          </a:p>
        </p:txBody>
      </p:sp>
      <p:sp>
        <p:nvSpPr>
          <p:cNvPr id="8747" name="Google Shape;8747;p1032"/>
          <p:cNvSpPr txBox="1"/>
          <p:nvPr/>
        </p:nvSpPr>
        <p:spPr>
          <a:xfrm>
            <a:off x="749425" y="1398200"/>
            <a:ext cx="10486500" cy="128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a:solidFill>
                  <a:schemeClr val="accent1"/>
                </a:solidFill>
                <a:latin typeface="DM Sans"/>
                <a:ea typeface="DM Sans"/>
                <a:cs typeface="DM Sans"/>
                <a:sym typeface="DM Sans"/>
              </a:rPr>
              <a:t>Summary &amp; User Journey: </a:t>
            </a:r>
            <a:r>
              <a:rPr lang="en-US">
                <a:solidFill>
                  <a:schemeClr val="dk1"/>
                </a:solidFill>
                <a:latin typeface="DM Sans"/>
                <a:ea typeface="DM Sans"/>
                <a:cs typeface="DM Sans"/>
                <a:sym typeface="DM Sans"/>
              </a:rPr>
              <a:t>Users can, with 1 click, connect to Databricks as a source in PowerBI and access data </a:t>
            </a:r>
            <a:r>
              <a:rPr b="1" lang="en-US">
                <a:solidFill>
                  <a:schemeClr val="dk1"/>
                </a:solidFill>
                <a:latin typeface="DM Sans"/>
                <a:ea typeface="DM Sans"/>
                <a:cs typeface="DM Sans"/>
                <a:sym typeface="DM Sans"/>
              </a:rPr>
              <a:t>they have been granted access to within Databricks</a:t>
            </a:r>
            <a:r>
              <a:rPr lang="en-US">
                <a:solidFill>
                  <a:schemeClr val="dk1"/>
                </a:solidFill>
                <a:latin typeface="DM Sans"/>
                <a:ea typeface="DM Sans"/>
                <a:cs typeface="DM Sans"/>
                <a:sym typeface="DM Sans"/>
              </a:rPr>
              <a:t>. They can build their models in PowerBI or use the models defined in Databricks. Through Direct Query Mode, they will interact with the source (Databricks) in real-time.</a:t>
            </a:r>
            <a:endParaRPr>
              <a:solidFill>
                <a:schemeClr val="dk1"/>
              </a:solidFill>
              <a:latin typeface="DM Sans"/>
              <a:ea typeface="DM Sans"/>
              <a:cs typeface="DM Sans"/>
              <a:sym typeface="DM Sans"/>
            </a:endParaRPr>
          </a:p>
          <a:p>
            <a:pPr indent="0" lvl="0" marL="0" rtl="0" algn="l">
              <a:lnSpc>
                <a:spcPct val="115000"/>
              </a:lnSpc>
              <a:spcBef>
                <a:spcPts val="1100"/>
              </a:spcBef>
              <a:spcAft>
                <a:spcPts val="0"/>
              </a:spcAft>
              <a:buNone/>
            </a:pPr>
            <a:r>
              <a:t/>
            </a:r>
            <a:endParaRPr>
              <a:solidFill>
                <a:schemeClr val="dk1"/>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2" name="Shape 8752"/>
        <p:cNvGrpSpPr/>
        <p:nvPr/>
      </p:nvGrpSpPr>
      <p:grpSpPr>
        <a:xfrm>
          <a:off x="0" y="0"/>
          <a:ext cx="0" cy="0"/>
          <a:chOff x="0" y="0"/>
          <a:chExt cx="0" cy="0"/>
        </a:xfrm>
      </p:grpSpPr>
      <p:sp>
        <p:nvSpPr>
          <p:cNvPr id="8753" name="Google Shape;8753;p1033"/>
          <p:cNvSpPr txBox="1"/>
          <p:nvPr>
            <p:ph type="title"/>
          </p:nvPr>
        </p:nvSpPr>
        <p:spPr>
          <a:xfrm>
            <a:off x="609608"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PowerBI </a:t>
            </a:r>
            <a:endParaRPr sz="3100"/>
          </a:p>
        </p:txBody>
      </p:sp>
      <p:sp>
        <p:nvSpPr>
          <p:cNvPr id="8754" name="Google Shape;8754;p1033"/>
          <p:cNvSpPr txBox="1"/>
          <p:nvPr>
            <p:ph idx="1" type="subTitle"/>
          </p:nvPr>
        </p:nvSpPr>
        <p:spPr>
          <a:xfrm>
            <a:off x="609600" y="11191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Architecture </a:t>
            </a:r>
            <a:endParaRPr/>
          </a:p>
        </p:txBody>
      </p:sp>
      <p:pic>
        <p:nvPicPr>
          <p:cNvPr id="8755" name="Google Shape;8755;p1033"/>
          <p:cNvPicPr preferRelativeResize="0"/>
          <p:nvPr/>
        </p:nvPicPr>
        <p:blipFill>
          <a:blip r:embed="rId3">
            <a:alphaModFix/>
          </a:blip>
          <a:stretch>
            <a:fillRect/>
          </a:stretch>
        </p:blipFill>
        <p:spPr>
          <a:xfrm>
            <a:off x="1053100" y="1490225"/>
            <a:ext cx="10085799" cy="4638825"/>
          </a:xfrm>
          <a:prstGeom prst="rect">
            <a:avLst/>
          </a:prstGeom>
          <a:noFill/>
          <a:ln>
            <a:noFill/>
          </a:ln>
        </p:spPr>
      </p:pic>
      <p:sp>
        <p:nvSpPr>
          <p:cNvPr id="8756" name="Google Shape;8756;p1033"/>
          <p:cNvSpPr/>
          <p:nvPr/>
        </p:nvSpPr>
        <p:spPr>
          <a:xfrm>
            <a:off x="1181950" y="2900225"/>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8757" name="Google Shape;8757;p1033"/>
          <p:cNvPicPr preferRelativeResize="0"/>
          <p:nvPr/>
        </p:nvPicPr>
        <p:blipFill>
          <a:blip r:embed="rId4">
            <a:alphaModFix/>
          </a:blip>
          <a:stretch>
            <a:fillRect/>
          </a:stretch>
        </p:blipFill>
        <p:spPr>
          <a:xfrm>
            <a:off x="2128306" y="3210875"/>
            <a:ext cx="348538" cy="354411"/>
          </a:xfrm>
          <a:prstGeom prst="rect">
            <a:avLst/>
          </a:prstGeom>
          <a:noFill/>
          <a:ln>
            <a:noFill/>
          </a:ln>
        </p:spPr>
      </p:pic>
      <p:pic>
        <p:nvPicPr>
          <p:cNvPr id="8758" name="Google Shape;8758;p1033"/>
          <p:cNvPicPr preferRelativeResize="0"/>
          <p:nvPr/>
        </p:nvPicPr>
        <p:blipFill>
          <a:blip r:embed="rId4">
            <a:alphaModFix/>
          </a:blip>
          <a:stretch>
            <a:fillRect/>
          </a:stretch>
        </p:blipFill>
        <p:spPr>
          <a:xfrm>
            <a:off x="3555668" y="3210875"/>
            <a:ext cx="348538" cy="354411"/>
          </a:xfrm>
          <a:prstGeom prst="rect">
            <a:avLst/>
          </a:prstGeom>
          <a:noFill/>
          <a:ln>
            <a:noFill/>
          </a:ln>
        </p:spPr>
      </p:pic>
      <p:sp>
        <p:nvSpPr>
          <p:cNvPr id="8759" name="Google Shape;8759;p1033"/>
          <p:cNvSpPr txBox="1"/>
          <p:nvPr/>
        </p:nvSpPr>
        <p:spPr>
          <a:xfrm>
            <a:off x="5979700" y="4647925"/>
            <a:ext cx="5602800" cy="1600500"/>
          </a:xfrm>
          <a:prstGeom prst="rect">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DM Sans"/>
                <a:ea typeface="DM Sans"/>
                <a:cs typeface="DM Sans"/>
                <a:sym typeface="DM Sans"/>
              </a:rPr>
              <a:t>preferred</a:t>
            </a:r>
            <a:endParaRPr>
              <a:solidFill>
                <a:schemeClr val="dk2"/>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3" name="Shape 8763"/>
        <p:cNvGrpSpPr/>
        <p:nvPr/>
      </p:nvGrpSpPr>
      <p:grpSpPr>
        <a:xfrm>
          <a:off x="0" y="0"/>
          <a:ext cx="0" cy="0"/>
          <a:chOff x="0" y="0"/>
          <a:chExt cx="0" cy="0"/>
        </a:xfrm>
      </p:grpSpPr>
      <p:sp>
        <p:nvSpPr>
          <p:cNvPr id="8764" name="Google Shape;8764;p1034"/>
          <p:cNvSpPr txBox="1"/>
          <p:nvPr>
            <p:ph type="title"/>
          </p:nvPr>
        </p:nvSpPr>
        <p:spPr>
          <a:xfrm>
            <a:off x="731518" y="539496"/>
            <a:ext cx="10725900" cy="585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900"/>
              <a:buFont typeface="DM Sans Medium"/>
              <a:buNone/>
            </a:pPr>
            <a:r>
              <a:rPr lang="en-US" sz="3900"/>
              <a:t>Built on an open foundation</a:t>
            </a:r>
            <a:endParaRPr sz="3900"/>
          </a:p>
        </p:txBody>
      </p:sp>
      <p:sp>
        <p:nvSpPr>
          <p:cNvPr id="8765" name="Google Shape;8765;p1034"/>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2400"/>
              <a:buNone/>
            </a:pPr>
            <a:r>
              <a:rPr lang="en-US"/>
              <a:t>Easily integrate with the entire data and AI ecosystem</a:t>
            </a:r>
            <a:endParaRPr/>
          </a:p>
        </p:txBody>
      </p:sp>
      <p:pic>
        <p:nvPicPr>
          <p:cNvPr id="8766" name="Google Shape;8766;p1034"/>
          <p:cNvPicPr preferRelativeResize="0"/>
          <p:nvPr/>
        </p:nvPicPr>
        <p:blipFill>
          <a:blip r:embed="rId3">
            <a:alphaModFix/>
          </a:blip>
          <a:stretch>
            <a:fillRect/>
          </a:stretch>
        </p:blipFill>
        <p:spPr>
          <a:xfrm>
            <a:off x="903693" y="1764800"/>
            <a:ext cx="10382019" cy="4775330"/>
          </a:xfrm>
          <a:prstGeom prst="rect">
            <a:avLst/>
          </a:prstGeom>
          <a:noFill/>
          <a:ln>
            <a:noFill/>
          </a:ln>
        </p:spPr>
      </p:pic>
      <p:cxnSp>
        <p:nvCxnSpPr>
          <p:cNvPr id="8767" name="Google Shape;8767;p1034"/>
          <p:cNvCxnSpPr/>
          <p:nvPr/>
        </p:nvCxnSpPr>
        <p:spPr>
          <a:xfrm>
            <a:off x="5394650" y="2754250"/>
            <a:ext cx="13800" cy="342300"/>
          </a:xfrm>
          <a:prstGeom prst="straightConnector1">
            <a:avLst/>
          </a:prstGeom>
          <a:noFill/>
          <a:ln cap="flat" cmpd="sng" w="9525">
            <a:solidFill>
              <a:schemeClr val="dk2"/>
            </a:solidFill>
            <a:prstDash val="solid"/>
            <a:round/>
            <a:headEnd len="med" w="med" type="none"/>
            <a:tailEnd len="med" w="med" type="triangle"/>
          </a:ln>
        </p:spPr>
      </p:cxnSp>
      <p:cxnSp>
        <p:nvCxnSpPr>
          <p:cNvPr id="8768" name="Google Shape;8768;p1034"/>
          <p:cNvCxnSpPr/>
          <p:nvPr/>
        </p:nvCxnSpPr>
        <p:spPr>
          <a:xfrm flipH="1">
            <a:off x="5901175" y="2850075"/>
            <a:ext cx="766500" cy="492900"/>
          </a:xfrm>
          <a:prstGeom prst="straightConnector1">
            <a:avLst/>
          </a:prstGeom>
          <a:noFill/>
          <a:ln cap="flat" cmpd="sng" w="9525">
            <a:solidFill>
              <a:schemeClr val="dk2"/>
            </a:solidFill>
            <a:prstDash val="solid"/>
            <a:round/>
            <a:headEnd len="med" w="med" type="none"/>
            <a:tailEnd len="med" w="med" type="triangle"/>
          </a:ln>
        </p:spPr>
      </p:cxnSp>
      <p:cxnSp>
        <p:nvCxnSpPr>
          <p:cNvPr id="8769" name="Google Shape;8769;p1034"/>
          <p:cNvCxnSpPr/>
          <p:nvPr/>
        </p:nvCxnSpPr>
        <p:spPr>
          <a:xfrm rot="10800000">
            <a:off x="6037875" y="3890350"/>
            <a:ext cx="643500" cy="191700"/>
          </a:xfrm>
          <a:prstGeom prst="straightConnector1">
            <a:avLst/>
          </a:prstGeom>
          <a:noFill/>
          <a:ln cap="flat" cmpd="sng" w="9525">
            <a:solidFill>
              <a:schemeClr val="dk2"/>
            </a:solidFill>
            <a:prstDash val="solid"/>
            <a:round/>
            <a:headEnd len="med" w="med" type="none"/>
            <a:tailEnd len="med" w="med" type="triangle"/>
          </a:ln>
        </p:spPr>
      </p:cxnSp>
      <p:cxnSp>
        <p:nvCxnSpPr>
          <p:cNvPr id="8770" name="Google Shape;8770;p1034"/>
          <p:cNvCxnSpPr/>
          <p:nvPr/>
        </p:nvCxnSpPr>
        <p:spPr>
          <a:xfrm flipH="1" rot="10800000">
            <a:off x="5271450" y="4355775"/>
            <a:ext cx="82200" cy="301200"/>
          </a:xfrm>
          <a:prstGeom prst="straightConnector1">
            <a:avLst/>
          </a:prstGeom>
          <a:noFill/>
          <a:ln cap="flat" cmpd="sng" w="9525">
            <a:solidFill>
              <a:schemeClr val="dk2"/>
            </a:solidFill>
            <a:prstDash val="solid"/>
            <a:round/>
            <a:headEnd len="med" w="med" type="none"/>
            <a:tailEnd len="med" w="med" type="triangle"/>
          </a:ln>
        </p:spPr>
      </p:cxnSp>
      <p:cxnSp>
        <p:nvCxnSpPr>
          <p:cNvPr id="8771" name="Google Shape;8771;p1034"/>
          <p:cNvCxnSpPr/>
          <p:nvPr/>
        </p:nvCxnSpPr>
        <p:spPr>
          <a:xfrm>
            <a:off x="4121600" y="3425000"/>
            <a:ext cx="643500" cy="177900"/>
          </a:xfrm>
          <a:prstGeom prst="straightConnector1">
            <a:avLst/>
          </a:prstGeom>
          <a:noFill/>
          <a:ln cap="flat" cmpd="sng" w="9525">
            <a:solidFill>
              <a:schemeClr val="dk2"/>
            </a:solidFill>
            <a:prstDash val="solid"/>
            <a:round/>
            <a:headEnd len="med" w="med" type="none"/>
            <a:tailEnd len="med" w="med" type="triangle"/>
          </a:ln>
        </p:spPr>
      </p:cxnSp>
      <p:cxnSp>
        <p:nvCxnSpPr>
          <p:cNvPr id="8772" name="Google Shape;8772;p1034"/>
          <p:cNvCxnSpPr/>
          <p:nvPr/>
        </p:nvCxnSpPr>
        <p:spPr>
          <a:xfrm flipH="1" rot="10800000">
            <a:off x="4121600" y="4054750"/>
            <a:ext cx="711900" cy="985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6" name="Shape 8776"/>
        <p:cNvGrpSpPr/>
        <p:nvPr/>
      </p:nvGrpSpPr>
      <p:grpSpPr>
        <a:xfrm>
          <a:off x="0" y="0"/>
          <a:ext cx="0" cy="0"/>
          <a:chOff x="0" y="0"/>
          <a:chExt cx="0" cy="0"/>
        </a:xfrm>
      </p:grpSpPr>
      <p:sp>
        <p:nvSpPr>
          <p:cNvPr id="8777" name="Google Shape;8777;p1035"/>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Consumption: Developer Ecosystem</a:t>
            </a:r>
            <a:endParaRPr sz="3600"/>
          </a:p>
        </p:txBody>
      </p:sp>
      <p:sp>
        <p:nvSpPr>
          <p:cNvPr id="8778" name="Google Shape;8778;p1035"/>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Run SQL from anywhere and build custom data applications </a:t>
            </a:r>
            <a:endParaRPr/>
          </a:p>
        </p:txBody>
      </p:sp>
      <p:sp>
        <p:nvSpPr>
          <p:cNvPr id="8779" name="Google Shape;8779;p1035"/>
          <p:cNvSpPr/>
          <p:nvPr/>
        </p:nvSpPr>
        <p:spPr>
          <a:xfrm>
            <a:off x="1108352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8780" name="Google Shape;8780;p1035"/>
          <p:cNvSpPr/>
          <p:nvPr/>
        </p:nvSpPr>
        <p:spPr>
          <a:xfrm>
            <a:off x="570827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8781" name="Google Shape;8781;p1035"/>
          <p:cNvSpPr/>
          <p:nvPr/>
        </p:nvSpPr>
        <p:spPr>
          <a:xfrm>
            <a:off x="678332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8782" name="Google Shape;8782;p1035"/>
          <p:cNvSpPr/>
          <p:nvPr/>
        </p:nvSpPr>
        <p:spPr>
          <a:xfrm>
            <a:off x="785837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8783" name="Google Shape;8783;p1035"/>
          <p:cNvSpPr/>
          <p:nvPr/>
        </p:nvSpPr>
        <p:spPr>
          <a:xfrm>
            <a:off x="893342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8784" name="Google Shape;8784;p1035"/>
          <p:cNvSpPr/>
          <p:nvPr/>
        </p:nvSpPr>
        <p:spPr>
          <a:xfrm>
            <a:off x="1000847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8785" name="Google Shape;8785;p1035"/>
          <p:cNvSpPr/>
          <p:nvPr/>
        </p:nvSpPr>
        <p:spPr>
          <a:xfrm>
            <a:off x="7655850" y="4031775"/>
            <a:ext cx="2445300" cy="35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Font typeface="Arial"/>
              <a:buNone/>
            </a:pPr>
            <a:r>
              <a:rPr lang="en-US">
                <a:latin typeface="DM Sans"/>
                <a:ea typeface="DM Sans"/>
                <a:cs typeface="DM Sans"/>
                <a:sym typeface="DM Sans"/>
              </a:rPr>
              <a:t>Databricks SQL Warehouse</a:t>
            </a:r>
            <a:endParaRPr>
              <a:latin typeface="DM Sans"/>
              <a:ea typeface="DM Sans"/>
              <a:cs typeface="DM Sans"/>
              <a:sym typeface="DM Sans"/>
            </a:endParaRPr>
          </a:p>
        </p:txBody>
      </p:sp>
      <p:pic>
        <p:nvPicPr>
          <p:cNvPr id="8786" name="Google Shape;8786;p1035"/>
          <p:cNvPicPr preferRelativeResize="0"/>
          <p:nvPr/>
        </p:nvPicPr>
        <p:blipFill rotWithShape="1">
          <a:blip r:embed="rId3">
            <a:alphaModFix/>
          </a:blip>
          <a:srcRect b="0" l="0" r="0" t="0"/>
          <a:stretch/>
        </p:blipFill>
        <p:spPr>
          <a:xfrm>
            <a:off x="7974550" y="2943736"/>
            <a:ext cx="718038" cy="269876"/>
          </a:xfrm>
          <a:prstGeom prst="rect">
            <a:avLst/>
          </a:prstGeom>
          <a:noFill/>
          <a:ln>
            <a:noFill/>
          </a:ln>
        </p:spPr>
      </p:pic>
      <p:pic>
        <p:nvPicPr>
          <p:cNvPr id="8787" name="Google Shape;8787;p1035"/>
          <p:cNvPicPr preferRelativeResize="0"/>
          <p:nvPr/>
        </p:nvPicPr>
        <p:blipFill rotWithShape="1">
          <a:blip r:embed="rId4">
            <a:alphaModFix/>
          </a:blip>
          <a:srcRect b="0" l="0" r="0" t="0"/>
          <a:stretch/>
        </p:blipFill>
        <p:spPr>
          <a:xfrm>
            <a:off x="9068975" y="2870924"/>
            <a:ext cx="679311" cy="415501"/>
          </a:xfrm>
          <a:prstGeom prst="rect">
            <a:avLst/>
          </a:prstGeom>
          <a:noFill/>
          <a:ln>
            <a:noFill/>
          </a:ln>
        </p:spPr>
      </p:pic>
      <p:pic>
        <p:nvPicPr>
          <p:cNvPr id="8788" name="Google Shape;8788;p1035"/>
          <p:cNvPicPr preferRelativeResize="0"/>
          <p:nvPr/>
        </p:nvPicPr>
        <p:blipFill>
          <a:blip r:embed="rId5">
            <a:alphaModFix/>
          </a:blip>
          <a:stretch>
            <a:fillRect/>
          </a:stretch>
        </p:blipFill>
        <p:spPr>
          <a:xfrm>
            <a:off x="8578199" y="4385775"/>
            <a:ext cx="600600" cy="600600"/>
          </a:xfrm>
          <a:prstGeom prst="rect">
            <a:avLst/>
          </a:prstGeom>
          <a:noFill/>
          <a:ln>
            <a:noFill/>
          </a:ln>
        </p:spPr>
      </p:pic>
      <p:pic>
        <p:nvPicPr>
          <p:cNvPr id="8789" name="Google Shape;8789;p1035"/>
          <p:cNvPicPr preferRelativeResize="0"/>
          <p:nvPr/>
        </p:nvPicPr>
        <p:blipFill>
          <a:blip r:embed="rId6">
            <a:alphaModFix/>
          </a:blip>
          <a:stretch>
            <a:fillRect/>
          </a:stretch>
        </p:blipFill>
        <p:spPr>
          <a:xfrm>
            <a:off x="6783350" y="2811387"/>
            <a:ext cx="950374" cy="534574"/>
          </a:xfrm>
          <a:prstGeom prst="rect">
            <a:avLst/>
          </a:prstGeom>
          <a:noFill/>
          <a:ln>
            <a:noFill/>
          </a:ln>
        </p:spPr>
      </p:pic>
      <p:pic>
        <p:nvPicPr>
          <p:cNvPr id="8790" name="Google Shape;8790;p1035"/>
          <p:cNvPicPr preferRelativeResize="0"/>
          <p:nvPr/>
        </p:nvPicPr>
        <p:blipFill>
          <a:blip r:embed="rId7">
            <a:alphaModFix/>
          </a:blip>
          <a:stretch>
            <a:fillRect/>
          </a:stretch>
        </p:blipFill>
        <p:spPr>
          <a:xfrm>
            <a:off x="10101135" y="2870924"/>
            <a:ext cx="765074" cy="415500"/>
          </a:xfrm>
          <a:prstGeom prst="rect">
            <a:avLst/>
          </a:prstGeom>
          <a:noFill/>
          <a:ln>
            <a:noFill/>
          </a:ln>
        </p:spPr>
      </p:pic>
      <p:pic>
        <p:nvPicPr>
          <p:cNvPr id="8791" name="Google Shape;8791;p1035"/>
          <p:cNvPicPr preferRelativeResize="0"/>
          <p:nvPr/>
        </p:nvPicPr>
        <p:blipFill rotWithShape="1">
          <a:blip r:embed="rId8">
            <a:alphaModFix/>
          </a:blip>
          <a:srcRect b="0" l="14486" r="0" t="0"/>
          <a:stretch/>
        </p:blipFill>
        <p:spPr>
          <a:xfrm>
            <a:off x="5883175" y="2859824"/>
            <a:ext cx="600605" cy="437700"/>
          </a:xfrm>
          <a:prstGeom prst="rect">
            <a:avLst/>
          </a:prstGeom>
          <a:noFill/>
          <a:ln>
            <a:noFill/>
          </a:ln>
          <a:effectLst>
            <a:outerShdw blurRad="57150" rotWithShape="0" algn="bl" dir="5400000" dist="19050">
              <a:srgbClr val="000000">
                <a:alpha val="50000"/>
              </a:srgbClr>
            </a:outerShdw>
          </a:effectLst>
        </p:spPr>
      </p:pic>
      <p:sp>
        <p:nvSpPr>
          <p:cNvPr id="8792" name="Google Shape;8792;p1035"/>
          <p:cNvSpPr txBox="1"/>
          <p:nvPr/>
        </p:nvSpPr>
        <p:spPr>
          <a:xfrm>
            <a:off x="11083525" y="2901675"/>
            <a:ext cx="950400" cy="354000"/>
          </a:xfrm>
          <a:prstGeom prst="rect">
            <a:avLst/>
          </a:prstGeom>
          <a:noFill/>
          <a:ln>
            <a:noFill/>
          </a:ln>
        </p:spPr>
        <p:txBody>
          <a:bodyPr anchorCtr="0" anchor="t" bIns="91425" lIns="0" spcFirstLastPara="1" rIns="0" wrap="square" tIns="91425">
            <a:spAutoFit/>
          </a:bodyPr>
          <a:lstStyle/>
          <a:p>
            <a:pPr indent="0" lvl="0" marL="0" rtl="0" algn="ctr">
              <a:spcBef>
                <a:spcPts val="0"/>
              </a:spcBef>
              <a:spcAft>
                <a:spcPts val="0"/>
              </a:spcAft>
              <a:buNone/>
            </a:pPr>
            <a:r>
              <a:rPr lang="en-US" sz="1100">
                <a:solidFill>
                  <a:srgbClr val="000000"/>
                </a:solidFill>
                <a:latin typeface="DM Mono"/>
                <a:ea typeface="DM Mono"/>
                <a:cs typeface="DM Mono"/>
                <a:sym typeface="DM Mono"/>
              </a:rPr>
              <a:t>{REST:API}</a:t>
            </a:r>
            <a:endParaRPr b="1" sz="900">
              <a:solidFill>
                <a:srgbClr val="000000"/>
              </a:solidFill>
            </a:endParaRPr>
          </a:p>
        </p:txBody>
      </p:sp>
      <p:cxnSp>
        <p:nvCxnSpPr>
          <p:cNvPr id="8793" name="Google Shape;8793;p1035"/>
          <p:cNvCxnSpPr>
            <a:stCxn id="8780" idx="2"/>
            <a:endCxn id="8785" idx="0"/>
          </p:cNvCxnSpPr>
          <p:nvPr/>
        </p:nvCxnSpPr>
        <p:spPr>
          <a:xfrm flipH="1" rot="-5400000">
            <a:off x="7237677" y="2391197"/>
            <a:ext cx="586500" cy="26949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8794" name="Google Shape;8794;p1035"/>
          <p:cNvCxnSpPr>
            <a:stCxn id="8781" idx="2"/>
            <a:endCxn id="8785" idx="0"/>
          </p:cNvCxnSpPr>
          <p:nvPr/>
        </p:nvCxnSpPr>
        <p:spPr>
          <a:xfrm flipH="1" rot="-5400000">
            <a:off x="7775277" y="2928647"/>
            <a:ext cx="586500" cy="16200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8795" name="Google Shape;8795;p1035"/>
          <p:cNvCxnSpPr>
            <a:stCxn id="8782" idx="2"/>
            <a:endCxn id="8785" idx="0"/>
          </p:cNvCxnSpPr>
          <p:nvPr/>
        </p:nvCxnSpPr>
        <p:spPr>
          <a:xfrm flipH="1" rot="-5400000">
            <a:off x="8312727" y="3466247"/>
            <a:ext cx="586500" cy="5448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8796" name="Google Shape;8796;p1035"/>
          <p:cNvCxnSpPr>
            <a:stCxn id="8783" idx="2"/>
            <a:endCxn id="8785" idx="0"/>
          </p:cNvCxnSpPr>
          <p:nvPr/>
        </p:nvCxnSpPr>
        <p:spPr>
          <a:xfrm rot="5400000">
            <a:off x="8850327" y="3473597"/>
            <a:ext cx="586500" cy="5301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8797" name="Google Shape;8797;p1035"/>
          <p:cNvCxnSpPr>
            <a:stCxn id="8784" idx="2"/>
            <a:endCxn id="8785" idx="0"/>
          </p:cNvCxnSpPr>
          <p:nvPr/>
        </p:nvCxnSpPr>
        <p:spPr>
          <a:xfrm rot="5400000">
            <a:off x="9387777" y="2935997"/>
            <a:ext cx="586500" cy="16053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8798" name="Google Shape;8798;p1035"/>
          <p:cNvCxnSpPr>
            <a:stCxn id="8779" idx="2"/>
            <a:endCxn id="8785" idx="0"/>
          </p:cNvCxnSpPr>
          <p:nvPr/>
        </p:nvCxnSpPr>
        <p:spPr>
          <a:xfrm rot="5400000">
            <a:off x="9925377" y="2398547"/>
            <a:ext cx="586500" cy="2680200"/>
          </a:xfrm>
          <a:prstGeom prst="bentConnector3">
            <a:avLst>
              <a:gd fmla="val 49990" name="adj1"/>
            </a:avLst>
          </a:prstGeom>
          <a:noFill/>
          <a:ln cap="flat" cmpd="sng" w="9525">
            <a:solidFill>
              <a:srgbClr val="CCCCCC"/>
            </a:solidFill>
            <a:prstDash val="solid"/>
            <a:round/>
            <a:headEnd len="med" w="med" type="none"/>
            <a:tailEnd len="med" w="med" type="none"/>
          </a:ln>
        </p:spPr>
      </p:cxnSp>
      <p:sp>
        <p:nvSpPr>
          <p:cNvPr id="8799" name="Google Shape;8799;p1035"/>
          <p:cNvSpPr txBox="1"/>
          <p:nvPr>
            <p:ph idx="2" type="body"/>
          </p:nvPr>
        </p:nvSpPr>
        <p:spPr>
          <a:xfrm>
            <a:off x="778000" y="2009550"/>
            <a:ext cx="44175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Clr>
                <a:srgbClr val="000000"/>
              </a:buClr>
              <a:buSzPts val="2400"/>
              <a:buFont typeface="Arial"/>
              <a:buNone/>
            </a:pPr>
            <a:r>
              <a:rPr lang="en-US" sz="2000">
                <a:solidFill>
                  <a:schemeClr val="accent1"/>
                </a:solidFill>
              </a:rPr>
              <a:t>Execute SQL statements</a:t>
            </a:r>
            <a:br>
              <a:rPr lang="en-US" sz="2000">
                <a:solidFill>
                  <a:schemeClr val="accent1"/>
                </a:solidFill>
              </a:rPr>
            </a:br>
            <a:r>
              <a:rPr lang="en-US" sz="2000">
                <a:solidFill>
                  <a:schemeClr val="accent1"/>
                </a:solidFill>
              </a:rPr>
              <a:t>over a </a:t>
            </a:r>
            <a:r>
              <a:rPr b="1" lang="en-US" sz="2000">
                <a:solidFill>
                  <a:schemeClr val="accent1"/>
                </a:solidFill>
              </a:rPr>
              <a:t>REST API</a:t>
            </a:r>
            <a:r>
              <a:rPr lang="en-US" sz="2000">
                <a:solidFill>
                  <a:schemeClr val="accent1"/>
                </a:solidFill>
              </a:rPr>
              <a:t> to access data managed by the Databricks Lakehouse Platform</a:t>
            </a:r>
            <a:endParaRPr sz="2000">
              <a:solidFill>
                <a:schemeClr val="accent1"/>
              </a:solidFill>
            </a:endParaRPr>
          </a:p>
          <a:p>
            <a:pPr indent="0" lvl="0" marL="0" rtl="0" algn="l">
              <a:spcBef>
                <a:spcPts val="1100"/>
              </a:spcBef>
              <a:spcAft>
                <a:spcPts val="0"/>
              </a:spcAft>
              <a:buClr>
                <a:srgbClr val="000000"/>
              </a:buClr>
              <a:buSzPts val="2400"/>
              <a:buFont typeface="Arial"/>
              <a:buNone/>
            </a:pPr>
            <a:r>
              <a:t/>
            </a:r>
            <a:endParaRPr sz="2000">
              <a:solidFill>
                <a:schemeClr val="accent1"/>
              </a:solidFill>
            </a:endParaRPr>
          </a:p>
          <a:p>
            <a:pPr indent="0" lvl="0" marL="0" rtl="0" algn="l">
              <a:spcBef>
                <a:spcPts val="1100"/>
              </a:spcBef>
              <a:spcAft>
                <a:spcPts val="0"/>
              </a:spcAft>
              <a:buClr>
                <a:srgbClr val="000000"/>
              </a:buClr>
              <a:buSzPts val="2400"/>
              <a:buFont typeface="Arial"/>
              <a:buNone/>
            </a:pPr>
            <a:r>
              <a:rPr b="1" lang="en-US" sz="2000">
                <a:solidFill>
                  <a:schemeClr val="accent1"/>
                </a:solidFill>
              </a:rPr>
              <a:t>Open Source Native Go &amp; Node.js</a:t>
            </a:r>
            <a:r>
              <a:rPr lang="en-US" sz="2000">
                <a:solidFill>
                  <a:schemeClr val="accent1"/>
                </a:solidFill>
              </a:rPr>
              <a:t> connectors with support for all the standard primitives and functionality</a:t>
            </a:r>
            <a:endParaRPr sz="2000">
              <a:solidFill>
                <a:schemeClr val="accent1"/>
              </a:solidFill>
            </a:endParaRPr>
          </a:p>
          <a:p>
            <a:pPr indent="0" lvl="0" marL="0" rtl="0" algn="l">
              <a:spcBef>
                <a:spcPts val="1100"/>
              </a:spcBef>
              <a:spcAft>
                <a:spcPts val="0"/>
              </a:spcAft>
              <a:buClr>
                <a:srgbClr val="000000"/>
              </a:buClr>
              <a:buSzPts val="2400"/>
              <a:buFont typeface="Arial"/>
              <a:buNone/>
            </a:pPr>
            <a:r>
              <a:t/>
            </a:r>
            <a:endParaRPr>
              <a:solidFill>
                <a:schemeClr val="accent1"/>
              </a:solidFill>
            </a:endParaRPr>
          </a:p>
          <a:p>
            <a:pPr indent="0" lvl="0" marL="0" marR="0" rtl="0" algn="l">
              <a:lnSpc>
                <a:spcPct val="115000"/>
              </a:lnSpc>
              <a:spcBef>
                <a:spcPts val="1100"/>
              </a:spcBef>
              <a:spcAft>
                <a:spcPts val="0"/>
              </a:spcAft>
              <a:buNone/>
            </a:pPr>
            <a:r>
              <a:t/>
            </a:r>
            <a:endParaRPr b="1" sz="2000">
              <a:solidFill>
                <a:schemeClr val="accent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3" name="Shape 8803"/>
        <p:cNvGrpSpPr/>
        <p:nvPr/>
      </p:nvGrpSpPr>
      <p:grpSpPr>
        <a:xfrm>
          <a:off x="0" y="0"/>
          <a:ext cx="0" cy="0"/>
          <a:chOff x="0" y="0"/>
          <a:chExt cx="0" cy="0"/>
        </a:xfrm>
      </p:grpSpPr>
      <p:sp>
        <p:nvSpPr>
          <p:cNvPr id="8804" name="Google Shape;8804;p1036"/>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Delta Sharing</a:t>
            </a:r>
            <a:endParaRPr/>
          </a:p>
        </p:txBody>
      </p:sp>
      <p:sp>
        <p:nvSpPr>
          <p:cNvPr id="8805" name="Google Shape;8805;p1036"/>
          <p:cNvSpPr txBox="1"/>
          <p:nvPr>
            <p:ph idx="2" type="body"/>
          </p:nvPr>
        </p:nvSpPr>
        <p:spPr>
          <a:xfrm>
            <a:off x="825633" y="2114433"/>
            <a:ext cx="51324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Pros:</a:t>
            </a:r>
            <a:endParaRPr b="1" sz="2000">
              <a:solidFill>
                <a:schemeClr val="accent1"/>
              </a:solidFill>
            </a:endParaRPr>
          </a:p>
          <a:p>
            <a:pPr indent="-412750" lvl="0" marL="609600" rtl="0" algn="l">
              <a:spcBef>
                <a:spcPts val="1100"/>
              </a:spcBef>
              <a:spcAft>
                <a:spcPts val="0"/>
              </a:spcAft>
              <a:buSzPts val="1700"/>
              <a:buChar char="•"/>
            </a:pPr>
            <a:r>
              <a:rPr lang="en-US" sz="1700"/>
              <a:t>Large-scale data sharing, no duplication (always fetches freshest data)</a:t>
            </a:r>
            <a:endParaRPr sz="1700"/>
          </a:p>
          <a:p>
            <a:pPr indent="-412750" lvl="0" marL="609600" rtl="0" algn="l">
              <a:spcBef>
                <a:spcPts val="0"/>
              </a:spcBef>
              <a:spcAft>
                <a:spcPts val="0"/>
              </a:spcAft>
              <a:buSzPts val="1700"/>
              <a:buChar char="•"/>
            </a:pPr>
            <a:r>
              <a:rPr lang="en-US" sz="1700"/>
              <a:t>Delta Sharing server hosted by Databricks with no additional cost</a:t>
            </a:r>
            <a:endParaRPr sz="1700"/>
          </a:p>
          <a:p>
            <a:pPr indent="-412750" lvl="0" marL="609600" rtl="0" algn="l">
              <a:spcBef>
                <a:spcPts val="0"/>
              </a:spcBef>
              <a:spcAft>
                <a:spcPts val="0"/>
              </a:spcAft>
              <a:buSzPts val="1700"/>
              <a:buChar char="•"/>
            </a:pPr>
            <a:r>
              <a:rPr lang="en-US" sz="1700"/>
              <a:t>Centralised control of token expiration, shares and recipients (via UI or API)</a:t>
            </a:r>
            <a:endParaRPr sz="1700"/>
          </a:p>
          <a:p>
            <a:pPr indent="-412750" lvl="0" marL="609600" rtl="0" algn="l">
              <a:spcBef>
                <a:spcPts val="0"/>
              </a:spcBef>
              <a:spcAft>
                <a:spcPts val="0"/>
              </a:spcAft>
              <a:buSzPts val="1700"/>
              <a:buChar char="•"/>
            </a:pPr>
            <a:r>
              <a:rPr lang="en-US" sz="1700"/>
              <a:t>Can share data easily with other Databricks Accounts and Workspaces (in other clouds/regions)</a:t>
            </a:r>
            <a:endParaRPr sz="1700"/>
          </a:p>
          <a:p>
            <a:pPr indent="-412750" lvl="0" marL="609600" rtl="0" algn="l">
              <a:spcBef>
                <a:spcPts val="0"/>
              </a:spcBef>
              <a:spcAft>
                <a:spcPts val="0"/>
              </a:spcAft>
              <a:buSzPts val="1700"/>
              <a:buChar char="•"/>
            </a:pPr>
            <a:r>
              <a:rPr lang="en-US" sz="1700"/>
              <a:t>Support for sharing Change Data Feeds</a:t>
            </a:r>
            <a:endParaRPr sz="1700"/>
          </a:p>
          <a:p>
            <a:pPr indent="-412750" lvl="0" marL="609600" rtl="0" algn="l">
              <a:spcBef>
                <a:spcPts val="0"/>
              </a:spcBef>
              <a:spcAft>
                <a:spcPts val="0"/>
              </a:spcAft>
              <a:buSzPts val="1700"/>
              <a:buChar char="•"/>
            </a:pPr>
            <a:r>
              <a:rPr lang="en-US" sz="1700"/>
              <a:t>Cross regions collaboration and sharing</a:t>
            </a:r>
            <a:endParaRPr sz="1700"/>
          </a:p>
        </p:txBody>
      </p:sp>
      <p:sp>
        <p:nvSpPr>
          <p:cNvPr id="8806" name="Google Shape;8806;p1036"/>
          <p:cNvSpPr txBox="1"/>
          <p:nvPr>
            <p:ph idx="2" type="body"/>
          </p:nvPr>
        </p:nvSpPr>
        <p:spPr>
          <a:xfrm>
            <a:off x="6286300" y="2114433"/>
            <a:ext cx="5025900" cy="43500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Cons:</a:t>
            </a:r>
            <a:endParaRPr b="1" sz="2000">
              <a:solidFill>
                <a:schemeClr val="accent1"/>
              </a:solidFill>
            </a:endParaRPr>
          </a:p>
          <a:p>
            <a:pPr indent="-412750" lvl="0" marL="609600" rtl="0" algn="l">
              <a:spcBef>
                <a:spcPts val="1100"/>
              </a:spcBef>
              <a:spcAft>
                <a:spcPts val="0"/>
              </a:spcAft>
              <a:buSzPts val="1700"/>
              <a:buChar char="•"/>
            </a:pPr>
            <a:r>
              <a:rPr lang="en-US" sz="1700"/>
              <a:t>Query/compute runs on the client side, so the client needs to handle how to write queries + utilize compute effectively</a:t>
            </a:r>
            <a:endParaRPr sz="1700"/>
          </a:p>
          <a:p>
            <a:pPr indent="-412750" lvl="0" marL="609600" rtl="0" algn="l">
              <a:spcBef>
                <a:spcPts val="0"/>
              </a:spcBef>
              <a:spcAft>
                <a:spcPts val="0"/>
              </a:spcAft>
              <a:buSzPts val="1700"/>
              <a:buChar char="•"/>
            </a:pPr>
            <a:r>
              <a:rPr lang="en-US" sz="1700"/>
              <a:t>If not Databricks2Databricks Delta Sharing, client needs to be able to read Delta</a:t>
            </a:r>
            <a:endParaRPr sz="1700"/>
          </a:p>
          <a:p>
            <a:pPr indent="-412750" lvl="0" marL="609600" rtl="0" algn="l">
              <a:spcBef>
                <a:spcPts val="0"/>
              </a:spcBef>
              <a:spcAft>
                <a:spcPts val="0"/>
              </a:spcAft>
              <a:buSzPts val="1700"/>
              <a:buChar char="•"/>
            </a:pPr>
            <a:r>
              <a:rPr lang="en-US" sz="1700"/>
              <a:t>Does not work with ST and MV yet (ie. not compatible with Delta Live Table) - in the roadmap</a:t>
            </a:r>
            <a:endParaRPr sz="1700"/>
          </a:p>
          <a:p>
            <a:pPr indent="0" lvl="0" marL="609600" rtl="0" algn="l">
              <a:spcBef>
                <a:spcPts val="1100"/>
              </a:spcBef>
              <a:spcAft>
                <a:spcPts val="0"/>
              </a:spcAft>
              <a:buNone/>
            </a:pPr>
            <a:r>
              <a:t/>
            </a:r>
            <a:endParaRPr sz="1700"/>
          </a:p>
        </p:txBody>
      </p:sp>
      <p:sp>
        <p:nvSpPr>
          <p:cNvPr id="8807" name="Google Shape;8807;p1036"/>
          <p:cNvSpPr txBox="1"/>
          <p:nvPr/>
        </p:nvSpPr>
        <p:spPr>
          <a:xfrm>
            <a:off x="749425" y="1119100"/>
            <a:ext cx="10486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a:solidFill>
                  <a:schemeClr val="accent1"/>
                </a:solidFill>
                <a:latin typeface="DM Sans"/>
                <a:ea typeface="DM Sans"/>
                <a:cs typeface="DM Sans"/>
                <a:sym typeface="DM Sans"/>
              </a:rPr>
              <a:t>Summary &amp; User Journey: </a:t>
            </a:r>
            <a:r>
              <a:rPr lang="en-US">
                <a:solidFill>
                  <a:schemeClr val="dk1"/>
                </a:solidFill>
                <a:latin typeface="DM Sans"/>
                <a:ea typeface="DM Sans"/>
                <a:cs typeface="DM Sans"/>
                <a:sym typeface="DM Sans"/>
              </a:rPr>
              <a:t>Users will be able to access a share (a collection of assets shared via Delta Sharing). These can be consumed in a Databricks workspace (D2D), PowerBI or any other client that can read Delta. Users get access directly to the file, via short-lived tokens and pre-signed URLs.</a:t>
            </a:r>
            <a:endParaRPr>
              <a:solidFill>
                <a:schemeClr val="dk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2" name="Shape 8812"/>
        <p:cNvGrpSpPr/>
        <p:nvPr/>
      </p:nvGrpSpPr>
      <p:grpSpPr>
        <a:xfrm>
          <a:off x="0" y="0"/>
          <a:ext cx="0" cy="0"/>
          <a:chOff x="0" y="0"/>
          <a:chExt cx="0" cy="0"/>
        </a:xfrm>
      </p:grpSpPr>
      <p:sp>
        <p:nvSpPr>
          <p:cNvPr id="8813" name="Google Shape;8813;p1037"/>
          <p:cNvSpPr txBox="1"/>
          <p:nvPr>
            <p:ph type="title"/>
          </p:nvPr>
        </p:nvSpPr>
        <p:spPr>
          <a:xfrm>
            <a:off x="609608" y="535597"/>
            <a:ext cx="10662000" cy="583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US" sz="3100"/>
              <a:t>Delta Sharing</a:t>
            </a:r>
            <a:endParaRPr sz="3100"/>
          </a:p>
        </p:txBody>
      </p:sp>
      <p:sp>
        <p:nvSpPr>
          <p:cNvPr id="8814" name="Google Shape;8814;p1037"/>
          <p:cNvSpPr txBox="1"/>
          <p:nvPr>
            <p:ph idx="1" type="subTitle"/>
          </p:nvPr>
        </p:nvSpPr>
        <p:spPr>
          <a:xfrm>
            <a:off x="609600" y="1119102"/>
            <a:ext cx="10662000" cy="583500"/>
          </a:xfrm>
          <a:prstGeom prst="rect">
            <a:avLst/>
          </a:prstGeom>
        </p:spPr>
        <p:txBody>
          <a:bodyPr anchorCtr="0" anchor="t" bIns="0" lIns="0" spcFirstLastPara="1" rIns="0" wrap="square" tIns="0">
            <a:noAutofit/>
          </a:bodyPr>
          <a:lstStyle/>
          <a:p>
            <a:pPr indent="0" lvl="0" marL="0" rtl="0" algn="r">
              <a:spcBef>
                <a:spcPts val="1100"/>
              </a:spcBef>
              <a:spcAft>
                <a:spcPts val="0"/>
              </a:spcAft>
              <a:buNone/>
            </a:pPr>
            <a:r>
              <a:rPr lang="en-US"/>
              <a:t>Architecture </a:t>
            </a:r>
            <a:endParaRPr/>
          </a:p>
        </p:txBody>
      </p:sp>
      <p:sp>
        <p:nvSpPr>
          <p:cNvPr id="8815" name="Google Shape;8815;p1037"/>
          <p:cNvSpPr/>
          <p:nvPr/>
        </p:nvSpPr>
        <p:spPr>
          <a:xfrm>
            <a:off x="2762265" y="4127246"/>
            <a:ext cx="699900" cy="6534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sp>
        <p:nvSpPr>
          <p:cNvPr id="8816" name="Google Shape;8816;p1037"/>
          <p:cNvSpPr/>
          <p:nvPr/>
        </p:nvSpPr>
        <p:spPr>
          <a:xfrm>
            <a:off x="3986025" y="4127246"/>
            <a:ext cx="699900" cy="6534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p:txBody>
      </p:sp>
      <p:sp>
        <p:nvSpPr>
          <p:cNvPr id="8817" name="Google Shape;8817;p1037"/>
          <p:cNvSpPr txBox="1"/>
          <p:nvPr/>
        </p:nvSpPr>
        <p:spPr>
          <a:xfrm>
            <a:off x="2635006" y="4780783"/>
            <a:ext cx="95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latin typeface="DM Sans Medium"/>
                <a:ea typeface="DM Sans Medium"/>
                <a:cs typeface="DM Sans Medium"/>
                <a:sym typeface="DM Sans Medium"/>
              </a:rPr>
              <a:t>Delta Lake</a:t>
            </a:r>
            <a:endParaRPr sz="800">
              <a:latin typeface="DM Sans Medium"/>
              <a:ea typeface="DM Sans Medium"/>
              <a:cs typeface="DM Sans Medium"/>
              <a:sym typeface="DM Sans Medium"/>
            </a:endParaRPr>
          </a:p>
        </p:txBody>
      </p:sp>
      <p:sp>
        <p:nvSpPr>
          <p:cNvPr id="8818" name="Google Shape;8818;p1037"/>
          <p:cNvSpPr txBox="1"/>
          <p:nvPr/>
        </p:nvSpPr>
        <p:spPr>
          <a:xfrm>
            <a:off x="3814074" y="4780783"/>
            <a:ext cx="1043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800">
                <a:latin typeface="DM Sans Medium"/>
                <a:ea typeface="DM Sans Medium"/>
                <a:cs typeface="DM Sans Medium"/>
                <a:sym typeface="DM Sans Medium"/>
              </a:rPr>
              <a:t>Delta Sharing Server</a:t>
            </a:r>
            <a:endParaRPr sz="800">
              <a:solidFill>
                <a:srgbClr val="00ADD4"/>
              </a:solidFill>
              <a:latin typeface="DM Sans Medium"/>
              <a:ea typeface="DM Sans Medium"/>
              <a:cs typeface="DM Sans Medium"/>
              <a:sym typeface="DM Sans Medium"/>
            </a:endParaRPr>
          </a:p>
        </p:txBody>
      </p:sp>
      <p:sp>
        <p:nvSpPr>
          <p:cNvPr id="8819" name="Google Shape;8819;p1037"/>
          <p:cNvSpPr/>
          <p:nvPr/>
        </p:nvSpPr>
        <p:spPr>
          <a:xfrm>
            <a:off x="8663429" y="4127246"/>
            <a:ext cx="699900" cy="6534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p:txBody>
      </p:sp>
      <p:cxnSp>
        <p:nvCxnSpPr>
          <p:cNvPr id="8820" name="Google Shape;8820;p1037"/>
          <p:cNvCxnSpPr>
            <a:stCxn id="8819" idx="1"/>
            <a:endCxn id="8816" idx="3"/>
          </p:cNvCxnSpPr>
          <p:nvPr/>
        </p:nvCxnSpPr>
        <p:spPr>
          <a:xfrm rot="10800000">
            <a:off x="4686029" y="4453946"/>
            <a:ext cx="3977400" cy="0"/>
          </a:xfrm>
          <a:prstGeom prst="straightConnector1">
            <a:avLst/>
          </a:prstGeom>
          <a:noFill/>
          <a:ln cap="flat" cmpd="sng" w="19050">
            <a:solidFill>
              <a:srgbClr val="1B3139"/>
            </a:solidFill>
            <a:prstDash val="dash"/>
            <a:round/>
            <a:headEnd len="med" w="med" type="none"/>
            <a:tailEnd len="med" w="med" type="triangle"/>
          </a:ln>
        </p:spPr>
      </p:cxnSp>
      <p:cxnSp>
        <p:nvCxnSpPr>
          <p:cNvPr id="8821" name="Google Shape;8821;p1037"/>
          <p:cNvCxnSpPr>
            <a:stCxn id="8816" idx="1"/>
            <a:endCxn id="8815" idx="3"/>
          </p:cNvCxnSpPr>
          <p:nvPr/>
        </p:nvCxnSpPr>
        <p:spPr>
          <a:xfrm rot="10800000">
            <a:off x="3462225" y="4453946"/>
            <a:ext cx="523800" cy="0"/>
          </a:xfrm>
          <a:prstGeom prst="straightConnector1">
            <a:avLst/>
          </a:prstGeom>
          <a:noFill/>
          <a:ln cap="flat" cmpd="sng" w="19050">
            <a:solidFill>
              <a:srgbClr val="1B3139"/>
            </a:solidFill>
            <a:prstDash val="dash"/>
            <a:round/>
            <a:headEnd len="med" w="med" type="triangle"/>
            <a:tailEnd len="med" w="med" type="triangle"/>
          </a:ln>
        </p:spPr>
      </p:cxnSp>
      <p:pic>
        <p:nvPicPr>
          <p:cNvPr id="8822" name="Google Shape;8822;p1037"/>
          <p:cNvPicPr preferRelativeResize="0"/>
          <p:nvPr/>
        </p:nvPicPr>
        <p:blipFill rotWithShape="1">
          <a:blip r:embed="rId3">
            <a:alphaModFix/>
          </a:blip>
          <a:srcRect b="0" l="0" r="0" t="0"/>
          <a:stretch/>
        </p:blipFill>
        <p:spPr>
          <a:xfrm>
            <a:off x="8781883" y="4222614"/>
            <a:ext cx="462679" cy="462682"/>
          </a:xfrm>
          <a:prstGeom prst="rect">
            <a:avLst/>
          </a:prstGeom>
          <a:noFill/>
          <a:ln>
            <a:noFill/>
          </a:ln>
        </p:spPr>
      </p:pic>
      <p:sp>
        <p:nvSpPr>
          <p:cNvPr id="8823" name="Google Shape;8823;p1037"/>
          <p:cNvSpPr/>
          <p:nvPr/>
        </p:nvSpPr>
        <p:spPr>
          <a:xfrm flipH="1" rot="10800000">
            <a:off x="2866611" y="5659863"/>
            <a:ext cx="141600" cy="182100"/>
          </a:xfrm>
          <a:prstGeom prst="foldedCorner">
            <a:avLst>
              <a:gd fmla="val 26690" name="adj"/>
            </a:avLst>
          </a:prstGeom>
          <a:solidFill>
            <a:srgbClr val="FFFFFF"/>
          </a:solidFill>
          <a:ln cap="flat" cmpd="sng" w="9525">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037"/>
          <p:cNvSpPr/>
          <p:nvPr/>
        </p:nvSpPr>
        <p:spPr>
          <a:xfrm flipH="1" rot="10800000">
            <a:off x="3033485" y="5659863"/>
            <a:ext cx="141600" cy="182100"/>
          </a:xfrm>
          <a:prstGeom prst="foldedCorner">
            <a:avLst>
              <a:gd fmla="val 26690" name="adj"/>
            </a:avLst>
          </a:prstGeom>
          <a:solidFill>
            <a:srgbClr val="FFFFFF"/>
          </a:solidFill>
          <a:ln cap="flat" cmpd="sng" w="9525">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037"/>
          <p:cNvSpPr/>
          <p:nvPr/>
        </p:nvSpPr>
        <p:spPr>
          <a:xfrm flipH="1" rot="10800000">
            <a:off x="3200359" y="5659863"/>
            <a:ext cx="141600" cy="182100"/>
          </a:xfrm>
          <a:prstGeom prst="foldedCorner">
            <a:avLst>
              <a:gd fmla="val 26690" name="adj"/>
            </a:avLst>
          </a:prstGeom>
          <a:solidFill>
            <a:srgbClr val="EEEDE9"/>
          </a:solidFill>
          <a:ln cap="flat" cmpd="sng" w="19050">
            <a:solidFill>
              <a:srgbClr val="00AD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037"/>
          <p:cNvSpPr/>
          <p:nvPr/>
        </p:nvSpPr>
        <p:spPr>
          <a:xfrm flipH="1" rot="10800000">
            <a:off x="2949577" y="5890789"/>
            <a:ext cx="141600" cy="182100"/>
          </a:xfrm>
          <a:prstGeom prst="foldedCorner">
            <a:avLst>
              <a:gd fmla="val 26690" name="adj"/>
            </a:avLst>
          </a:prstGeom>
          <a:solidFill>
            <a:srgbClr val="FFFFFF"/>
          </a:solidFill>
          <a:ln cap="flat" cmpd="sng" w="9525">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037"/>
          <p:cNvSpPr/>
          <p:nvPr/>
        </p:nvSpPr>
        <p:spPr>
          <a:xfrm flipH="1" rot="10800000">
            <a:off x="3116451" y="5890789"/>
            <a:ext cx="141600" cy="182100"/>
          </a:xfrm>
          <a:prstGeom prst="foldedCorner">
            <a:avLst>
              <a:gd fmla="val 26690" name="adj"/>
            </a:avLst>
          </a:prstGeom>
          <a:solidFill>
            <a:srgbClr val="EEEDE9"/>
          </a:solidFill>
          <a:ln cap="flat" cmpd="sng" w="19050">
            <a:solidFill>
              <a:srgbClr val="00AD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037"/>
          <p:cNvSpPr txBox="1"/>
          <p:nvPr/>
        </p:nvSpPr>
        <p:spPr>
          <a:xfrm>
            <a:off x="2635006" y="6171054"/>
            <a:ext cx="954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latin typeface="DM Sans Medium"/>
                <a:ea typeface="DM Sans Medium"/>
                <a:cs typeface="DM Sans Medium"/>
                <a:sym typeface="DM Sans Medium"/>
              </a:rPr>
              <a:t>Parquet files</a:t>
            </a:r>
            <a:endParaRPr sz="800">
              <a:latin typeface="DM Sans Medium"/>
              <a:ea typeface="DM Sans Medium"/>
              <a:cs typeface="DM Sans Medium"/>
              <a:sym typeface="DM Sans Medium"/>
            </a:endParaRPr>
          </a:p>
          <a:p>
            <a:pPr indent="0" lvl="0" marL="0" rtl="0" algn="ctr">
              <a:spcBef>
                <a:spcPts val="0"/>
              </a:spcBef>
              <a:spcAft>
                <a:spcPts val="0"/>
              </a:spcAft>
              <a:buNone/>
            </a:pPr>
            <a:r>
              <a:rPr lang="en-US" sz="800">
                <a:latin typeface="DM Sans Medium"/>
                <a:ea typeface="DM Sans Medium"/>
                <a:cs typeface="DM Sans Medium"/>
                <a:sym typeface="DM Sans Medium"/>
              </a:rPr>
              <a:t>in cloud storage</a:t>
            </a:r>
            <a:endParaRPr sz="800">
              <a:latin typeface="DM Sans Medium"/>
              <a:ea typeface="DM Sans Medium"/>
              <a:cs typeface="DM Sans Medium"/>
              <a:sym typeface="DM Sans Medium"/>
            </a:endParaRPr>
          </a:p>
        </p:txBody>
      </p:sp>
      <p:cxnSp>
        <p:nvCxnSpPr>
          <p:cNvPr id="8829" name="Google Shape;8829;p1037"/>
          <p:cNvCxnSpPr/>
          <p:nvPr/>
        </p:nvCxnSpPr>
        <p:spPr>
          <a:xfrm>
            <a:off x="3112186" y="5128460"/>
            <a:ext cx="0" cy="332400"/>
          </a:xfrm>
          <a:prstGeom prst="straightConnector1">
            <a:avLst/>
          </a:prstGeom>
          <a:noFill/>
          <a:ln cap="flat" cmpd="sng" w="19050">
            <a:solidFill>
              <a:srgbClr val="1B3139"/>
            </a:solidFill>
            <a:prstDash val="dash"/>
            <a:round/>
            <a:headEnd len="med" w="med" type="triangle"/>
            <a:tailEnd len="med" w="med" type="triangle"/>
          </a:ln>
        </p:spPr>
      </p:cxnSp>
      <p:cxnSp>
        <p:nvCxnSpPr>
          <p:cNvPr id="8830" name="Google Shape;8830;p1037"/>
          <p:cNvCxnSpPr/>
          <p:nvPr/>
        </p:nvCxnSpPr>
        <p:spPr>
          <a:xfrm rot="10800000">
            <a:off x="4685678" y="4620977"/>
            <a:ext cx="3934800" cy="600"/>
          </a:xfrm>
          <a:prstGeom prst="straightConnector1">
            <a:avLst/>
          </a:prstGeom>
          <a:noFill/>
          <a:ln cap="flat" cmpd="sng" w="19050">
            <a:solidFill>
              <a:srgbClr val="1B3139"/>
            </a:solidFill>
            <a:prstDash val="dash"/>
            <a:round/>
            <a:headEnd len="med" w="med" type="triangle"/>
            <a:tailEnd len="med" w="med" type="none"/>
          </a:ln>
        </p:spPr>
      </p:cxnSp>
      <p:sp>
        <p:nvSpPr>
          <p:cNvPr id="8831" name="Google Shape;8831;p1037"/>
          <p:cNvSpPr txBox="1"/>
          <p:nvPr/>
        </p:nvSpPr>
        <p:spPr>
          <a:xfrm>
            <a:off x="6053786" y="4195497"/>
            <a:ext cx="10437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
                <a:solidFill>
                  <a:srgbClr val="1B5162"/>
                </a:solidFill>
                <a:latin typeface="DM Sans"/>
                <a:ea typeface="DM Sans"/>
                <a:cs typeface="DM Sans"/>
                <a:sym typeface="DM Sans"/>
              </a:rPr>
              <a:t>Request table</a:t>
            </a:r>
            <a:endParaRPr b="1" sz="700">
              <a:solidFill>
                <a:srgbClr val="1B5162"/>
              </a:solidFill>
              <a:latin typeface="DM Sans"/>
              <a:ea typeface="DM Sans"/>
              <a:cs typeface="DM Sans"/>
              <a:sym typeface="DM Sans"/>
            </a:endParaRPr>
          </a:p>
        </p:txBody>
      </p:sp>
      <p:sp>
        <p:nvSpPr>
          <p:cNvPr id="8832" name="Google Shape;8832;p1037"/>
          <p:cNvSpPr/>
          <p:nvPr/>
        </p:nvSpPr>
        <p:spPr>
          <a:xfrm>
            <a:off x="2762265" y="5526943"/>
            <a:ext cx="699900" cy="6534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sp>
        <p:nvSpPr>
          <p:cNvPr id="8833" name="Google Shape;8833;p1037"/>
          <p:cNvSpPr txBox="1"/>
          <p:nvPr/>
        </p:nvSpPr>
        <p:spPr>
          <a:xfrm>
            <a:off x="6051505" y="4616903"/>
            <a:ext cx="10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
                <a:solidFill>
                  <a:srgbClr val="1B5162"/>
                </a:solidFill>
                <a:latin typeface="DM Sans"/>
                <a:ea typeface="DM Sans"/>
                <a:cs typeface="DM Sans"/>
                <a:sym typeface="DM Sans"/>
              </a:rPr>
              <a:t>Pre-signed short-lived URLs</a:t>
            </a:r>
            <a:endParaRPr b="1" sz="700">
              <a:solidFill>
                <a:srgbClr val="1B5162"/>
              </a:solidFill>
              <a:latin typeface="DM Sans"/>
              <a:ea typeface="DM Sans"/>
              <a:cs typeface="DM Sans"/>
              <a:sym typeface="DM Sans"/>
            </a:endParaRPr>
          </a:p>
        </p:txBody>
      </p:sp>
      <p:sp>
        <p:nvSpPr>
          <p:cNvPr id="8834" name="Google Shape;8834;p1037"/>
          <p:cNvSpPr txBox="1"/>
          <p:nvPr/>
        </p:nvSpPr>
        <p:spPr>
          <a:xfrm>
            <a:off x="5598361" y="5502052"/>
            <a:ext cx="195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900">
                <a:solidFill>
                  <a:srgbClr val="1B5162"/>
                </a:solidFill>
                <a:latin typeface="DM Sans"/>
                <a:ea typeface="DM Sans"/>
                <a:cs typeface="DM Sans"/>
                <a:sym typeface="DM Sans"/>
              </a:rPr>
              <a:t>Temporary direct access to files (parquet format) in the object store - AWS S3, GCP, ADLS</a:t>
            </a:r>
            <a:endParaRPr b="1" sz="900">
              <a:solidFill>
                <a:srgbClr val="1B5162"/>
              </a:solidFill>
              <a:latin typeface="DM Sans"/>
              <a:ea typeface="DM Sans"/>
              <a:cs typeface="DM Sans"/>
              <a:sym typeface="DM Sans"/>
            </a:endParaRPr>
          </a:p>
        </p:txBody>
      </p:sp>
      <p:pic>
        <p:nvPicPr>
          <p:cNvPr id="8835" name="Google Shape;8835;p1037"/>
          <p:cNvPicPr preferRelativeResize="0"/>
          <p:nvPr/>
        </p:nvPicPr>
        <p:blipFill rotWithShape="1">
          <a:blip r:embed="rId4">
            <a:alphaModFix/>
          </a:blip>
          <a:srcRect b="0" l="0" r="0" t="0"/>
          <a:stretch/>
        </p:blipFill>
        <p:spPr>
          <a:xfrm>
            <a:off x="8575560" y="5633982"/>
            <a:ext cx="369201" cy="192292"/>
          </a:xfrm>
          <a:prstGeom prst="rect">
            <a:avLst/>
          </a:prstGeom>
          <a:noFill/>
          <a:ln>
            <a:noFill/>
          </a:ln>
        </p:spPr>
      </p:pic>
      <p:pic>
        <p:nvPicPr>
          <p:cNvPr id="8836" name="Google Shape;8836;p1037"/>
          <p:cNvPicPr preferRelativeResize="0"/>
          <p:nvPr/>
        </p:nvPicPr>
        <p:blipFill rotWithShape="1">
          <a:blip r:embed="rId5">
            <a:alphaModFix/>
          </a:blip>
          <a:srcRect b="0" l="0" r="0" t="0"/>
          <a:stretch/>
        </p:blipFill>
        <p:spPr>
          <a:xfrm>
            <a:off x="8524219" y="5906108"/>
            <a:ext cx="556140" cy="224774"/>
          </a:xfrm>
          <a:prstGeom prst="rect">
            <a:avLst/>
          </a:prstGeom>
          <a:noFill/>
          <a:ln>
            <a:noFill/>
          </a:ln>
        </p:spPr>
      </p:pic>
      <p:pic>
        <p:nvPicPr>
          <p:cNvPr id="8837" name="Google Shape;8837;p1037"/>
          <p:cNvPicPr preferRelativeResize="0"/>
          <p:nvPr/>
        </p:nvPicPr>
        <p:blipFill rotWithShape="1">
          <a:blip r:embed="rId6">
            <a:alphaModFix/>
          </a:blip>
          <a:srcRect b="0" l="0" r="0" t="0"/>
          <a:stretch/>
        </p:blipFill>
        <p:spPr>
          <a:xfrm>
            <a:off x="8448231" y="6178123"/>
            <a:ext cx="733687" cy="153777"/>
          </a:xfrm>
          <a:prstGeom prst="rect">
            <a:avLst/>
          </a:prstGeom>
          <a:noFill/>
          <a:ln>
            <a:noFill/>
          </a:ln>
        </p:spPr>
      </p:pic>
      <p:sp>
        <p:nvSpPr>
          <p:cNvPr id="8838" name="Google Shape;8838;p1037"/>
          <p:cNvSpPr txBox="1"/>
          <p:nvPr/>
        </p:nvSpPr>
        <p:spPr>
          <a:xfrm>
            <a:off x="8960231" y="6323528"/>
            <a:ext cx="2658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p:txBody>
      </p:sp>
      <p:cxnSp>
        <p:nvCxnSpPr>
          <p:cNvPr id="8839" name="Google Shape;8839;p1037"/>
          <p:cNvCxnSpPr>
            <a:endCxn id="8840" idx="1"/>
          </p:cNvCxnSpPr>
          <p:nvPr/>
        </p:nvCxnSpPr>
        <p:spPr>
          <a:xfrm flipH="1" rot="10800000">
            <a:off x="3219093" y="4993528"/>
            <a:ext cx="5261400" cy="995700"/>
          </a:xfrm>
          <a:prstGeom prst="curvedConnector3">
            <a:avLst>
              <a:gd fmla="val 50000" name="adj1"/>
            </a:avLst>
          </a:prstGeom>
          <a:noFill/>
          <a:ln cap="flat" cmpd="sng" w="19050">
            <a:solidFill>
              <a:srgbClr val="1B3139"/>
            </a:solidFill>
            <a:prstDash val="dot"/>
            <a:round/>
            <a:headEnd len="sm" w="sm" type="triangle"/>
            <a:tailEnd len="med" w="med" type="none"/>
          </a:ln>
        </p:spPr>
      </p:cxnSp>
      <p:cxnSp>
        <p:nvCxnSpPr>
          <p:cNvPr id="8841" name="Google Shape;8841;p1037"/>
          <p:cNvCxnSpPr>
            <a:endCxn id="8840" idx="1"/>
          </p:cNvCxnSpPr>
          <p:nvPr/>
        </p:nvCxnSpPr>
        <p:spPr>
          <a:xfrm flipH="1" rot="10800000">
            <a:off x="3231093" y="4993528"/>
            <a:ext cx="5249400" cy="735600"/>
          </a:xfrm>
          <a:prstGeom prst="curvedConnector3">
            <a:avLst>
              <a:gd fmla="val 50000" name="adj1"/>
            </a:avLst>
          </a:prstGeom>
          <a:noFill/>
          <a:ln cap="flat" cmpd="sng" w="19050">
            <a:solidFill>
              <a:srgbClr val="1B3139"/>
            </a:solidFill>
            <a:prstDash val="dot"/>
            <a:round/>
            <a:headEnd len="sm" w="sm" type="triangle"/>
            <a:tailEnd len="med" w="med" type="none"/>
          </a:ln>
        </p:spPr>
      </p:cxnSp>
      <p:sp>
        <p:nvSpPr>
          <p:cNvPr id="8842" name="Google Shape;8842;p1037"/>
          <p:cNvSpPr/>
          <p:nvPr/>
        </p:nvSpPr>
        <p:spPr>
          <a:xfrm>
            <a:off x="2173500" y="3348694"/>
            <a:ext cx="3338400" cy="292200"/>
          </a:xfrm>
          <a:prstGeom prst="rect">
            <a:avLst/>
          </a:prstGeom>
          <a:solidFill>
            <a:srgbClr val="6187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rgbClr val="FFFFFF"/>
                </a:solidFill>
                <a:latin typeface="DM Sans Medium"/>
                <a:ea typeface="DM Sans Medium"/>
                <a:cs typeface="DM Sans Medium"/>
                <a:sym typeface="DM Sans Medium"/>
              </a:rPr>
              <a:t>DATA PROVIDER</a:t>
            </a:r>
            <a:endParaRPr sz="1500">
              <a:solidFill>
                <a:srgbClr val="FFFFFF"/>
              </a:solidFill>
              <a:latin typeface="DM Sans Medium"/>
              <a:ea typeface="DM Sans Medium"/>
              <a:cs typeface="DM Sans Medium"/>
              <a:sym typeface="DM Sans Medium"/>
            </a:endParaRPr>
          </a:p>
        </p:txBody>
      </p:sp>
      <p:sp>
        <p:nvSpPr>
          <p:cNvPr id="8843" name="Google Shape;8843;p1037"/>
          <p:cNvSpPr/>
          <p:nvPr/>
        </p:nvSpPr>
        <p:spPr>
          <a:xfrm>
            <a:off x="7288594" y="3348694"/>
            <a:ext cx="3338400" cy="292200"/>
          </a:xfrm>
          <a:prstGeom prst="rect">
            <a:avLst/>
          </a:prstGeom>
          <a:solidFill>
            <a:srgbClr val="61879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500">
                <a:solidFill>
                  <a:srgbClr val="FFFFFF"/>
                </a:solidFill>
                <a:latin typeface="DM Sans Medium"/>
                <a:ea typeface="DM Sans Medium"/>
                <a:cs typeface="DM Sans Medium"/>
                <a:sym typeface="DM Sans Medium"/>
              </a:rPr>
              <a:t>DATA CONSUMER</a:t>
            </a:r>
            <a:endParaRPr sz="1500">
              <a:solidFill>
                <a:srgbClr val="FFFFFF"/>
              </a:solidFill>
              <a:latin typeface="DM Sans Medium"/>
              <a:ea typeface="DM Sans Medium"/>
              <a:cs typeface="DM Sans Medium"/>
              <a:sym typeface="DM Sans Medium"/>
            </a:endParaRPr>
          </a:p>
        </p:txBody>
      </p:sp>
      <p:pic>
        <p:nvPicPr>
          <p:cNvPr id="8844" name="Google Shape;8844;p1037"/>
          <p:cNvPicPr preferRelativeResize="0"/>
          <p:nvPr/>
        </p:nvPicPr>
        <p:blipFill>
          <a:blip r:embed="rId7">
            <a:alphaModFix/>
          </a:blip>
          <a:stretch>
            <a:fillRect/>
          </a:stretch>
        </p:blipFill>
        <p:spPr>
          <a:xfrm>
            <a:off x="4091472" y="4260790"/>
            <a:ext cx="462663" cy="391881"/>
          </a:xfrm>
          <a:prstGeom prst="rect">
            <a:avLst/>
          </a:prstGeom>
          <a:noFill/>
          <a:ln>
            <a:noFill/>
          </a:ln>
        </p:spPr>
      </p:pic>
      <p:pic>
        <p:nvPicPr>
          <p:cNvPr id="8845" name="Google Shape;8845;p1037"/>
          <p:cNvPicPr preferRelativeResize="0"/>
          <p:nvPr/>
        </p:nvPicPr>
        <p:blipFill>
          <a:blip r:embed="rId8">
            <a:alphaModFix/>
          </a:blip>
          <a:stretch>
            <a:fillRect/>
          </a:stretch>
        </p:blipFill>
        <p:spPr>
          <a:xfrm>
            <a:off x="4418163" y="3782561"/>
            <a:ext cx="1148926" cy="539109"/>
          </a:xfrm>
          <a:prstGeom prst="rect">
            <a:avLst/>
          </a:prstGeom>
          <a:noFill/>
          <a:ln>
            <a:noFill/>
          </a:ln>
        </p:spPr>
      </p:pic>
      <p:pic>
        <p:nvPicPr>
          <p:cNvPr id="8846" name="Google Shape;8846;p1037"/>
          <p:cNvPicPr preferRelativeResize="0"/>
          <p:nvPr/>
        </p:nvPicPr>
        <p:blipFill rotWithShape="1">
          <a:blip r:embed="rId9">
            <a:alphaModFix/>
          </a:blip>
          <a:srcRect b="0" l="0" r="0" t="0"/>
          <a:stretch/>
        </p:blipFill>
        <p:spPr>
          <a:xfrm>
            <a:off x="9561316" y="4178932"/>
            <a:ext cx="550027" cy="550033"/>
          </a:xfrm>
          <a:prstGeom prst="rect">
            <a:avLst/>
          </a:prstGeom>
          <a:noFill/>
          <a:ln>
            <a:noFill/>
          </a:ln>
        </p:spPr>
      </p:pic>
      <p:pic>
        <p:nvPicPr>
          <p:cNvPr id="8847" name="Google Shape;8847;p1037"/>
          <p:cNvPicPr preferRelativeResize="0"/>
          <p:nvPr/>
        </p:nvPicPr>
        <p:blipFill rotWithShape="1">
          <a:blip r:embed="rId10">
            <a:alphaModFix/>
          </a:blip>
          <a:srcRect b="18327" l="0" r="0" t="0"/>
          <a:stretch/>
        </p:blipFill>
        <p:spPr>
          <a:xfrm>
            <a:off x="2810395" y="4248950"/>
            <a:ext cx="603696" cy="382927"/>
          </a:xfrm>
          <a:prstGeom prst="rect">
            <a:avLst/>
          </a:prstGeom>
          <a:noFill/>
          <a:ln>
            <a:noFill/>
          </a:ln>
        </p:spPr>
      </p:pic>
      <p:sp>
        <p:nvSpPr>
          <p:cNvPr id="8840" name="Google Shape;8840;p1037"/>
          <p:cNvSpPr txBox="1"/>
          <p:nvPr/>
        </p:nvSpPr>
        <p:spPr>
          <a:xfrm>
            <a:off x="8480493" y="4777978"/>
            <a:ext cx="1043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800">
                <a:latin typeface="DM Sans Medium"/>
                <a:ea typeface="DM Sans Medium"/>
                <a:cs typeface="DM Sans Medium"/>
                <a:sym typeface="DM Sans Medium"/>
              </a:rPr>
              <a:t>Delta Sharing Connectors</a:t>
            </a:r>
            <a:endParaRPr sz="800">
              <a:solidFill>
                <a:srgbClr val="00ADD4"/>
              </a:solidFill>
              <a:latin typeface="DM Sans Medium"/>
              <a:ea typeface="DM Sans Medium"/>
              <a:cs typeface="DM Sans Medium"/>
              <a:sym typeface="DM Sans Medium"/>
            </a:endParaRPr>
          </a:p>
        </p:txBody>
      </p:sp>
      <p:cxnSp>
        <p:nvCxnSpPr>
          <p:cNvPr id="8848" name="Google Shape;8848;p1037"/>
          <p:cNvCxnSpPr/>
          <p:nvPr/>
        </p:nvCxnSpPr>
        <p:spPr>
          <a:xfrm rot="10800000">
            <a:off x="5511994" y="3490601"/>
            <a:ext cx="1776600" cy="4200"/>
          </a:xfrm>
          <a:prstGeom prst="straightConnector1">
            <a:avLst/>
          </a:prstGeom>
          <a:noFill/>
          <a:ln cap="flat" cmpd="sng" w="19050">
            <a:solidFill>
              <a:srgbClr val="1B3139"/>
            </a:solidFill>
            <a:prstDash val="dash"/>
            <a:round/>
            <a:headEnd len="med" w="med" type="triangle"/>
            <a:tailEnd len="med" w="med" type="none"/>
          </a:ln>
        </p:spPr>
      </p:cxnSp>
      <p:sp>
        <p:nvSpPr>
          <p:cNvPr id="8849" name="Google Shape;8849;p1037"/>
          <p:cNvSpPr txBox="1"/>
          <p:nvPr/>
        </p:nvSpPr>
        <p:spPr>
          <a:xfrm>
            <a:off x="5878447" y="3490728"/>
            <a:ext cx="10437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
                <a:solidFill>
                  <a:srgbClr val="1B5162"/>
                </a:solidFill>
                <a:latin typeface="DM Sans"/>
                <a:ea typeface="DM Sans"/>
                <a:cs typeface="DM Sans"/>
                <a:sym typeface="DM Sans"/>
              </a:rPr>
              <a:t>Activation link</a:t>
            </a:r>
            <a:endParaRPr b="1" sz="700">
              <a:solidFill>
                <a:srgbClr val="1B5162"/>
              </a:solidFill>
              <a:latin typeface="DM Sans"/>
              <a:ea typeface="DM Sans"/>
              <a:cs typeface="DM Sans"/>
              <a:sym typeface="DM Sans"/>
            </a:endParaRPr>
          </a:p>
        </p:txBody>
      </p:sp>
      <p:pic>
        <p:nvPicPr>
          <p:cNvPr id="8850" name="Google Shape;8850;p1037"/>
          <p:cNvPicPr preferRelativeResize="0"/>
          <p:nvPr/>
        </p:nvPicPr>
        <p:blipFill rotWithShape="1">
          <a:blip r:embed="rId11">
            <a:alphaModFix/>
          </a:blip>
          <a:srcRect b="0" l="0" r="0" t="0"/>
          <a:stretch/>
        </p:blipFill>
        <p:spPr>
          <a:xfrm>
            <a:off x="9063338" y="5843610"/>
            <a:ext cx="550032" cy="283359"/>
          </a:xfrm>
          <a:prstGeom prst="rect">
            <a:avLst/>
          </a:prstGeom>
          <a:noFill/>
          <a:ln>
            <a:noFill/>
          </a:ln>
        </p:spPr>
      </p:pic>
      <p:pic>
        <p:nvPicPr>
          <p:cNvPr id="8851" name="Google Shape;8851;p1037"/>
          <p:cNvPicPr preferRelativeResize="0"/>
          <p:nvPr/>
        </p:nvPicPr>
        <p:blipFill rotWithShape="1">
          <a:blip r:embed="rId12">
            <a:alphaModFix/>
          </a:blip>
          <a:srcRect b="0" l="0" r="0" t="0"/>
          <a:stretch/>
        </p:blipFill>
        <p:spPr>
          <a:xfrm>
            <a:off x="9197236" y="5391180"/>
            <a:ext cx="364087" cy="200269"/>
          </a:xfrm>
          <a:prstGeom prst="rect">
            <a:avLst/>
          </a:prstGeom>
          <a:noFill/>
          <a:ln>
            <a:noFill/>
          </a:ln>
        </p:spPr>
      </p:pic>
      <p:pic>
        <p:nvPicPr>
          <p:cNvPr id="8852" name="Google Shape;8852;p1037"/>
          <p:cNvPicPr preferRelativeResize="0"/>
          <p:nvPr/>
        </p:nvPicPr>
        <p:blipFill rotWithShape="1">
          <a:blip r:embed="rId13">
            <a:alphaModFix/>
          </a:blip>
          <a:srcRect b="0" l="0" r="0" t="0"/>
          <a:stretch/>
        </p:blipFill>
        <p:spPr>
          <a:xfrm>
            <a:off x="9095433" y="5693891"/>
            <a:ext cx="404285" cy="151777"/>
          </a:xfrm>
          <a:prstGeom prst="rect">
            <a:avLst/>
          </a:prstGeom>
          <a:noFill/>
          <a:ln>
            <a:noFill/>
          </a:ln>
        </p:spPr>
      </p:pic>
      <p:pic>
        <p:nvPicPr>
          <p:cNvPr id="8853" name="Google Shape;8853;p1037"/>
          <p:cNvPicPr preferRelativeResize="0"/>
          <p:nvPr/>
        </p:nvPicPr>
        <p:blipFill rotWithShape="1">
          <a:blip r:embed="rId14">
            <a:alphaModFix/>
          </a:blip>
          <a:srcRect b="30675" l="14148" r="14141" t="30679"/>
          <a:stretch/>
        </p:blipFill>
        <p:spPr>
          <a:xfrm>
            <a:off x="8476232" y="5382157"/>
            <a:ext cx="619198" cy="171997"/>
          </a:xfrm>
          <a:prstGeom prst="rect">
            <a:avLst/>
          </a:prstGeom>
          <a:noFill/>
          <a:ln>
            <a:noFill/>
          </a:ln>
        </p:spPr>
      </p:pic>
      <p:pic>
        <p:nvPicPr>
          <p:cNvPr id="8854" name="Google Shape;8854;p1037"/>
          <p:cNvPicPr preferRelativeResize="0"/>
          <p:nvPr/>
        </p:nvPicPr>
        <p:blipFill rotWithShape="1">
          <a:blip r:embed="rId15">
            <a:alphaModFix/>
          </a:blip>
          <a:srcRect b="0" l="2235" r="2235" t="0"/>
          <a:stretch/>
        </p:blipFill>
        <p:spPr>
          <a:xfrm>
            <a:off x="9158201" y="6133973"/>
            <a:ext cx="346856" cy="242068"/>
          </a:xfrm>
          <a:prstGeom prst="rect">
            <a:avLst/>
          </a:prstGeom>
          <a:noFill/>
          <a:ln>
            <a:noFill/>
          </a:ln>
        </p:spPr>
      </p:pic>
      <p:sp>
        <p:nvSpPr>
          <p:cNvPr id="8855" name="Google Shape;8855;p1037"/>
          <p:cNvSpPr/>
          <p:nvPr/>
        </p:nvSpPr>
        <p:spPr>
          <a:xfrm>
            <a:off x="637600" y="986300"/>
            <a:ext cx="37776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8856" name="Google Shape;8856;p1037"/>
          <p:cNvPicPr preferRelativeResize="0"/>
          <p:nvPr/>
        </p:nvPicPr>
        <p:blipFill rotWithShape="1">
          <a:blip r:embed="rId10">
            <a:alphaModFix/>
          </a:blip>
          <a:srcRect b="0" l="0" r="0" t="0"/>
          <a:stretch/>
        </p:blipFill>
        <p:spPr>
          <a:xfrm>
            <a:off x="2345600" y="1071797"/>
            <a:ext cx="361222" cy="280621"/>
          </a:xfrm>
          <a:prstGeom prst="rect">
            <a:avLst/>
          </a:prstGeom>
          <a:noFill/>
          <a:ln>
            <a:noFill/>
          </a:ln>
        </p:spPr>
      </p:pic>
      <p:pic>
        <p:nvPicPr>
          <p:cNvPr id="8857" name="Google Shape;8857;p1037"/>
          <p:cNvPicPr preferRelativeResize="0"/>
          <p:nvPr/>
        </p:nvPicPr>
        <p:blipFill rotWithShape="1">
          <a:blip r:embed="rId16">
            <a:alphaModFix/>
          </a:blip>
          <a:srcRect b="0" l="0" r="0" t="0"/>
          <a:stretch/>
        </p:blipFill>
        <p:spPr>
          <a:xfrm>
            <a:off x="1131187" y="1949204"/>
            <a:ext cx="498009" cy="609624"/>
          </a:xfrm>
          <a:prstGeom prst="rect">
            <a:avLst/>
          </a:prstGeom>
          <a:noFill/>
          <a:ln>
            <a:noFill/>
          </a:ln>
        </p:spPr>
      </p:pic>
      <p:pic>
        <p:nvPicPr>
          <p:cNvPr id="8858" name="Google Shape;8858;p1037"/>
          <p:cNvPicPr preferRelativeResize="0"/>
          <p:nvPr/>
        </p:nvPicPr>
        <p:blipFill rotWithShape="1">
          <a:blip r:embed="rId17">
            <a:alphaModFix/>
          </a:blip>
          <a:srcRect b="0" l="0" r="0" t="0"/>
          <a:stretch/>
        </p:blipFill>
        <p:spPr>
          <a:xfrm>
            <a:off x="3423217" y="1949207"/>
            <a:ext cx="491248" cy="601344"/>
          </a:xfrm>
          <a:prstGeom prst="rect">
            <a:avLst/>
          </a:prstGeom>
          <a:noFill/>
          <a:ln>
            <a:noFill/>
          </a:ln>
        </p:spPr>
      </p:pic>
      <p:pic>
        <p:nvPicPr>
          <p:cNvPr id="8859" name="Google Shape;8859;p1037"/>
          <p:cNvPicPr preferRelativeResize="0"/>
          <p:nvPr/>
        </p:nvPicPr>
        <p:blipFill rotWithShape="1">
          <a:blip r:embed="rId18">
            <a:alphaModFix/>
          </a:blip>
          <a:srcRect b="0" l="0" r="0" t="0"/>
          <a:stretch/>
        </p:blipFill>
        <p:spPr>
          <a:xfrm>
            <a:off x="2280586" y="1949207"/>
            <a:ext cx="491251" cy="601348"/>
          </a:xfrm>
          <a:prstGeom prst="rect">
            <a:avLst/>
          </a:prstGeom>
          <a:noFill/>
          <a:ln>
            <a:noFill/>
          </a:ln>
        </p:spPr>
      </p:pic>
      <p:sp>
        <p:nvSpPr>
          <p:cNvPr id="8860" name="Google Shape;8860;p1037"/>
          <p:cNvSpPr txBox="1"/>
          <p:nvPr/>
        </p:nvSpPr>
        <p:spPr>
          <a:xfrm>
            <a:off x="912704" y="25273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8861" name="Google Shape;8861;p1037"/>
          <p:cNvSpPr txBox="1"/>
          <p:nvPr/>
        </p:nvSpPr>
        <p:spPr>
          <a:xfrm>
            <a:off x="968263" y="16106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8862" name="Google Shape;8862;p1037"/>
          <p:cNvSpPr txBox="1"/>
          <p:nvPr/>
        </p:nvSpPr>
        <p:spPr>
          <a:xfrm>
            <a:off x="2099727" y="25273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8863" name="Google Shape;8863;p1037"/>
          <p:cNvSpPr txBox="1"/>
          <p:nvPr/>
        </p:nvSpPr>
        <p:spPr>
          <a:xfrm>
            <a:off x="2114278" y="16106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8864" name="Google Shape;8864;p1037"/>
          <p:cNvSpPr txBox="1"/>
          <p:nvPr/>
        </p:nvSpPr>
        <p:spPr>
          <a:xfrm>
            <a:off x="3235788" y="25383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8865" name="Google Shape;8865;p1037"/>
          <p:cNvSpPr txBox="1"/>
          <p:nvPr/>
        </p:nvSpPr>
        <p:spPr>
          <a:xfrm>
            <a:off x="3260294" y="16106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8866" name="Google Shape;8866;p1037"/>
          <p:cNvCxnSpPr>
            <a:stCxn id="8857" idx="3"/>
          </p:cNvCxnSpPr>
          <p:nvPr/>
        </p:nvCxnSpPr>
        <p:spPr>
          <a:xfrm>
            <a:off x="1629196" y="2254017"/>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8867" name="Google Shape;8867;p1037"/>
          <p:cNvCxnSpPr/>
          <p:nvPr/>
        </p:nvCxnSpPr>
        <p:spPr>
          <a:xfrm>
            <a:off x="2772079" y="2254169"/>
            <a:ext cx="588000" cy="0"/>
          </a:xfrm>
          <a:prstGeom prst="straightConnector1">
            <a:avLst/>
          </a:prstGeom>
          <a:noFill/>
          <a:ln cap="flat" cmpd="sng" w="19050">
            <a:solidFill>
              <a:srgbClr val="1B3038"/>
            </a:solidFill>
            <a:prstDash val="dash"/>
            <a:round/>
            <a:headEnd len="sm" w="sm" type="none"/>
            <a:tailEnd len="med" w="med" type="triangle"/>
          </a:ln>
        </p:spPr>
      </p:cxnSp>
      <p:sp>
        <p:nvSpPr>
          <p:cNvPr id="8868" name="Google Shape;8868;p1037"/>
          <p:cNvSpPr/>
          <p:nvPr/>
        </p:nvSpPr>
        <p:spPr>
          <a:xfrm>
            <a:off x="637825" y="1637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8869" name="Google Shape;8869;p1037"/>
          <p:cNvPicPr preferRelativeResize="0"/>
          <p:nvPr/>
        </p:nvPicPr>
        <p:blipFill>
          <a:blip r:embed="rId19">
            <a:alphaModFix/>
          </a:blip>
          <a:stretch>
            <a:fillRect/>
          </a:stretch>
        </p:blipFill>
        <p:spPr>
          <a:xfrm>
            <a:off x="1584181" y="474400"/>
            <a:ext cx="348537" cy="354411"/>
          </a:xfrm>
          <a:prstGeom prst="rect">
            <a:avLst/>
          </a:prstGeom>
          <a:noFill/>
          <a:ln>
            <a:noFill/>
          </a:ln>
        </p:spPr>
      </p:pic>
      <p:pic>
        <p:nvPicPr>
          <p:cNvPr id="8870" name="Google Shape;8870;p1037"/>
          <p:cNvPicPr preferRelativeResize="0"/>
          <p:nvPr/>
        </p:nvPicPr>
        <p:blipFill>
          <a:blip r:embed="rId19">
            <a:alphaModFix/>
          </a:blip>
          <a:stretch>
            <a:fillRect/>
          </a:stretch>
        </p:blipFill>
        <p:spPr>
          <a:xfrm>
            <a:off x="3011543" y="474400"/>
            <a:ext cx="348538" cy="354411"/>
          </a:xfrm>
          <a:prstGeom prst="rect">
            <a:avLst/>
          </a:prstGeom>
          <a:noFill/>
          <a:ln>
            <a:noFill/>
          </a:ln>
        </p:spPr>
      </p:pic>
      <p:cxnSp>
        <p:nvCxnSpPr>
          <p:cNvPr id="8871" name="Google Shape;8871;p1037"/>
          <p:cNvCxnSpPr>
            <a:stCxn id="8856" idx="1"/>
            <a:endCxn id="8847" idx="1"/>
          </p:cNvCxnSpPr>
          <p:nvPr/>
        </p:nvCxnSpPr>
        <p:spPr>
          <a:xfrm>
            <a:off x="2345600" y="1212107"/>
            <a:ext cx="464700" cy="3228300"/>
          </a:xfrm>
          <a:prstGeom prst="bentConnector3">
            <a:avLst>
              <a:gd fmla="val -460587"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5" name="Shape 8875"/>
        <p:cNvGrpSpPr/>
        <p:nvPr/>
      </p:nvGrpSpPr>
      <p:grpSpPr>
        <a:xfrm>
          <a:off x="0" y="0"/>
          <a:ext cx="0" cy="0"/>
          <a:chOff x="0" y="0"/>
          <a:chExt cx="0" cy="0"/>
        </a:xfrm>
      </p:grpSpPr>
      <p:sp>
        <p:nvSpPr>
          <p:cNvPr id="8876" name="Google Shape;8876;p1038"/>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Delta Universal Format (Uniform)</a:t>
            </a:r>
            <a:endParaRPr sz="3100"/>
          </a:p>
        </p:txBody>
      </p:sp>
      <p:sp>
        <p:nvSpPr>
          <p:cNvPr id="8877" name="Google Shape;8877;p1038"/>
          <p:cNvSpPr txBox="1"/>
          <p:nvPr>
            <p:ph idx="2" type="body"/>
          </p:nvPr>
        </p:nvSpPr>
        <p:spPr>
          <a:xfrm>
            <a:off x="825625" y="2244877"/>
            <a:ext cx="5132400" cy="3142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Pros:</a:t>
            </a:r>
            <a:endParaRPr b="1" sz="2000">
              <a:solidFill>
                <a:schemeClr val="accent1"/>
              </a:solidFill>
            </a:endParaRPr>
          </a:p>
          <a:p>
            <a:pPr indent="-412750" lvl="0" marL="609600" rtl="0" algn="l">
              <a:spcBef>
                <a:spcPts val="1100"/>
              </a:spcBef>
              <a:spcAft>
                <a:spcPts val="0"/>
              </a:spcAft>
              <a:buSzPts val="1700"/>
              <a:buChar char="•"/>
            </a:pPr>
            <a:r>
              <a:rPr lang="en-US" sz="1700"/>
              <a:t>Interoperability (e.g. with Snowflake or other Iceberg-compatible clients)</a:t>
            </a:r>
            <a:endParaRPr sz="1700"/>
          </a:p>
          <a:p>
            <a:pPr indent="-412750" lvl="0" marL="609600" rtl="0" algn="l">
              <a:spcBef>
                <a:spcPts val="0"/>
              </a:spcBef>
              <a:spcAft>
                <a:spcPts val="0"/>
              </a:spcAft>
              <a:buSzPts val="1700"/>
              <a:buChar char="•"/>
            </a:pPr>
            <a:r>
              <a:rPr lang="en-US" sz="1700"/>
              <a:t>One copy of the data - underlying data is still in Parquet and contains both Delta and Iceberg metadata</a:t>
            </a:r>
            <a:endParaRPr sz="1700"/>
          </a:p>
          <a:p>
            <a:pPr indent="-412750" lvl="0" marL="609600" rtl="0" algn="l">
              <a:spcBef>
                <a:spcPts val="0"/>
              </a:spcBef>
              <a:spcAft>
                <a:spcPts val="0"/>
              </a:spcAft>
              <a:buSzPts val="1700"/>
              <a:buChar char="•"/>
            </a:pPr>
            <a:r>
              <a:rPr lang="en-US" sz="1700"/>
              <a:t>Performance gains - read / write on Iceberg Uniform are better than native Iceberg</a:t>
            </a:r>
            <a:endParaRPr sz="1700"/>
          </a:p>
          <a:p>
            <a:pPr indent="-412750" lvl="0" marL="609600" rtl="0" algn="l">
              <a:spcBef>
                <a:spcPts val="0"/>
              </a:spcBef>
              <a:spcAft>
                <a:spcPts val="0"/>
              </a:spcAft>
              <a:buSzPts val="1700"/>
              <a:buChar char="•"/>
            </a:pPr>
            <a:r>
              <a:rPr lang="en-US" sz="1700"/>
              <a:t>No manual conversions, no new clusters; Only needs to be set up once and then Iceberg metadata is always created </a:t>
            </a:r>
            <a:endParaRPr sz="1700"/>
          </a:p>
          <a:p>
            <a:pPr indent="0" lvl="0" marL="0" rtl="0" algn="l">
              <a:spcBef>
                <a:spcPts val="1100"/>
              </a:spcBef>
              <a:spcAft>
                <a:spcPts val="0"/>
              </a:spcAft>
              <a:buNone/>
            </a:pPr>
            <a:r>
              <a:t/>
            </a:r>
            <a:endParaRPr sz="1700"/>
          </a:p>
          <a:p>
            <a:pPr indent="0" lvl="0" marL="609600" rtl="0" algn="l">
              <a:spcBef>
                <a:spcPts val="1100"/>
              </a:spcBef>
              <a:spcAft>
                <a:spcPts val="0"/>
              </a:spcAft>
              <a:buNone/>
            </a:pPr>
            <a:r>
              <a:t/>
            </a:r>
            <a:endParaRPr sz="1700"/>
          </a:p>
        </p:txBody>
      </p:sp>
      <p:sp>
        <p:nvSpPr>
          <p:cNvPr id="8878" name="Google Shape;8878;p1038"/>
          <p:cNvSpPr txBox="1"/>
          <p:nvPr>
            <p:ph idx="2" type="body"/>
          </p:nvPr>
        </p:nvSpPr>
        <p:spPr>
          <a:xfrm>
            <a:off x="6286296" y="2244877"/>
            <a:ext cx="5025900" cy="3293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Cons:</a:t>
            </a:r>
            <a:endParaRPr b="1" sz="2000">
              <a:solidFill>
                <a:schemeClr val="accent1"/>
              </a:solidFill>
            </a:endParaRPr>
          </a:p>
          <a:p>
            <a:pPr indent="-412750" lvl="0" marL="609600" rtl="0" algn="l">
              <a:spcBef>
                <a:spcPts val="1100"/>
              </a:spcBef>
              <a:spcAft>
                <a:spcPts val="0"/>
              </a:spcAft>
              <a:buSzPts val="1700"/>
              <a:buChar char="•"/>
            </a:pPr>
            <a:r>
              <a:rPr lang="en-US" sz="1700"/>
              <a:t>An external service cannot write to Delta as Iceberg; it can only read Delta as Iceberg</a:t>
            </a:r>
            <a:endParaRPr sz="1700"/>
          </a:p>
          <a:p>
            <a:pPr indent="-412750" lvl="0" marL="609600" rtl="0" algn="l">
              <a:spcBef>
                <a:spcPts val="0"/>
              </a:spcBef>
              <a:spcAft>
                <a:spcPts val="0"/>
              </a:spcAft>
              <a:buSzPts val="1700"/>
              <a:buChar char="•"/>
            </a:pPr>
            <a:r>
              <a:rPr lang="en-US" sz="1700"/>
              <a:t>Does not work with ST and MV yet (ie. not compatible with Delta Live Table) - in the roadmap</a:t>
            </a:r>
            <a:endParaRPr sz="1700"/>
          </a:p>
          <a:p>
            <a:pPr indent="-412750" lvl="0" marL="609600" rtl="0" algn="l">
              <a:spcBef>
                <a:spcPts val="0"/>
              </a:spcBef>
              <a:spcAft>
                <a:spcPts val="0"/>
              </a:spcAft>
              <a:buSzPts val="1700"/>
              <a:buChar char="•"/>
            </a:pPr>
            <a:r>
              <a:rPr lang="en-US" sz="1700"/>
              <a:t>Snowflake external tables are not automatically refreshed </a:t>
            </a:r>
            <a:endParaRPr sz="1700"/>
          </a:p>
        </p:txBody>
      </p:sp>
      <p:sp>
        <p:nvSpPr>
          <p:cNvPr id="8879" name="Google Shape;8879;p1038"/>
          <p:cNvSpPr txBox="1"/>
          <p:nvPr/>
        </p:nvSpPr>
        <p:spPr>
          <a:xfrm>
            <a:off x="749425" y="1119100"/>
            <a:ext cx="10486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a:solidFill>
                  <a:schemeClr val="accent1"/>
                </a:solidFill>
                <a:latin typeface="DM Sans"/>
                <a:ea typeface="DM Sans"/>
                <a:cs typeface="DM Sans"/>
                <a:sym typeface="DM Sans"/>
              </a:rPr>
              <a:t>Summary &amp; User Journey: </a:t>
            </a:r>
            <a:r>
              <a:rPr lang="en-US">
                <a:solidFill>
                  <a:schemeClr val="dk1"/>
                </a:solidFill>
                <a:latin typeface="DM Sans"/>
                <a:ea typeface="DM Sans"/>
                <a:cs typeface="DM Sans"/>
                <a:sym typeface="DM Sans"/>
              </a:rPr>
              <a:t>Databricks provides capabilities to additionally create Iceberg metadata, besides Delta metadata to the same underlying Parquet files, thus making possible reading Delta files as Iceberg files by Iceberg clients.</a:t>
            </a:r>
            <a:endParaRPr>
              <a:solidFill>
                <a:schemeClr val="dk1"/>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4" name="Shape 8884"/>
        <p:cNvGrpSpPr/>
        <p:nvPr/>
      </p:nvGrpSpPr>
      <p:grpSpPr>
        <a:xfrm>
          <a:off x="0" y="0"/>
          <a:ext cx="0" cy="0"/>
          <a:chOff x="0" y="0"/>
          <a:chExt cx="0" cy="0"/>
        </a:xfrm>
      </p:grpSpPr>
      <p:sp>
        <p:nvSpPr>
          <p:cNvPr id="8885" name="Google Shape;8885;p1039"/>
          <p:cNvSpPr txBox="1"/>
          <p:nvPr>
            <p:ph type="title"/>
          </p:nvPr>
        </p:nvSpPr>
        <p:spPr>
          <a:xfrm>
            <a:off x="609608"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Delta Universal Format (Uniform)</a:t>
            </a:r>
            <a:endParaRPr sz="3100"/>
          </a:p>
        </p:txBody>
      </p:sp>
      <p:sp>
        <p:nvSpPr>
          <p:cNvPr id="8886" name="Google Shape;8886;p1039"/>
          <p:cNvSpPr txBox="1"/>
          <p:nvPr>
            <p:ph idx="1" type="subTitle"/>
          </p:nvPr>
        </p:nvSpPr>
        <p:spPr>
          <a:xfrm>
            <a:off x="609600" y="11191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Architecture </a:t>
            </a:r>
            <a:endParaRPr/>
          </a:p>
        </p:txBody>
      </p:sp>
      <p:sp>
        <p:nvSpPr>
          <p:cNvPr id="8887" name="Google Shape;8887;p1039"/>
          <p:cNvSpPr/>
          <p:nvPr/>
        </p:nvSpPr>
        <p:spPr>
          <a:xfrm>
            <a:off x="637600" y="2652500"/>
            <a:ext cx="3777600" cy="29358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8888" name="Google Shape;8888;p1039"/>
          <p:cNvPicPr preferRelativeResize="0"/>
          <p:nvPr/>
        </p:nvPicPr>
        <p:blipFill rotWithShape="1">
          <a:blip r:embed="rId3">
            <a:alphaModFix/>
          </a:blip>
          <a:srcRect b="0" l="0" r="0" t="0"/>
          <a:stretch/>
        </p:blipFill>
        <p:spPr>
          <a:xfrm>
            <a:off x="1131187" y="4072604"/>
            <a:ext cx="498009" cy="609624"/>
          </a:xfrm>
          <a:prstGeom prst="rect">
            <a:avLst/>
          </a:prstGeom>
          <a:noFill/>
          <a:ln>
            <a:noFill/>
          </a:ln>
        </p:spPr>
      </p:pic>
      <p:pic>
        <p:nvPicPr>
          <p:cNvPr id="8889" name="Google Shape;8889;p1039"/>
          <p:cNvPicPr preferRelativeResize="0"/>
          <p:nvPr/>
        </p:nvPicPr>
        <p:blipFill rotWithShape="1">
          <a:blip r:embed="rId4">
            <a:alphaModFix/>
          </a:blip>
          <a:srcRect b="0" l="0" r="0" t="0"/>
          <a:stretch/>
        </p:blipFill>
        <p:spPr>
          <a:xfrm>
            <a:off x="3423217" y="4072607"/>
            <a:ext cx="491248" cy="601344"/>
          </a:xfrm>
          <a:prstGeom prst="rect">
            <a:avLst/>
          </a:prstGeom>
          <a:noFill/>
          <a:ln>
            <a:noFill/>
          </a:ln>
        </p:spPr>
      </p:pic>
      <p:pic>
        <p:nvPicPr>
          <p:cNvPr id="8890" name="Google Shape;8890;p1039"/>
          <p:cNvPicPr preferRelativeResize="0"/>
          <p:nvPr/>
        </p:nvPicPr>
        <p:blipFill rotWithShape="1">
          <a:blip r:embed="rId5">
            <a:alphaModFix/>
          </a:blip>
          <a:srcRect b="0" l="0" r="0" t="0"/>
          <a:stretch/>
        </p:blipFill>
        <p:spPr>
          <a:xfrm>
            <a:off x="2280586" y="4072607"/>
            <a:ext cx="491251" cy="601348"/>
          </a:xfrm>
          <a:prstGeom prst="rect">
            <a:avLst/>
          </a:prstGeom>
          <a:noFill/>
          <a:ln>
            <a:noFill/>
          </a:ln>
        </p:spPr>
      </p:pic>
      <p:sp>
        <p:nvSpPr>
          <p:cNvPr id="8891" name="Google Shape;8891;p1039"/>
          <p:cNvSpPr txBox="1"/>
          <p:nvPr/>
        </p:nvSpPr>
        <p:spPr>
          <a:xfrm>
            <a:off x="912704" y="46507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8892" name="Google Shape;8892;p1039"/>
          <p:cNvSpPr txBox="1"/>
          <p:nvPr/>
        </p:nvSpPr>
        <p:spPr>
          <a:xfrm>
            <a:off x="968263" y="37340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8893" name="Google Shape;8893;p1039"/>
          <p:cNvSpPr txBox="1"/>
          <p:nvPr/>
        </p:nvSpPr>
        <p:spPr>
          <a:xfrm>
            <a:off x="2099727" y="46507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8894" name="Google Shape;8894;p1039"/>
          <p:cNvSpPr txBox="1"/>
          <p:nvPr/>
        </p:nvSpPr>
        <p:spPr>
          <a:xfrm>
            <a:off x="2114278" y="37340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8895" name="Google Shape;8895;p1039"/>
          <p:cNvSpPr txBox="1"/>
          <p:nvPr/>
        </p:nvSpPr>
        <p:spPr>
          <a:xfrm>
            <a:off x="3235788" y="46617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8896" name="Google Shape;8896;p1039"/>
          <p:cNvSpPr txBox="1"/>
          <p:nvPr/>
        </p:nvSpPr>
        <p:spPr>
          <a:xfrm>
            <a:off x="3260294" y="37340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8897" name="Google Shape;8897;p1039"/>
          <p:cNvCxnSpPr>
            <a:stCxn id="8888" idx="3"/>
          </p:cNvCxnSpPr>
          <p:nvPr/>
        </p:nvCxnSpPr>
        <p:spPr>
          <a:xfrm>
            <a:off x="1629196" y="4377417"/>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8898" name="Google Shape;8898;p1039"/>
          <p:cNvCxnSpPr/>
          <p:nvPr/>
        </p:nvCxnSpPr>
        <p:spPr>
          <a:xfrm>
            <a:off x="2772079" y="4377569"/>
            <a:ext cx="588000" cy="0"/>
          </a:xfrm>
          <a:prstGeom prst="straightConnector1">
            <a:avLst/>
          </a:prstGeom>
          <a:noFill/>
          <a:ln cap="flat" cmpd="sng" w="19050">
            <a:solidFill>
              <a:srgbClr val="1B3038"/>
            </a:solidFill>
            <a:prstDash val="dash"/>
            <a:round/>
            <a:headEnd len="sm" w="sm" type="none"/>
            <a:tailEnd len="med" w="med" type="triangle"/>
          </a:ln>
        </p:spPr>
      </p:cxnSp>
      <p:sp>
        <p:nvSpPr>
          <p:cNvPr id="8899" name="Google Shape;8899;p1039"/>
          <p:cNvSpPr/>
          <p:nvPr/>
        </p:nvSpPr>
        <p:spPr>
          <a:xfrm>
            <a:off x="637825" y="18299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8900" name="Google Shape;8900;p1039"/>
          <p:cNvPicPr preferRelativeResize="0"/>
          <p:nvPr/>
        </p:nvPicPr>
        <p:blipFill>
          <a:blip r:embed="rId6">
            <a:alphaModFix/>
          </a:blip>
          <a:stretch>
            <a:fillRect/>
          </a:stretch>
        </p:blipFill>
        <p:spPr>
          <a:xfrm>
            <a:off x="1584181" y="2140600"/>
            <a:ext cx="348537" cy="354411"/>
          </a:xfrm>
          <a:prstGeom prst="rect">
            <a:avLst/>
          </a:prstGeom>
          <a:noFill/>
          <a:ln>
            <a:noFill/>
          </a:ln>
        </p:spPr>
      </p:pic>
      <p:pic>
        <p:nvPicPr>
          <p:cNvPr id="8901" name="Google Shape;8901;p1039"/>
          <p:cNvPicPr preferRelativeResize="0"/>
          <p:nvPr/>
        </p:nvPicPr>
        <p:blipFill>
          <a:blip r:embed="rId6">
            <a:alphaModFix/>
          </a:blip>
          <a:stretch>
            <a:fillRect/>
          </a:stretch>
        </p:blipFill>
        <p:spPr>
          <a:xfrm>
            <a:off x="3011543" y="2140600"/>
            <a:ext cx="348538" cy="354411"/>
          </a:xfrm>
          <a:prstGeom prst="rect">
            <a:avLst/>
          </a:prstGeom>
          <a:noFill/>
          <a:ln>
            <a:noFill/>
          </a:ln>
        </p:spPr>
      </p:pic>
      <p:sp>
        <p:nvSpPr>
          <p:cNvPr id="8902" name="Google Shape;8902;p1039"/>
          <p:cNvSpPr/>
          <p:nvPr/>
        </p:nvSpPr>
        <p:spPr>
          <a:xfrm>
            <a:off x="5356382" y="4037081"/>
            <a:ext cx="6721200" cy="697200"/>
          </a:xfrm>
          <a:prstGeom prst="rect">
            <a:avLst/>
          </a:prstGeom>
          <a:solidFill>
            <a:srgbClr val="FFFFFF"/>
          </a:solidFill>
          <a:ln cap="flat" cmpd="sng" w="76200">
            <a:solidFill>
              <a:srgbClr val="04B37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1700">
              <a:latin typeface="DM Sans"/>
              <a:ea typeface="DM Sans"/>
              <a:cs typeface="DM Sans"/>
              <a:sym typeface="DM Sans"/>
            </a:endParaRPr>
          </a:p>
        </p:txBody>
      </p:sp>
      <p:pic>
        <p:nvPicPr>
          <p:cNvPr id="8903" name="Google Shape;8903;p1039"/>
          <p:cNvPicPr preferRelativeResize="0"/>
          <p:nvPr/>
        </p:nvPicPr>
        <p:blipFill rotWithShape="1">
          <a:blip r:embed="rId7">
            <a:alphaModFix/>
          </a:blip>
          <a:srcRect b="18400" l="0" r="3474" t="0"/>
          <a:stretch/>
        </p:blipFill>
        <p:spPr>
          <a:xfrm>
            <a:off x="7883952" y="722092"/>
            <a:ext cx="1382014" cy="910181"/>
          </a:xfrm>
          <a:prstGeom prst="rect">
            <a:avLst/>
          </a:prstGeom>
          <a:noFill/>
          <a:ln>
            <a:noFill/>
          </a:ln>
        </p:spPr>
      </p:pic>
      <p:sp>
        <p:nvSpPr>
          <p:cNvPr id="8904" name="Google Shape;8904;p1039"/>
          <p:cNvSpPr txBox="1"/>
          <p:nvPr/>
        </p:nvSpPr>
        <p:spPr>
          <a:xfrm>
            <a:off x="7661563" y="1785769"/>
            <a:ext cx="1982400" cy="1062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US" sz="2000">
                <a:solidFill>
                  <a:srgbClr val="000000"/>
                </a:solidFill>
                <a:latin typeface="DM Sans"/>
                <a:ea typeface="DM Sans"/>
                <a:cs typeface="DM Sans"/>
                <a:sym typeface="DM Sans"/>
              </a:rPr>
              <a:t>Delta Lake</a:t>
            </a:r>
            <a:endParaRPr b="1" sz="2000">
              <a:solidFill>
                <a:srgbClr val="000000"/>
              </a:solidFill>
              <a:latin typeface="DM Sans"/>
              <a:ea typeface="DM Sans"/>
              <a:cs typeface="DM Sans"/>
              <a:sym typeface="DM Sans"/>
            </a:endParaRPr>
          </a:p>
          <a:p>
            <a:pPr indent="0" lvl="0" marL="0" rtl="0" algn="ctr">
              <a:spcBef>
                <a:spcPts val="0"/>
              </a:spcBef>
              <a:spcAft>
                <a:spcPts val="0"/>
              </a:spcAft>
              <a:buNone/>
            </a:pPr>
            <a:r>
              <a:rPr b="1" lang="en-US" sz="2000">
                <a:solidFill>
                  <a:srgbClr val="000000"/>
                </a:solidFill>
                <a:latin typeface="DM Sans"/>
                <a:ea typeface="DM Sans"/>
                <a:cs typeface="DM Sans"/>
                <a:sym typeface="DM Sans"/>
              </a:rPr>
              <a:t>With</a:t>
            </a:r>
            <a:r>
              <a:rPr b="1" lang="en-US" sz="2000">
                <a:solidFill>
                  <a:srgbClr val="FFFFFF"/>
                </a:solidFill>
                <a:latin typeface="DM Sans"/>
                <a:ea typeface="DM Sans"/>
                <a:cs typeface="DM Sans"/>
                <a:sym typeface="DM Sans"/>
              </a:rPr>
              <a:t> </a:t>
            </a:r>
            <a:r>
              <a:rPr b="1" lang="en-US" sz="2000">
                <a:solidFill>
                  <a:srgbClr val="04B379"/>
                </a:solidFill>
                <a:latin typeface="DM Sans"/>
                <a:ea typeface="DM Sans"/>
                <a:cs typeface="DM Sans"/>
                <a:sym typeface="DM Sans"/>
              </a:rPr>
              <a:t>UniForm</a:t>
            </a:r>
            <a:r>
              <a:rPr b="1" lang="en-US" sz="2000">
                <a:solidFill>
                  <a:srgbClr val="FFFFFF"/>
                </a:solidFill>
                <a:latin typeface="DM Sans"/>
                <a:ea typeface="DM Sans"/>
                <a:cs typeface="DM Sans"/>
                <a:sym typeface="DM Sans"/>
              </a:rPr>
              <a:t> </a:t>
            </a:r>
            <a:endParaRPr b="1" sz="2000">
              <a:solidFill>
                <a:srgbClr val="FFFFFF"/>
              </a:solidFill>
              <a:latin typeface="DM Sans"/>
              <a:ea typeface="DM Sans"/>
              <a:cs typeface="DM Sans"/>
              <a:sym typeface="DM Sans"/>
            </a:endParaRPr>
          </a:p>
          <a:p>
            <a:pPr indent="0" lvl="0" marL="0" rtl="0" algn="ctr">
              <a:spcBef>
                <a:spcPts val="0"/>
              </a:spcBef>
              <a:spcAft>
                <a:spcPts val="0"/>
              </a:spcAft>
              <a:buNone/>
            </a:pPr>
            <a:r>
              <a:t/>
            </a:r>
            <a:endParaRPr b="1" sz="2000">
              <a:solidFill>
                <a:srgbClr val="FFFFFF"/>
              </a:solidFill>
              <a:latin typeface="DM Sans"/>
              <a:ea typeface="DM Sans"/>
              <a:cs typeface="DM Sans"/>
              <a:sym typeface="DM Sans"/>
            </a:endParaRPr>
          </a:p>
        </p:txBody>
      </p:sp>
      <p:sp>
        <p:nvSpPr>
          <p:cNvPr id="8905" name="Google Shape;8905;p1039"/>
          <p:cNvSpPr/>
          <p:nvPr/>
        </p:nvSpPr>
        <p:spPr>
          <a:xfrm>
            <a:off x="7758558" y="3169988"/>
            <a:ext cx="1782300" cy="6972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700">
                <a:latin typeface="DM Sans"/>
                <a:ea typeface="DM Sans"/>
                <a:cs typeface="DM Sans"/>
                <a:sym typeface="DM Sans"/>
              </a:rPr>
              <a:t>     Parquet</a:t>
            </a:r>
            <a:endParaRPr b="1" sz="1700">
              <a:latin typeface="DM Sans"/>
              <a:ea typeface="DM Sans"/>
              <a:cs typeface="DM Sans"/>
              <a:sym typeface="DM Sans"/>
            </a:endParaRPr>
          </a:p>
        </p:txBody>
      </p:sp>
      <p:pic>
        <p:nvPicPr>
          <p:cNvPr id="8906" name="Google Shape;8906;p1039"/>
          <p:cNvPicPr preferRelativeResize="0"/>
          <p:nvPr/>
        </p:nvPicPr>
        <p:blipFill rotWithShape="1">
          <a:blip r:embed="rId8">
            <a:alphaModFix/>
          </a:blip>
          <a:srcRect b="0" l="0" r="73412" t="0"/>
          <a:stretch/>
        </p:blipFill>
        <p:spPr>
          <a:xfrm>
            <a:off x="7855098" y="3376584"/>
            <a:ext cx="370104" cy="284044"/>
          </a:xfrm>
          <a:prstGeom prst="rect">
            <a:avLst/>
          </a:prstGeom>
          <a:noFill/>
          <a:ln>
            <a:noFill/>
          </a:ln>
        </p:spPr>
      </p:pic>
      <p:sp>
        <p:nvSpPr>
          <p:cNvPr id="8907" name="Google Shape;8907;p1039"/>
          <p:cNvSpPr/>
          <p:nvPr/>
        </p:nvSpPr>
        <p:spPr>
          <a:xfrm>
            <a:off x="7292035" y="2666906"/>
            <a:ext cx="2690700" cy="45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700">
                <a:latin typeface="DM Sans"/>
                <a:ea typeface="DM Sans"/>
                <a:cs typeface="DM Sans"/>
                <a:sym typeface="DM Sans"/>
              </a:rPr>
              <a:t>             Metadata</a:t>
            </a:r>
            <a:endParaRPr b="1" sz="1700">
              <a:latin typeface="DM Sans"/>
              <a:ea typeface="DM Sans"/>
              <a:cs typeface="DM Sans"/>
              <a:sym typeface="DM Sans"/>
            </a:endParaRPr>
          </a:p>
        </p:txBody>
      </p:sp>
      <p:pic>
        <p:nvPicPr>
          <p:cNvPr id="8908" name="Google Shape;8908;p1039"/>
          <p:cNvPicPr preferRelativeResize="0"/>
          <p:nvPr/>
        </p:nvPicPr>
        <p:blipFill rotWithShape="1">
          <a:blip r:embed="rId7">
            <a:alphaModFix/>
          </a:blip>
          <a:srcRect b="18400" l="0" r="3474" t="0"/>
          <a:stretch/>
        </p:blipFill>
        <p:spPr>
          <a:xfrm>
            <a:off x="7423226" y="2794925"/>
            <a:ext cx="312397" cy="205744"/>
          </a:xfrm>
          <a:prstGeom prst="rect">
            <a:avLst/>
          </a:prstGeom>
          <a:noFill/>
          <a:ln>
            <a:noFill/>
          </a:ln>
        </p:spPr>
      </p:pic>
      <p:sp>
        <p:nvSpPr>
          <p:cNvPr id="8909" name="Google Shape;8909;p1039"/>
          <p:cNvSpPr txBox="1"/>
          <p:nvPr/>
        </p:nvSpPr>
        <p:spPr>
          <a:xfrm>
            <a:off x="6012224" y="2557500"/>
            <a:ext cx="1150800" cy="738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100">
                <a:solidFill>
                  <a:srgbClr val="000000"/>
                </a:solidFill>
                <a:latin typeface="DM Sans"/>
                <a:ea typeface="DM Sans"/>
                <a:cs typeface="DM Sans"/>
                <a:sym typeface="DM Sans"/>
              </a:rPr>
              <a:t>Metadata</a:t>
            </a:r>
            <a:endParaRPr b="1" sz="1100">
              <a:solidFill>
                <a:srgbClr val="000000"/>
              </a:solidFill>
              <a:latin typeface="DM Sans"/>
              <a:ea typeface="DM Sans"/>
              <a:cs typeface="DM Sans"/>
              <a:sym typeface="DM Sans"/>
            </a:endParaRPr>
          </a:p>
          <a:p>
            <a:pPr indent="0" lvl="0" marL="0" rtl="0" algn="l">
              <a:spcBef>
                <a:spcPts val="0"/>
              </a:spcBef>
              <a:spcAft>
                <a:spcPts val="0"/>
              </a:spcAft>
              <a:buNone/>
            </a:pPr>
            <a:r>
              <a:rPr lang="en-US" sz="700">
                <a:solidFill>
                  <a:srgbClr val="000000"/>
                </a:solidFill>
                <a:latin typeface="DM Sans"/>
                <a:ea typeface="DM Sans"/>
                <a:cs typeface="DM Sans"/>
                <a:sym typeface="DM Sans"/>
              </a:rPr>
              <a:t>Used for transactional source of truth, concurrency control, etc.</a:t>
            </a:r>
            <a:endParaRPr sz="700">
              <a:solidFill>
                <a:srgbClr val="000000"/>
              </a:solidFill>
              <a:latin typeface="DM Sans"/>
              <a:ea typeface="DM Sans"/>
              <a:cs typeface="DM Sans"/>
              <a:sym typeface="DM Sans"/>
            </a:endParaRPr>
          </a:p>
        </p:txBody>
      </p:sp>
      <p:sp>
        <p:nvSpPr>
          <p:cNvPr id="8910" name="Google Shape;8910;p1039"/>
          <p:cNvSpPr txBox="1"/>
          <p:nvPr/>
        </p:nvSpPr>
        <p:spPr>
          <a:xfrm>
            <a:off x="6012224" y="3281263"/>
            <a:ext cx="1343100" cy="585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100">
                <a:solidFill>
                  <a:srgbClr val="000000"/>
                </a:solidFill>
                <a:latin typeface="DM Sans"/>
                <a:ea typeface="DM Sans"/>
                <a:cs typeface="DM Sans"/>
                <a:sym typeface="DM Sans"/>
              </a:rPr>
              <a:t>Data</a:t>
            </a:r>
            <a:endParaRPr b="1" sz="1100">
              <a:solidFill>
                <a:srgbClr val="000000"/>
              </a:solidFill>
              <a:latin typeface="DM Sans"/>
              <a:ea typeface="DM Sans"/>
              <a:cs typeface="DM Sans"/>
              <a:sym typeface="DM Sans"/>
            </a:endParaRPr>
          </a:p>
          <a:p>
            <a:pPr indent="0" lvl="0" marL="0" rtl="0" algn="l">
              <a:spcBef>
                <a:spcPts val="0"/>
              </a:spcBef>
              <a:spcAft>
                <a:spcPts val="0"/>
              </a:spcAft>
              <a:buNone/>
            </a:pPr>
            <a:r>
              <a:rPr lang="en-US" sz="700">
                <a:solidFill>
                  <a:srgbClr val="000000"/>
                </a:solidFill>
                <a:latin typeface="DM Sans"/>
                <a:ea typeface="DM Sans"/>
                <a:cs typeface="DM Sans"/>
                <a:sym typeface="DM Sans"/>
              </a:rPr>
              <a:t>All formats use Parquet!</a:t>
            </a:r>
            <a:endParaRPr sz="700">
              <a:solidFill>
                <a:srgbClr val="000000"/>
              </a:solidFill>
              <a:latin typeface="DM Sans"/>
              <a:ea typeface="DM Sans"/>
              <a:cs typeface="DM Sans"/>
              <a:sym typeface="DM Sans"/>
            </a:endParaRPr>
          </a:p>
          <a:p>
            <a:pPr indent="0" lvl="0" marL="0" rtl="0" algn="l">
              <a:spcBef>
                <a:spcPts val="0"/>
              </a:spcBef>
              <a:spcAft>
                <a:spcPts val="0"/>
              </a:spcAft>
              <a:buNone/>
            </a:pPr>
            <a:r>
              <a:t/>
            </a:r>
            <a:endParaRPr b="1" sz="1100">
              <a:solidFill>
                <a:srgbClr val="000000"/>
              </a:solidFill>
              <a:latin typeface="DM Sans"/>
              <a:ea typeface="DM Sans"/>
              <a:cs typeface="DM Sans"/>
              <a:sym typeface="DM Sans"/>
            </a:endParaRPr>
          </a:p>
        </p:txBody>
      </p:sp>
      <p:sp>
        <p:nvSpPr>
          <p:cNvPr id="8911" name="Google Shape;8911;p1039"/>
          <p:cNvSpPr txBox="1"/>
          <p:nvPr/>
        </p:nvSpPr>
        <p:spPr>
          <a:xfrm>
            <a:off x="8371974" y="4904138"/>
            <a:ext cx="13431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100">
                <a:solidFill>
                  <a:srgbClr val="000000"/>
                </a:solidFill>
                <a:latin typeface="DM Sans"/>
                <a:ea typeface="DM Sans"/>
                <a:cs typeface="DM Sans"/>
                <a:sym typeface="DM Sans"/>
              </a:rPr>
              <a:t>Connector Ecosystem</a:t>
            </a:r>
            <a:endParaRPr b="1" sz="1100">
              <a:solidFill>
                <a:srgbClr val="000000"/>
              </a:solidFill>
              <a:latin typeface="DM Sans"/>
              <a:ea typeface="DM Sans"/>
              <a:cs typeface="DM Sans"/>
              <a:sym typeface="DM Sans"/>
            </a:endParaRPr>
          </a:p>
        </p:txBody>
      </p:sp>
      <p:pic>
        <p:nvPicPr>
          <p:cNvPr id="8912" name="Google Shape;8912;p1039"/>
          <p:cNvPicPr preferRelativeResize="0"/>
          <p:nvPr/>
        </p:nvPicPr>
        <p:blipFill>
          <a:blip r:embed="rId9">
            <a:alphaModFix/>
          </a:blip>
          <a:stretch>
            <a:fillRect/>
          </a:stretch>
        </p:blipFill>
        <p:spPr>
          <a:xfrm>
            <a:off x="7822829" y="4473751"/>
            <a:ext cx="431158" cy="194965"/>
          </a:xfrm>
          <a:prstGeom prst="rect">
            <a:avLst/>
          </a:prstGeom>
          <a:noFill/>
          <a:ln>
            <a:noFill/>
          </a:ln>
        </p:spPr>
      </p:pic>
      <p:pic>
        <p:nvPicPr>
          <p:cNvPr id="8913" name="Google Shape;8913;p1039"/>
          <p:cNvPicPr preferRelativeResize="0"/>
          <p:nvPr/>
        </p:nvPicPr>
        <p:blipFill>
          <a:blip r:embed="rId10">
            <a:alphaModFix/>
          </a:blip>
          <a:stretch>
            <a:fillRect/>
          </a:stretch>
        </p:blipFill>
        <p:spPr>
          <a:xfrm>
            <a:off x="7610329" y="4163301"/>
            <a:ext cx="193238" cy="193238"/>
          </a:xfrm>
          <a:prstGeom prst="rect">
            <a:avLst/>
          </a:prstGeom>
          <a:noFill/>
          <a:ln>
            <a:noFill/>
          </a:ln>
        </p:spPr>
      </p:pic>
      <p:sp>
        <p:nvSpPr>
          <p:cNvPr id="8914" name="Google Shape;8914;p1039"/>
          <p:cNvSpPr txBox="1"/>
          <p:nvPr/>
        </p:nvSpPr>
        <p:spPr>
          <a:xfrm>
            <a:off x="7839255" y="4151820"/>
            <a:ext cx="1502400" cy="292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500">
                <a:latin typeface="DM Sans"/>
                <a:ea typeface="DM Sans"/>
                <a:cs typeface="DM Sans"/>
                <a:sym typeface="DM Sans"/>
              </a:rPr>
              <a:t>Microsoft </a:t>
            </a:r>
            <a:endParaRPr b="1" sz="500">
              <a:latin typeface="DM Sans"/>
              <a:ea typeface="DM Sans"/>
              <a:cs typeface="DM Sans"/>
              <a:sym typeface="DM Sans"/>
            </a:endParaRPr>
          </a:p>
          <a:p>
            <a:pPr indent="0" lvl="0" marL="0" rtl="0" algn="l">
              <a:spcBef>
                <a:spcPts val="0"/>
              </a:spcBef>
              <a:spcAft>
                <a:spcPts val="0"/>
              </a:spcAft>
              <a:buNone/>
            </a:pPr>
            <a:r>
              <a:rPr b="1" lang="en-US" sz="500">
                <a:latin typeface="DM Sans"/>
                <a:ea typeface="DM Sans"/>
                <a:cs typeface="DM Sans"/>
                <a:sym typeface="DM Sans"/>
              </a:rPr>
              <a:t>Fabric</a:t>
            </a:r>
            <a:endParaRPr b="1" sz="500">
              <a:latin typeface="DM Sans"/>
              <a:ea typeface="DM Sans"/>
              <a:cs typeface="DM Sans"/>
              <a:sym typeface="DM Sans"/>
            </a:endParaRPr>
          </a:p>
        </p:txBody>
      </p:sp>
      <p:pic>
        <p:nvPicPr>
          <p:cNvPr id="8915" name="Google Shape;8915;p1039"/>
          <p:cNvPicPr preferRelativeResize="0"/>
          <p:nvPr/>
        </p:nvPicPr>
        <p:blipFill>
          <a:blip r:embed="rId11">
            <a:alphaModFix/>
          </a:blip>
          <a:stretch>
            <a:fillRect/>
          </a:stretch>
        </p:blipFill>
        <p:spPr>
          <a:xfrm>
            <a:off x="9273626" y="4189476"/>
            <a:ext cx="300150" cy="372193"/>
          </a:xfrm>
          <a:prstGeom prst="rect">
            <a:avLst/>
          </a:prstGeom>
          <a:noFill/>
          <a:ln>
            <a:noFill/>
          </a:ln>
        </p:spPr>
      </p:pic>
      <p:pic>
        <p:nvPicPr>
          <p:cNvPr id="8916" name="Google Shape;8916;p1039"/>
          <p:cNvPicPr preferRelativeResize="0"/>
          <p:nvPr/>
        </p:nvPicPr>
        <p:blipFill>
          <a:blip r:embed="rId12">
            <a:alphaModFix/>
          </a:blip>
          <a:stretch>
            <a:fillRect/>
          </a:stretch>
        </p:blipFill>
        <p:spPr>
          <a:xfrm>
            <a:off x="8653400" y="4477720"/>
            <a:ext cx="370013" cy="166412"/>
          </a:xfrm>
          <a:prstGeom prst="rect">
            <a:avLst/>
          </a:prstGeom>
          <a:noFill/>
          <a:ln>
            <a:noFill/>
          </a:ln>
        </p:spPr>
      </p:pic>
      <p:pic>
        <p:nvPicPr>
          <p:cNvPr id="8917" name="Google Shape;8917;p1039"/>
          <p:cNvPicPr preferRelativeResize="0"/>
          <p:nvPr/>
        </p:nvPicPr>
        <p:blipFill>
          <a:blip r:embed="rId13">
            <a:alphaModFix/>
          </a:blip>
          <a:stretch>
            <a:fillRect/>
          </a:stretch>
        </p:blipFill>
        <p:spPr>
          <a:xfrm>
            <a:off x="5451576" y="4397677"/>
            <a:ext cx="300150" cy="300150"/>
          </a:xfrm>
          <a:prstGeom prst="rect">
            <a:avLst/>
          </a:prstGeom>
          <a:noFill/>
          <a:ln>
            <a:noFill/>
          </a:ln>
        </p:spPr>
      </p:pic>
      <p:pic>
        <p:nvPicPr>
          <p:cNvPr id="8918" name="Google Shape;8918;p1039"/>
          <p:cNvPicPr preferRelativeResize="0"/>
          <p:nvPr/>
        </p:nvPicPr>
        <p:blipFill>
          <a:blip r:embed="rId14">
            <a:alphaModFix/>
          </a:blip>
          <a:stretch>
            <a:fillRect/>
          </a:stretch>
        </p:blipFill>
        <p:spPr>
          <a:xfrm>
            <a:off x="6662381" y="4462361"/>
            <a:ext cx="760932" cy="197150"/>
          </a:xfrm>
          <a:prstGeom prst="rect">
            <a:avLst/>
          </a:prstGeom>
          <a:noFill/>
          <a:ln>
            <a:noFill/>
          </a:ln>
        </p:spPr>
      </p:pic>
      <p:pic>
        <p:nvPicPr>
          <p:cNvPr id="8919" name="Google Shape;8919;p1039"/>
          <p:cNvPicPr preferRelativeResize="0"/>
          <p:nvPr/>
        </p:nvPicPr>
        <p:blipFill>
          <a:blip r:embed="rId15">
            <a:alphaModFix/>
          </a:blip>
          <a:stretch>
            <a:fillRect/>
          </a:stretch>
        </p:blipFill>
        <p:spPr>
          <a:xfrm>
            <a:off x="6281820" y="4162558"/>
            <a:ext cx="760932" cy="194733"/>
          </a:xfrm>
          <a:prstGeom prst="rect">
            <a:avLst/>
          </a:prstGeom>
          <a:noFill/>
          <a:ln>
            <a:noFill/>
          </a:ln>
        </p:spPr>
      </p:pic>
      <p:pic>
        <p:nvPicPr>
          <p:cNvPr id="8920" name="Google Shape;8920;p1039"/>
          <p:cNvPicPr preferRelativeResize="0"/>
          <p:nvPr/>
        </p:nvPicPr>
        <p:blipFill>
          <a:blip r:embed="rId16">
            <a:alphaModFix/>
          </a:blip>
          <a:stretch>
            <a:fillRect/>
          </a:stretch>
        </p:blipFill>
        <p:spPr>
          <a:xfrm>
            <a:off x="10676281" y="4116032"/>
            <a:ext cx="542510" cy="305162"/>
          </a:xfrm>
          <a:prstGeom prst="rect">
            <a:avLst/>
          </a:prstGeom>
          <a:noFill/>
          <a:ln>
            <a:noFill/>
          </a:ln>
        </p:spPr>
      </p:pic>
      <p:pic>
        <p:nvPicPr>
          <p:cNvPr id="8921" name="Google Shape;8921;p1039"/>
          <p:cNvPicPr preferRelativeResize="0"/>
          <p:nvPr/>
        </p:nvPicPr>
        <p:blipFill>
          <a:blip r:embed="rId17">
            <a:alphaModFix/>
          </a:blip>
          <a:stretch>
            <a:fillRect/>
          </a:stretch>
        </p:blipFill>
        <p:spPr>
          <a:xfrm>
            <a:off x="9982799" y="4118526"/>
            <a:ext cx="300150" cy="300150"/>
          </a:xfrm>
          <a:prstGeom prst="rect">
            <a:avLst/>
          </a:prstGeom>
          <a:noFill/>
          <a:ln>
            <a:noFill/>
          </a:ln>
        </p:spPr>
      </p:pic>
      <p:pic>
        <p:nvPicPr>
          <p:cNvPr id="8922" name="Google Shape;8922;p1039"/>
          <p:cNvPicPr preferRelativeResize="0"/>
          <p:nvPr/>
        </p:nvPicPr>
        <p:blipFill>
          <a:blip r:embed="rId18">
            <a:alphaModFix/>
          </a:blip>
          <a:stretch>
            <a:fillRect/>
          </a:stretch>
        </p:blipFill>
        <p:spPr>
          <a:xfrm>
            <a:off x="10876620" y="4474642"/>
            <a:ext cx="611981" cy="193238"/>
          </a:xfrm>
          <a:prstGeom prst="rect">
            <a:avLst/>
          </a:prstGeom>
          <a:noFill/>
          <a:ln>
            <a:noFill/>
          </a:ln>
        </p:spPr>
      </p:pic>
      <p:pic>
        <p:nvPicPr>
          <p:cNvPr id="8923" name="Google Shape;8923;p1039"/>
          <p:cNvPicPr preferRelativeResize="0"/>
          <p:nvPr/>
        </p:nvPicPr>
        <p:blipFill>
          <a:blip r:embed="rId19">
            <a:alphaModFix/>
          </a:blip>
          <a:stretch>
            <a:fillRect/>
          </a:stretch>
        </p:blipFill>
        <p:spPr>
          <a:xfrm>
            <a:off x="9982816" y="4488050"/>
            <a:ext cx="484724" cy="166406"/>
          </a:xfrm>
          <a:prstGeom prst="rect">
            <a:avLst/>
          </a:prstGeom>
          <a:noFill/>
          <a:ln>
            <a:noFill/>
          </a:ln>
        </p:spPr>
      </p:pic>
      <p:pic>
        <p:nvPicPr>
          <p:cNvPr id="8924" name="Google Shape;8924;p1039"/>
          <p:cNvPicPr preferRelativeResize="0"/>
          <p:nvPr/>
        </p:nvPicPr>
        <p:blipFill>
          <a:blip r:embed="rId20">
            <a:alphaModFix/>
          </a:blip>
          <a:stretch>
            <a:fillRect/>
          </a:stretch>
        </p:blipFill>
        <p:spPr>
          <a:xfrm>
            <a:off x="5622547" y="4150868"/>
            <a:ext cx="484724" cy="218120"/>
          </a:xfrm>
          <a:prstGeom prst="rect">
            <a:avLst/>
          </a:prstGeom>
          <a:noFill/>
          <a:ln>
            <a:noFill/>
          </a:ln>
        </p:spPr>
      </p:pic>
      <p:pic>
        <p:nvPicPr>
          <p:cNvPr id="8925" name="Google Shape;8925;p1039"/>
          <p:cNvPicPr preferRelativeResize="0"/>
          <p:nvPr/>
        </p:nvPicPr>
        <p:blipFill>
          <a:blip r:embed="rId21">
            <a:alphaModFix/>
          </a:blip>
          <a:stretch>
            <a:fillRect/>
          </a:stretch>
        </p:blipFill>
        <p:spPr>
          <a:xfrm>
            <a:off x="8568395" y="4138734"/>
            <a:ext cx="484725" cy="242373"/>
          </a:xfrm>
          <a:prstGeom prst="rect">
            <a:avLst/>
          </a:prstGeom>
          <a:noFill/>
          <a:ln>
            <a:noFill/>
          </a:ln>
        </p:spPr>
      </p:pic>
      <p:pic>
        <p:nvPicPr>
          <p:cNvPr id="8926" name="Google Shape;8926;p1039"/>
          <p:cNvPicPr preferRelativeResize="0"/>
          <p:nvPr/>
        </p:nvPicPr>
        <p:blipFill>
          <a:blip r:embed="rId22">
            <a:alphaModFix/>
          </a:blip>
          <a:stretch>
            <a:fillRect/>
          </a:stretch>
        </p:blipFill>
        <p:spPr>
          <a:xfrm>
            <a:off x="5751804" y="4423033"/>
            <a:ext cx="611980" cy="129503"/>
          </a:xfrm>
          <a:prstGeom prst="rect">
            <a:avLst/>
          </a:prstGeom>
          <a:noFill/>
          <a:ln>
            <a:noFill/>
          </a:ln>
        </p:spPr>
      </p:pic>
      <p:pic>
        <p:nvPicPr>
          <p:cNvPr id="8927" name="Google Shape;8927;p1039"/>
          <p:cNvPicPr preferRelativeResize="0"/>
          <p:nvPr/>
        </p:nvPicPr>
        <p:blipFill>
          <a:blip r:embed="rId23">
            <a:alphaModFix/>
          </a:blip>
          <a:stretch>
            <a:fillRect/>
          </a:stretch>
        </p:blipFill>
        <p:spPr>
          <a:xfrm>
            <a:off x="7758559" y="2790992"/>
            <a:ext cx="312319" cy="213618"/>
          </a:xfrm>
          <a:prstGeom prst="rect">
            <a:avLst/>
          </a:prstGeom>
          <a:noFill/>
          <a:ln>
            <a:noFill/>
          </a:ln>
        </p:spPr>
      </p:pic>
      <p:pic>
        <p:nvPicPr>
          <p:cNvPr id="8928" name="Google Shape;8928;p1039"/>
          <p:cNvPicPr preferRelativeResize="0"/>
          <p:nvPr/>
        </p:nvPicPr>
        <p:blipFill>
          <a:blip r:embed="rId24">
            <a:alphaModFix/>
          </a:blip>
          <a:stretch>
            <a:fillRect/>
          </a:stretch>
        </p:blipFill>
        <p:spPr>
          <a:xfrm>
            <a:off x="8129600" y="2776621"/>
            <a:ext cx="242363" cy="242363"/>
          </a:xfrm>
          <a:prstGeom prst="rect">
            <a:avLst/>
          </a:prstGeom>
          <a:noFill/>
          <a:ln>
            <a:noFill/>
          </a:ln>
        </p:spPr>
      </p:pic>
      <p:sp>
        <p:nvSpPr>
          <p:cNvPr id="8929" name="Google Shape;8929;p1039"/>
          <p:cNvSpPr/>
          <p:nvPr/>
        </p:nvSpPr>
        <p:spPr>
          <a:xfrm>
            <a:off x="1990225" y="2978631"/>
            <a:ext cx="1072800" cy="271800"/>
          </a:xfrm>
          <a:prstGeom prst="roundRect">
            <a:avLst>
              <a:gd fmla="val 16667" name="adj"/>
            </a:avLst>
          </a:prstGeom>
          <a:solidFill>
            <a:srgbClr val="FFFFFF"/>
          </a:solidFill>
          <a:ln cap="flat" cmpd="sng" w="9525">
            <a:solidFill>
              <a:srgbClr val="61879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sz="1000">
                <a:solidFill>
                  <a:srgbClr val="1B5162"/>
                </a:solidFill>
                <a:latin typeface="DM Sans"/>
                <a:ea typeface="DM Sans"/>
                <a:cs typeface="DM Sans"/>
                <a:sym typeface="DM Sans"/>
              </a:rPr>
              <a:t>             </a:t>
            </a:r>
            <a:r>
              <a:rPr lang="en-US" sz="1100">
                <a:solidFill>
                  <a:srgbClr val="1B5162"/>
                </a:solidFill>
                <a:latin typeface="DM Sans Medium"/>
                <a:ea typeface="DM Sans Medium"/>
                <a:cs typeface="DM Sans Medium"/>
                <a:sym typeface="DM Sans Medium"/>
              </a:rPr>
              <a:t>UniForm</a:t>
            </a:r>
            <a:endParaRPr sz="1100">
              <a:solidFill>
                <a:srgbClr val="1B5162"/>
              </a:solidFill>
              <a:latin typeface="DM Sans Medium"/>
              <a:ea typeface="DM Sans Medium"/>
              <a:cs typeface="DM Sans Medium"/>
              <a:sym typeface="DM Sans Medium"/>
            </a:endParaRPr>
          </a:p>
        </p:txBody>
      </p:sp>
      <p:pic>
        <p:nvPicPr>
          <p:cNvPr id="8930" name="Google Shape;8930;p1039"/>
          <p:cNvPicPr preferRelativeResize="0"/>
          <p:nvPr/>
        </p:nvPicPr>
        <p:blipFill>
          <a:blip r:embed="rId24">
            <a:alphaModFix/>
          </a:blip>
          <a:stretch>
            <a:fillRect/>
          </a:stretch>
        </p:blipFill>
        <p:spPr>
          <a:xfrm>
            <a:off x="2238708" y="3012381"/>
            <a:ext cx="204300" cy="204300"/>
          </a:xfrm>
          <a:prstGeom prst="rect">
            <a:avLst/>
          </a:prstGeom>
          <a:noFill/>
          <a:ln>
            <a:noFill/>
          </a:ln>
        </p:spPr>
      </p:pic>
      <p:pic>
        <p:nvPicPr>
          <p:cNvPr id="8931" name="Google Shape;8931;p1039"/>
          <p:cNvPicPr preferRelativeResize="0"/>
          <p:nvPr/>
        </p:nvPicPr>
        <p:blipFill>
          <a:blip r:embed="rId25">
            <a:alphaModFix/>
          </a:blip>
          <a:stretch>
            <a:fillRect/>
          </a:stretch>
        </p:blipFill>
        <p:spPr>
          <a:xfrm>
            <a:off x="2018253" y="3021447"/>
            <a:ext cx="204300" cy="194646"/>
          </a:xfrm>
          <a:prstGeom prst="rect">
            <a:avLst/>
          </a:prstGeom>
          <a:noFill/>
          <a:ln>
            <a:noFill/>
          </a:ln>
        </p:spPr>
      </p:pic>
      <p:cxnSp>
        <p:nvCxnSpPr>
          <p:cNvPr id="8932" name="Google Shape;8932;p1039"/>
          <p:cNvCxnSpPr>
            <a:stCxn id="8902" idx="1"/>
            <a:endCxn id="8889" idx="3"/>
          </p:cNvCxnSpPr>
          <p:nvPr/>
        </p:nvCxnSpPr>
        <p:spPr>
          <a:xfrm rot="10800000">
            <a:off x="3914582" y="4373381"/>
            <a:ext cx="1441800" cy="12300"/>
          </a:xfrm>
          <a:prstGeom prst="straightConnector1">
            <a:avLst/>
          </a:prstGeom>
          <a:noFill/>
          <a:ln cap="flat" cmpd="sng" w="19050">
            <a:solidFill>
              <a:schemeClr val="dk1"/>
            </a:solidFill>
            <a:prstDash val="dash"/>
            <a:round/>
            <a:headEnd len="med" w="med" type="none"/>
            <a:tailEnd len="med" w="med" type="triangle"/>
          </a:ln>
        </p:spPr>
      </p:cxnSp>
      <p:sp>
        <p:nvSpPr>
          <p:cNvPr id="8933" name="Google Shape;8933;p1039"/>
          <p:cNvSpPr txBox="1"/>
          <p:nvPr/>
        </p:nvSpPr>
        <p:spPr>
          <a:xfrm>
            <a:off x="4108575" y="4114713"/>
            <a:ext cx="138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chemeClr val="dk1"/>
                </a:solidFill>
                <a:latin typeface="DM Sans"/>
                <a:ea typeface="DM Sans"/>
                <a:cs typeface="DM Sans"/>
                <a:sym typeface="DM Sans"/>
              </a:rPr>
              <a:t>Read Delta as Iceberg</a:t>
            </a:r>
            <a:endParaRPr sz="800">
              <a:solidFill>
                <a:schemeClr val="dk1"/>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7" name="Shape 8937"/>
        <p:cNvGrpSpPr/>
        <p:nvPr/>
      </p:nvGrpSpPr>
      <p:grpSpPr>
        <a:xfrm>
          <a:off x="0" y="0"/>
          <a:ext cx="0" cy="0"/>
          <a:chOff x="0" y="0"/>
          <a:chExt cx="0" cy="0"/>
        </a:xfrm>
      </p:grpSpPr>
      <p:sp>
        <p:nvSpPr>
          <p:cNvPr id="8938" name="Google Shape;8938;p1040"/>
          <p:cNvSpPr txBox="1"/>
          <p:nvPr/>
        </p:nvSpPr>
        <p:spPr>
          <a:xfrm>
            <a:off x="1218432" y="1887767"/>
            <a:ext cx="5162400" cy="100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lang="en-US" sz="1900">
                <a:solidFill>
                  <a:schemeClr val="dk2"/>
                </a:solidFill>
                <a:latin typeface="DM Sans"/>
                <a:ea typeface="DM Sans"/>
                <a:cs typeface="DM Sans"/>
                <a:sym typeface="DM Sans"/>
              </a:rPr>
              <a:t>Universal Format (UniForm)</a:t>
            </a:r>
            <a:endParaRPr b="1" i="0" sz="1900" u="none" cap="none" strike="noStrike">
              <a:solidFill>
                <a:schemeClr val="dk2"/>
              </a:solidFill>
              <a:latin typeface="DM Sans"/>
              <a:ea typeface="DM Sans"/>
              <a:cs typeface="DM Sans"/>
              <a:sym typeface="DM Sans"/>
            </a:endParaRPr>
          </a:p>
          <a:p>
            <a:pPr indent="0" lvl="0" marL="0" rtl="0" algn="l">
              <a:lnSpc>
                <a:spcPct val="90000"/>
              </a:lnSpc>
              <a:spcBef>
                <a:spcPts val="500"/>
              </a:spcBef>
              <a:spcAft>
                <a:spcPts val="0"/>
              </a:spcAft>
              <a:buNone/>
            </a:pPr>
            <a:r>
              <a:rPr lang="en-US" sz="1500">
                <a:solidFill>
                  <a:schemeClr val="dk1"/>
                </a:solidFill>
                <a:latin typeface="DM Sans"/>
                <a:ea typeface="DM Sans"/>
                <a:cs typeface="DM Sans"/>
                <a:sym typeface="DM Sans"/>
              </a:rPr>
              <a:t>Automatically and instantly translate Delta Lake to Iceberg and Hudi</a:t>
            </a:r>
            <a:endParaRPr sz="150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sz="1500">
              <a:solidFill>
                <a:schemeClr val="dk1"/>
              </a:solidFill>
              <a:latin typeface="DM Sans"/>
              <a:ea typeface="DM Sans"/>
              <a:cs typeface="DM Sans"/>
              <a:sym typeface="DM Sans"/>
            </a:endParaRPr>
          </a:p>
        </p:txBody>
      </p:sp>
      <p:sp>
        <p:nvSpPr>
          <p:cNvPr id="8939" name="Google Shape;8939;p1040"/>
          <p:cNvSpPr txBox="1"/>
          <p:nvPr/>
        </p:nvSpPr>
        <p:spPr>
          <a:xfrm>
            <a:off x="1218417" y="3101767"/>
            <a:ext cx="5485500" cy="1080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lang="en-US" sz="1900">
                <a:solidFill>
                  <a:schemeClr val="dk2"/>
                </a:solidFill>
                <a:latin typeface="DM Sans"/>
                <a:ea typeface="DM Sans"/>
                <a:cs typeface="DM Sans"/>
                <a:sym typeface="DM Sans"/>
              </a:rPr>
              <a:t>Kernel</a:t>
            </a:r>
            <a:endParaRPr b="1" i="0" sz="1900" u="none" cap="none" strike="noStrike">
              <a:solidFill>
                <a:schemeClr val="dk2"/>
              </a:solidFill>
              <a:latin typeface="DM Sans"/>
              <a:ea typeface="DM Sans"/>
              <a:cs typeface="DM Sans"/>
              <a:sym typeface="DM Sans"/>
            </a:endParaRPr>
          </a:p>
          <a:p>
            <a:pPr indent="0" lvl="0" marL="0" rtl="0" algn="l">
              <a:lnSpc>
                <a:spcPct val="90000"/>
              </a:lnSpc>
              <a:spcBef>
                <a:spcPts val="1100"/>
              </a:spcBef>
              <a:spcAft>
                <a:spcPts val="0"/>
              </a:spcAft>
              <a:buNone/>
            </a:pPr>
            <a:r>
              <a:rPr lang="en-US" sz="1500">
                <a:solidFill>
                  <a:schemeClr val="dk1"/>
                </a:solidFill>
                <a:latin typeface="DM Sans"/>
                <a:ea typeface="DM Sans"/>
                <a:cs typeface="DM Sans"/>
                <a:sym typeface="DM Sans"/>
              </a:rPr>
              <a:t>Unified and simplified connector ecosystem, so new Delta features are available in connectors without code changes </a:t>
            </a:r>
            <a:endParaRPr sz="150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sz="1500">
              <a:solidFill>
                <a:schemeClr val="dk1"/>
              </a:solidFill>
              <a:latin typeface="DM Sans"/>
              <a:ea typeface="DM Sans"/>
              <a:cs typeface="DM Sans"/>
              <a:sym typeface="DM Sans"/>
            </a:endParaRPr>
          </a:p>
        </p:txBody>
      </p:sp>
      <p:sp>
        <p:nvSpPr>
          <p:cNvPr id="8940" name="Google Shape;8940;p1040"/>
          <p:cNvSpPr txBox="1"/>
          <p:nvPr/>
        </p:nvSpPr>
        <p:spPr>
          <a:xfrm>
            <a:off x="1218432" y="4384167"/>
            <a:ext cx="5162400" cy="1080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lang="en-US" sz="1900">
                <a:solidFill>
                  <a:schemeClr val="dk2"/>
                </a:solidFill>
                <a:latin typeface="DM Sans"/>
                <a:ea typeface="DM Sans"/>
                <a:cs typeface="DM Sans"/>
                <a:sym typeface="DM Sans"/>
              </a:rPr>
              <a:t>Liquid clustering</a:t>
            </a:r>
            <a:endParaRPr b="1" i="0" sz="1900" u="none" cap="none" strike="noStrike">
              <a:solidFill>
                <a:schemeClr val="dk2"/>
              </a:solidFill>
              <a:latin typeface="DM Sans"/>
              <a:ea typeface="DM Sans"/>
              <a:cs typeface="DM Sans"/>
              <a:sym typeface="DM Sans"/>
            </a:endParaRPr>
          </a:p>
          <a:p>
            <a:pPr indent="0" lvl="0" marL="0" rtl="0" algn="l">
              <a:lnSpc>
                <a:spcPct val="90000"/>
              </a:lnSpc>
              <a:spcBef>
                <a:spcPts val="1100"/>
              </a:spcBef>
              <a:spcAft>
                <a:spcPts val="0"/>
              </a:spcAft>
              <a:buNone/>
            </a:pPr>
            <a:r>
              <a:rPr lang="en-US" sz="1500">
                <a:solidFill>
                  <a:schemeClr val="dk1"/>
                </a:solidFill>
                <a:latin typeface="DM Sans"/>
                <a:ea typeface="DM Sans"/>
                <a:cs typeface="DM Sans"/>
                <a:sym typeface="DM Sans"/>
              </a:rPr>
              <a:t>Delta Lake’s flexible data layout is faster out of the box and self tunes for optimal read/write performance</a:t>
            </a:r>
            <a:endParaRPr sz="150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sz="1500">
              <a:solidFill>
                <a:schemeClr val="dk1"/>
              </a:solidFill>
              <a:latin typeface="DM Sans"/>
              <a:ea typeface="DM Sans"/>
              <a:cs typeface="DM Sans"/>
              <a:sym typeface="DM Sans"/>
            </a:endParaRPr>
          </a:p>
        </p:txBody>
      </p:sp>
      <p:sp>
        <p:nvSpPr>
          <p:cNvPr id="8941" name="Google Shape;8941;p1040"/>
          <p:cNvSpPr txBox="1"/>
          <p:nvPr>
            <p:ph type="title"/>
          </p:nvPr>
        </p:nvSpPr>
        <p:spPr>
          <a:xfrm>
            <a:off x="415600" y="593367"/>
            <a:ext cx="11360700" cy="76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latin typeface="DM Mono Medium"/>
                <a:ea typeface="DM Mono Medium"/>
                <a:cs typeface="DM Mono Medium"/>
                <a:sym typeface="DM Mono Medium"/>
              </a:rPr>
              <a:t>Delta Lake 3.0: Capabilities </a:t>
            </a:r>
            <a:endParaRPr>
              <a:latin typeface="DM Mono Medium"/>
              <a:ea typeface="DM Mono Medium"/>
              <a:cs typeface="DM Mono Medium"/>
              <a:sym typeface="DM Mono Medium"/>
            </a:endParaRPr>
          </a:p>
        </p:txBody>
      </p:sp>
      <p:pic>
        <p:nvPicPr>
          <p:cNvPr id="8942" name="Google Shape;8942;p1040"/>
          <p:cNvPicPr preferRelativeResize="0"/>
          <p:nvPr/>
        </p:nvPicPr>
        <p:blipFill rotWithShape="1">
          <a:blip r:embed="rId3">
            <a:alphaModFix/>
          </a:blip>
          <a:srcRect b="0" l="0" r="0" t="0"/>
          <a:stretch/>
        </p:blipFill>
        <p:spPr>
          <a:xfrm>
            <a:off x="360002" y="1887773"/>
            <a:ext cx="744467" cy="744458"/>
          </a:xfrm>
          <a:prstGeom prst="rect">
            <a:avLst/>
          </a:prstGeom>
          <a:noFill/>
          <a:ln>
            <a:noFill/>
          </a:ln>
        </p:spPr>
      </p:pic>
      <p:pic>
        <p:nvPicPr>
          <p:cNvPr id="8943" name="Google Shape;8943;p1040"/>
          <p:cNvPicPr preferRelativeResize="0"/>
          <p:nvPr/>
        </p:nvPicPr>
        <p:blipFill rotWithShape="1">
          <a:blip r:embed="rId4">
            <a:alphaModFix/>
          </a:blip>
          <a:srcRect b="0" l="0" r="0" t="0"/>
          <a:stretch/>
        </p:blipFill>
        <p:spPr>
          <a:xfrm>
            <a:off x="360033" y="3128939"/>
            <a:ext cx="744467" cy="744458"/>
          </a:xfrm>
          <a:prstGeom prst="rect">
            <a:avLst/>
          </a:prstGeom>
          <a:noFill/>
          <a:ln>
            <a:noFill/>
          </a:ln>
        </p:spPr>
      </p:pic>
      <p:pic>
        <p:nvPicPr>
          <p:cNvPr id="8944" name="Google Shape;8944;p1040"/>
          <p:cNvPicPr preferRelativeResize="0"/>
          <p:nvPr/>
        </p:nvPicPr>
        <p:blipFill rotWithShape="1">
          <a:blip r:embed="rId5">
            <a:alphaModFix/>
          </a:blip>
          <a:srcRect b="0" l="0" r="0" t="0"/>
          <a:stretch/>
        </p:blipFill>
        <p:spPr>
          <a:xfrm>
            <a:off x="341149" y="4370395"/>
            <a:ext cx="782185" cy="782185"/>
          </a:xfrm>
          <a:prstGeom prst="rect">
            <a:avLst/>
          </a:prstGeom>
          <a:noFill/>
          <a:ln>
            <a:noFill/>
          </a:ln>
        </p:spPr>
      </p:pic>
      <p:sp>
        <p:nvSpPr>
          <p:cNvPr id="8945" name="Google Shape;8945;p1040"/>
          <p:cNvSpPr/>
          <p:nvPr/>
        </p:nvSpPr>
        <p:spPr>
          <a:xfrm>
            <a:off x="6704033" y="1356967"/>
            <a:ext cx="3219300" cy="1662900"/>
          </a:xfrm>
          <a:prstGeom prst="roundRect">
            <a:avLst>
              <a:gd fmla="val 16667" name="adj"/>
            </a:avLst>
          </a:prstGeom>
          <a:solidFill>
            <a:srgbClr val="434343"/>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46" name="Google Shape;8946;p1040"/>
          <p:cNvSpPr txBox="1"/>
          <p:nvPr>
            <p:ph idx="4294967295" type="body"/>
          </p:nvPr>
        </p:nvSpPr>
        <p:spPr>
          <a:xfrm>
            <a:off x="6808167" y="1573567"/>
            <a:ext cx="3007500" cy="1389900"/>
          </a:xfrm>
          <a:prstGeom prst="rect">
            <a:avLst/>
          </a:prstGeom>
        </p:spPr>
        <p:txBody>
          <a:bodyPr anchorCtr="0" anchor="t" bIns="0" lIns="0" spcFirstLastPara="1" rIns="0" wrap="square" tIns="0">
            <a:noAutofit/>
          </a:bodyPr>
          <a:lstStyle/>
          <a:p>
            <a:pPr indent="0" lvl="0" marL="0" rtl="0" algn="l">
              <a:lnSpc>
                <a:spcPct val="100000"/>
              </a:lnSpc>
              <a:spcBef>
                <a:spcPts val="1100"/>
              </a:spcBef>
              <a:spcAft>
                <a:spcPts val="0"/>
              </a:spcAft>
              <a:buNone/>
            </a:pPr>
            <a:r>
              <a:rPr lang="en-US" sz="1100">
                <a:solidFill>
                  <a:srgbClr val="6AA84F"/>
                </a:solidFill>
                <a:latin typeface="Roboto Mono"/>
                <a:ea typeface="Roboto Mono"/>
                <a:cs typeface="Roboto Mono"/>
                <a:sym typeface="Roboto Mono"/>
              </a:rPr>
              <a:t>CREATE TABLE T(c1 INT) TBLPROPERTIES(</a:t>
            </a:r>
            <a:endParaRPr sz="1100">
              <a:solidFill>
                <a:srgbClr val="6AA84F"/>
              </a:solidFill>
              <a:latin typeface="Roboto Mono"/>
              <a:ea typeface="Roboto Mono"/>
              <a:cs typeface="Roboto Mono"/>
              <a:sym typeface="Roboto Mono"/>
            </a:endParaRPr>
          </a:p>
          <a:p>
            <a:pPr indent="0" lvl="0" marL="0" rtl="0" algn="l">
              <a:lnSpc>
                <a:spcPct val="100000"/>
              </a:lnSpc>
              <a:spcBef>
                <a:spcPts val="1100"/>
              </a:spcBef>
              <a:spcAft>
                <a:spcPts val="0"/>
              </a:spcAft>
              <a:buNone/>
            </a:pPr>
            <a:r>
              <a:rPr lang="en-US" sz="1100">
                <a:solidFill>
                  <a:srgbClr val="6AA84F"/>
                </a:solidFill>
                <a:latin typeface="Roboto Mono"/>
                <a:ea typeface="Roboto Mono"/>
                <a:cs typeface="Roboto Mono"/>
                <a:sym typeface="Roboto Mono"/>
              </a:rPr>
              <a:t>'delta.columnMapping.mode' = 'name',	</a:t>
            </a:r>
            <a:endParaRPr sz="1100">
              <a:solidFill>
                <a:srgbClr val="6AA84F"/>
              </a:solidFill>
              <a:latin typeface="Roboto Mono"/>
              <a:ea typeface="Roboto Mono"/>
              <a:cs typeface="Roboto Mono"/>
              <a:sym typeface="Roboto Mono"/>
            </a:endParaRPr>
          </a:p>
          <a:p>
            <a:pPr indent="0" lvl="0" marL="0" rtl="0" algn="l">
              <a:lnSpc>
                <a:spcPct val="100000"/>
              </a:lnSpc>
              <a:spcBef>
                <a:spcPts val="1100"/>
              </a:spcBef>
              <a:spcAft>
                <a:spcPts val="0"/>
              </a:spcAft>
              <a:buNone/>
            </a:pPr>
            <a:r>
              <a:rPr lang="en-US" sz="1100">
                <a:solidFill>
                  <a:srgbClr val="6AA84F"/>
                </a:solidFill>
                <a:latin typeface="Roboto Mono"/>
                <a:ea typeface="Roboto Mono"/>
                <a:cs typeface="Roboto Mono"/>
                <a:sym typeface="Roboto Mono"/>
              </a:rPr>
              <a:t>'delta.universalFormat.enabledFormats' = 'iceberg'</a:t>
            </a:r>
            <a:endParaRPr sz="1100">
              <a:solidFill>
                <a:srgbClr val="6AA84F"/>
              </a:solidFill>
              <a:latin typeface="Roboto Mono"/>
              <a:ea typeface="Roboto Mono"/>
              <a:cs typeface="Roboto Mono"/>
              <a:sym typeface="Roboto Mono"/>
            </a:endParaRPr>
          </a:p>
          <a:p>
            <a:pPr indent="0" lvl="0" marL="0" rtl="0" algn="l">
              <a:lnSpc>
                <a:spcPct val="100000"/>
              </a:lnSpc>
              <a:spcBef>
                <a:spcPts val="1100"/>
              </a:spcBef>
              <a:spcAft>
                <a:spcPts val="0"/>
              </a:spcAft>
              <a:buNone/>
            </a:pPr>
            <a:r>
              <a:rPr lang="en-US" sz="1100">
                <a:solidFill>
                  <a:srgbClr val="6AA84F"/>
                </a:solidFill>
                <a:latin typeface="Roboto Mono"/>
                <a:ea typeface="Roboto Mono"/>
                <a:cs typeface="Roboto Mono"/>
                <a:sym typeface="Roboto Mono"/>
              </a:rPr>
              <a:t>)</a:t>
            </a:r>
            <a:endParaRPr sz="1100"/>
          </a:p>
        </p:txBody>
      </p:sp>
      <p:sp>
        <p:nvSpPr>
          <p:cNvPr id="8947" name="Google Shape;8947;p1040"/>
          <p:cNvSpPr txBox="1"/>
          <p:nvPr/>
        </p:nvSpPr>
        <p:spPr>
          <a:xfrm>
            <a:off x="9118867" y="1655767"/>
            <a:ext cx="31719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600">
                <a:latin typeface="DM Sans"/>
                <a:ea typeface="DM Sans"/>
                <a:cs typeface="DM Sans"/>
                <a:sym typeface="DM Sans"/>
              </a:rPr>
              <a:t>Delta UniForm</a:t>
            </a:r>
            <a:endParaRPr b="1" sz="1600">
              <a:latin typeface="DM Sans"/>
              <a:ea typeface="DM Sans"/>
              <a:cs typeface="DM Sans"/>
              <a:sym typeface="DM Sans"/>
            </a:endParaRPr>
          </a:p>
        </p:txBody>
      </p:sp>
      <p:pic>
        <p:nvPicPr>
          <p:cNvPr id="8948" name="Google Shape;8948;p1040"/>
          <p:cNvPicPr preferRelativeResize="0"/>
          <p:nvPr/>
        </p:nvPicPr>
        <p:blipFill rotWithShape="1">
          <a:blip r:embed="rId6">
            <a:alphaModFix/>
          </a:blip>
          <a:srcRect b="2381" l="0" r="0" t="2371"/>
          <a:stretch/>
        </p:blipFill>
        <p:spPr>
          <a:xfrm>
            <a:off x="7900497" y="3128933"/>
            <a:ext cx="4101906" cy="3670165"/>
          </a:xfrm>
          <a:prstGeom prst="rect">
            <a:avLst/>
          </a:prstGeom>
          <a:noFill/>
          <a:ln>
            <a:noFill/>
          </a:ln>
        </p:spPr>
      </p:pic>
      <p:sp>
        <p:nvSpPr>
          <p:cNvPr id="8949" name="Google Shape;8949;p1040"/>
          <p:cNvSpPr txBox="1"/>
          <p:nvPr/>
        </p:nvSpPr>
        <p:spPr>
          <a:xfrm>
            <a:off x="6278367" y="6051100"/>
            <a:ext cx="31719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600">
                <a:latin typeface="DM Sans"/>
                <a:ea typeface="DM Sans"/>
                <a:cs typeface="DM Sans"/>
                <a:sym typeface="DM Sans"/>
              </a:rPr>
              <a:t>Delta Kernel</a:t>
            </a:r>
            <a:endParaRPr b="1" sz="160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1B5162"/>
      </a:dk2>
      <a:lt2>
        <a:srgbClr val="EEEDE9"/>
      </a:lt2>
      <a:accent1>
        <a:srgbClr val="FF5F46"/>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_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Databricks Theme - Dark">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306BEA"/>
      </a:accent2>
      <a:accent3>
        <a:srgbClr val="C9E4EA"/>
      </a:accent3>
      <a:accent4>
        <a:srgbClr val="494949"/>
      </a:accent4>
      <a:accent5>
        <a:srgbClr val="C1C1C1"/>
      </a:accent5>
      <a:accent6>
        <a:srgbClr val="C2C7CC"/>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1B5162"/>
      </a:dk2>
      <a:lt2>
        <a:srgbClr val="EEEDE9"/>
      </a:lt2>
      <a:accent1>
        <a:srgbClr val="FF5F46"/>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Prophecy2020">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1B5162"/>
      </a:dk2>
      <a:lt2>
        <a:srgbClr val="EEEDE9"/>
      </a:lt2>
      <a:accent1>
        <a:srgbClr val="FF5F46"/>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atabricks Theme - Light">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RIGINAL 9">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1B5162"/>
      </a:dk2>
      <a:lt2>
        <a:srgbClr val="EEEDE9"/>
      </a:lt2>
      <a:accent1>
        <a:srgbClr val="FF5F46"/>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